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svg" ContentType="image/svg+xml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5.xml" ContentType="application/vnd.openxmlformats-officedocument.theme+xml"/>
  <Override PartName="/ppt/activeX/activeX2.xml" ContentType="application/vnd.ms-office.activeX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6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23" r:id="rId5"/>
    <p:sldMasterId id="2147483765" r:id="rId6"/>
    <p:sldMasterId id="2147483821" r:id="rId7"/>
    <p:sldMasterId id="2147483879" r:id="rId8"/>
    <p:sldMasterId id="2147483924" r:id="rId9"/>
    <p:sldMasterId id="2147483940" r:id="rId10"/>
  </p:sldMasterIdLst>
  <p:notesMasterIdLst>
    <p:notesMasterId r:id="rId41"/>
  </p:notesMasterIdLst>
  <p:sldIdLst>
    <p:sldId id="335" r:id="rId11"/>
    <p:sldId id="454" r:id="rId12"/>
    <p:sldId id="1039" r:id="rId13"/>
    <p:sldId id="1082" r:id="rId14"/>
    <p:sldId id="1083" r:id="rId15"/>
    <p:sldId id="1092" r:id="rId16"/>
    <p:sldId id="1086" r:id="rId17"/>
    <p:sldId id="1084" r:id="rId18"/>
    <p:sldId id="1087" r:id="rId19"/>
    <p:sldId id="1088" r:id="rId20"/>
    <p:sldId id="1089" r:id="rId21"/>
    <p:sldId id="1068" r:id="rId22"/>
    <p:sldId id="1090" r:id="rId23"/>
    <p:sldId id="1091" r:id="rId24"/>
    <p:sldId id="1067" r:id="rId25"/>
    <p:sldId id="1071" r:id="rId26"/>
    <p:sldId id="1072" r:id="rId27"/>
    <p:sldId id="1073" r:id="rId28"/>
    <p:sldId id="1093" r:id="rId29"/>
    <p:sldId id="1094" r:id="rId30"/>
    <p:sldId id="1076" r:id="rId31"/>
    <p:sldId id="1077" r:id="rId32"/>
    <p:sldId id="1078" r:id="rId33"/>
    <p:sldId id="1079" r:id="rId34"/>
    <p:sldId id="1080" r:id="rId35"/>
    <p:sldId id="1081" r:id="rId36"/>
    <p:sldId id="1059" r:id="rId37"/>
    <p:sldId id="385" r:id="rId38"/>
    <p:sldId id="1070" r:id="rId39"/>
    <p:sldId id="106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7392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216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ansha Sehgal" initials="AS" lastIdx="3" clrIdx="0">
    <p:extLst>
      <p:ext uri="{19B8F6BF-5375-455C-9EA6-DF929625EA0E}">
        <p15:presenceInfo xmlns:p15="http://schemas.microsoft.com/office/powerpoint/2012/main" userId="S::Akansha172082@exlservice.com::653173b1-16af-40f0-b607-08ec6040aed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E0B"/>
    <a:srgbClr val="ABABAB"/>
    <a:srgbClr val="000000"/>
    <a:srgbClr val="004EFF"/>
    <a:srgbClr val="424242"/>
    <a:srgbClr val="FF40FF"/>
    <a:srgbClr val="FFB391"/>
    <a:srgbClr val="818181"/>
    <a:srgbClr val="FFCDAC"/>
    <a:srgbClr val="FF9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22561-D287-401F-8EE2-B760CAB8A6A1}" v="53" dt="2022-03-16T07:13:30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80759" autoAdjust="0"/>
  </p:normalViewPr>
  <p:slideViewPr>
    <p:cSldViewPr snapToGrid="0" snapToObjects="1">
      <p:cViewPr varScale="1">
        <p:scale>
          <a:sx n="52" d="100"/>
          <a:sy n="52" d="100"/>
        </p:scale>
        <p:origin x="1220" y="84"/>
      </p:cViewPr>
      <p:guideLst>
        <p:guide orient="horz" pos="4128"/>
        <p:guide pos="3840"/>
        <p:guide pos="7392"/>
        <p:guide pos="288"/>
        <p:guide pos="216"/>
        <p:guide orient="horz" pos="2160"/>
      </p:guideLst>
    </p:cSldViewPr>
  </p:slideViewPr>
  <p:outlineViewPr>
    <p:cViewPr>
      <p:scale>
        <a:sx n="33" d="100"/>
        <a:sy n="33" d="100"/>
      </p:scale>
      <p:origin x="0" y="-33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viewProps" Target="viewProps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0253245371356"/>
          <c:y val="1.8413842440287366E-3"/>
          <c:w val="0.68470844860608637"/>
          <c:h val="0.78289428860641208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0030502943888252E-4"/>
          <c:y val="0.82015530000713766"/>
          <c:w val="0.98078137192310422"/>
          <c:h val="0.118082322186569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trike="noStrike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094400387851924E-2"/>
          <c:y val="0.12908770016909843"/>
          <c:w val="0.97581119922429616"/>
          <c:h val="0.530590181203278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Sheet1!$E$5</c:f>
              <c:strCache>
                <c:ptCount val="1"/>
                <c:pt idx="0">
                  <c:v>01-Nov-21</c:v>
                </c:pt>
              </c:strCache>
            </c:strRef>
          </c:tx>
          <c:spPr>
            <a:solidFill>
              <a:schemeClr val="accent1">
                <a:tint val="44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Sheet1!$E$6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70-4E11-A296-96577C7705D9}"/>
            </c:ext>
          </c:extLst>
        </c:ser>
        <c:ser>
          <c:idx val="1"/>
          <c:order val="1"/>
          <c:tx>
            <c:strRef>
              <c:f>Sheet1!$F$5</c:f>
              <c:strCache>
                <c:ptCount val="1"/>
                <c:pt idx="0">
                  <c:v>08-Nov-21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Sheet1!$F$6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70-4E11-A296-96577C7705D9}"/>
            </c:ext>
          </c:extLst>
        </c:ser>
        <c:ser>
          <c:idx val="2"/>
          <c:order val="2"/>
          <c:tx>
            <c:strRef>
              <c:f>Sheet1!$G$5</c:f>
              <c:strCache>
                <c:ptCount val="1"/>
                <c:pt idx="0">
                  <c:v>15-Nov-21</c:v>
                </c:pt>
              </c:strCache>
            </c:strRef>
          </c:tx>
          <c:spPr>
            <a:solidFill>
              <a:schemeClr val="accent1">
                <a:tint val="72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Sheet1!$G$6</c:f>
              <c:numCache>
                <c:formatCode>General</c:formatCode>
                <c:ptCount val="1"/>
                <c:pt idx="0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70-4E11-A296-96577C7705D9}"/>
            </c:ext>
          </c:extLst>
        </c:ser>
        <c:ser>
          <c:idx val="3"/>
          <c:order val="3"/>
          <c:tx>
            <c:strRef>
              <c:f>Sheet1!$H$5</c:f>
              <c:strCache>
                <c:ptCount val="1"/>
                <c:pt idx="0">
                  <c:v>22-Nov-21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Sheet1!$H$6</c:f>
              <c:numCache>
                <c:formatCode>General</c:formatCode>
                <c:ptCount val="1"/>
                <c:pt idx="0">
                  <c:v>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70-4E11-A296-96577C7705D9}"/>
            </c:ext>
          </c:extLst>
        </c:ser>
        <c:ser>
          <c:idx val="4"/>
          <c:order val="4"/>
          <c:tx>
            <c:strRef>
              <c:f>Sheet1!$I$5</c:f>
              <c:strCache>
                <c:ptCount val="1"/>
                <c:pt idx="0">
                  <c:v>29-Nov-21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Sheet1!$I$6</c:f>
              <c:numCache>
                <c:formatCode>General</c:formatCode>
                <c:ptCount val="1"/>
                <c:pt idx="0">
                  <c:v>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70-4E11-A296-96577C7705D9}"/>
            </c:ext>
          </c:extLst>
        </c:ser>
        <c:ser>
          <c:idx val="5"/>
          <c:order val="5"/>
          <c:tx>
            <c:strRef>
              <c:f>Sheet1!$J$5</c:f>
              <c:strCache>
                <c:ptCount val="1"/>
                <c:pt idx="0">
                  <c:v>06-Dec-21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Sheet1!$J$6</c:f>
              <c:numCache>
                <c:formatCode>General</c:formatCode>
                <c:ptCount val="1"/>
                <c:pt idx="0">
                  <c:v>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470-4E11-A296-96577C7705D9}"/>
            </c:ext>
          </c:extLst>
        </c:ser>
        <c:ser>
          <c:idx val="6"/>
          <c:order val="6"/>
          <c:tx>
            <c:strRef>
              <c:f>Sheet1!$K$5</c:f>
              <c:strCache>
                <c:ptCount val="1"/>
                <c:pt idx="0">
                  <c:v>13-Dec-21</c:v>
                </c:pt>
              </c:strCache>
            </c:strRef>
          </c:tx>
          <c:spPr>
            <a:solidFill>
              <a:schemeClr val="accent1">
                <a:shade val="72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Sheet1!$K$6</c:f>
              <c:numCache>
                <c:formatCode>General</c:formatCode>
                <c:ptCount val="1"/>
                <c:pt idx="0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70-4E11-A296-96577C7705D9}"/>
            </c:ext>
          </c:extLst>
        </c:ser>
        <c:ser>
          <c:idx val="7"/>
          <c:order val="7"/>
          <c:tx>
            <c:strRef>
              <c:f>Sheet1!$L$5</c:f>
              <c:strCache>
                <c:ptCount val="1"/>
                <c:pt idx="0">
                  <c:v>20-Dec-21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Sheet1!$L$6</c:f>
              <c:numCache>
                <c:formatCode>General</c:formatCode>
                <c:ptCount val="1"/>
                <c:pt idx="0">
                  <c:v>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470-4E11-A296-96577C7705D9}"/>
            </c:ext>
          </c:extLst>
        </c:ser>
        <c:ser>
          <c:idx val="8"/>
          <c:order val="8"/>
          <c:tx>
            <c:strRef>
              <c:f>Sheet1!$M$5</c:f>
              <c:strCache>
                <c:ptCount val="1"/>
                <c:pt idx="0">
                  <c:v>27-Dec-21</c:v>
                </c:pt>
              </c:strCache>
            </c:strRef>
          </c:tx>
          <c:spPr>
            <a:solidFill>
              <a:schemeClr val="accent1">
                <a:shade val="44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Sheet1!$M$6</c:f>
              <c:numCache>
                <c:formatCode>General</c:formatCode>
                <c:ptCount val="1"/>
                <c:pt idx="0">
                  <c:v>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70-4E11-A296-96577C770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84767615"/>
        <c:axId val="1584762207"/>
      </c:barChart>
      <c:catAx>
        <c:axId val="1584767615"/>
        <c:scaling>
          <c:orientation val="minMax"/>
        </c:scaling>
        <c:delete val="1"/>
        <c:axPos val="l"/>
        <c:numFmt formatCode="dd\-mmm\-yy" sourceLinked="1"/>
        <c:majorTickMark val="out"/>
        <c:minorTickMark val="none"/>
        <c:tickLblPos val="nextTo"/>
        <c:crossAx val="1584762207"/>
        <c:crosses val="autoZero"/>
        <c:auto val="1"/>
        <c:lblAlgn val="ctr"/>
        <c:lblOffset val="100"/>
        <c:noMultiLvlLbl val="0"/>
      </c:catAx>
      <c:valAx>
        <c:axId val="15847622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847676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Sheet1!$E$5</c:f>
              <c:strCache>
                <c:ptCount val="1"/>
                <c:pt idx="0">
                  <c:v>01-Nov-21</c:v>
                </c:pt>
              </c:strCache>
            </c:strRef>
          </c:tx>
          <c:spPr>
            <a:solidFill>
              <a:schemeClr val="accent3">
                <a:tint val="44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Sheet1!$E$6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1-4369-B974-F6D81D057095}"/>
            </c:ext>
          </c:extLst>
        </c:ser>
        <c:ser>
          <c:idx val="1"/>
          <c:order val="1"/>
          <c:tx>
            <c:strRef>
              <c:f>Sheet1!$F$5</c:f>
              <c:strCache>
                <c:ptCount val="1"/>
                <c:pt idx="0">
                  <c:v>08-Nov-21</c:v>
                </c:pt>
              </c:strCache>
            </c:strRef>
          </c:tx>
          <c:spPr>
            <a:solidFill>
              <a:schemeClr val="accent3">
                <a:tint val="58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Sheet1!$F$6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01-4369-B974-F6D81D057095}"/>
            </c:ext>
          </c:extLst>
        </c:ser>
        <c:ser>
          <c:idx val="2"/>
          <c:order val="2"/>
          <c:tx>
            <c:strRef>
              <c:f>Sheet1!$G$5</c:f>
              <c:strCache>
                <c:ptCount val="1"/>
                <c:pt idx="0">
                  <c:v>15-Nov-21</c:v>
                </c:pt>
              </c:strCache>
            </c:strRef>
          </c:tx>
          <c:spPr>
            <a:solidFill>
              <a:schemeClr val="accent3">
                <a:tint val="72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Sheet1!$G$6</c:f>
              <c:numCache>
                <c:formatCode>General</c:formatCode>
                <c:ptCount val="1"/>
                <c:pt idx="0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01-4369-B974-F6D81D057095}"/>
            </c:ext>
          </c:extLst>
        </c:ser>
        <c:ser>
          <c:idx val="3"/>
          <c:order val="3"/>
          <c:tx>
            <c:strRef>
              <c:f>Sheet1!$H$5</c:f>
              <c:strCache>
                <c:ptCount val="1"/>
                <c:pt idx="0">
                  <c:v>22-Nov-21</c:v>
                </c:pt>
              </c:strCache>
            </c:strRef>
          </c:tx>
          <c:spPr>
            <a:solidFill>
              <a:schemeClr val="accent3">
                <a:tint val="86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Sheet1!$H$6</c:f>
              <c:numCache>
                <c:formatCode>General</c:formatCode>
                <c:ptCount val="1"/>
                <c:pt idx="0">
                  <c:v>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01-4369-B974-F6D81D057095}"/>
            </c:ext>
          </c:extLst>
        </c:ser>
        <c:ser>
          <c:idx val="4"/>
          <c:order val="4"/>
          <c:tx>
            <c:strRef>
              <c:f>Sheet1!$I$5</c:f>
              <c:strCache>
                <c:ptCount val="1"/>
                <c:pt idx="0">
                  <c:v>29-Nov-21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Sheet1!$I$6</c:f>
              <c:numCache>
                <c:formatCode>General</c:formatCode>
                <c:ptCount val="1"/>
                <c:pt idx="0">
                  <c:v>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01-4369-B974-F6D81D057095}"/>
            </c:ext>
          </c:extLst>
        </c:ser>
        <c:ser>
          <c:idx val="5"/>
          <c:order val="5"/>
          <c:tx>
            <c:strRef>
              <c:f>Sheet1!$J$5</c:f>
              <c:strCache>
                <c:ptCount val="1"/>
                <c:pt idx="0">
                  <c:v>06-Dec-21</c:v>
                </c:pt>
              </c:strCache>
            </c:strRef>
          </c:tx>
          <c:spPr>
            <a:solidFill>
              <a:schemeClr val="accent3">
                <a:shade val="86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Sheet1!$J$6</c:f>
              <c:numCache>
                <c:formatCode>General</c:formatCode>
                <c:ptCount val="1"/>
                <c:pt idx="0">
                  <c:v>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801-4369-B974-F6D81D057095}"/>
            </c:ext>
          </c:extLst>
        </c:ser>
        <c:ser>
          <c:idx val="6"/>
          <c:order val="6"/>
          <c:tx>
            <c:strRef>
              <c:f>Sheet1!$K$5</c:f>
              <c:strCache>
                <c:ptCount val="1"/>
                <c:pt idx="0">
                  <c:v>13-Dec-21</c:v>
                </c:pt>
              </c:strCache>
            </c:strRef>
          </c:tx>
          <c:spPr>
            <a:solidFill>
              <a:schemeClr val="accent3">
                <a:shade val="72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Sheet1!$K$6</c:f>
              <c:numCache>
                <c:formatCode>General</c:formatCode>
                <c:ptCount val="1"/>
                <c:pt idx="0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01-4369-B974-F6D81D057095}"/>
            </c:ext>
          </c:extLst>
        </c:ser>
        <c:ser>
          <c:idx val="7"/>
          <c:order val="7"/>
          <c:tx>
            <c:strRef>
              <c:f>Sheet1!$L$5</c:f>
              <c:strCache>
                <c:ptCount val="1"/>
                <c:pt idx="0">
                  <c:v>20-Dec-21</c:v>
                </c:pt>
              </c:strCache>
            </c:strRef>
          </c:tx>
          <c:spPr>
            <a:solidFill>
              <a:schemeClr val="accent3">
                <a:shade val="58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Sheet1!$L$6</c:f>
              <c:numCache>
                <c:formatCode>General</c:formatCode>
                <c:ptCount val="1"/>
                <c:pt idx="0">
                  <c:v>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801-4369-B974-F6D81D057095}"/>
            </c:ext>
          </c:extLst>
        </c:ser>
        <c:ser>
          <c:idx val="8"/>
          <c:order val="8"/>
          <c:tx>
            <c:strRef>
              <c:f>Sheet1!$M$5</c:f>
              <c:strCache>
                <c:ptCount val="1"/>
                <c:pt idx="0">
                  <c:v>27-Dec-21</c:v>
                </c:pt>
              </c:strCache>
            </c:strRef>
          </c:tx>
          <c:spPr>
            <a:solidFill>
              <a:schemeClr val="accent3">
                <a:shade val="44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Sheet1!$M$6</c:f>
              <c:numCache>
                <c:formatCode>General</c:formatCode>
                <c:ptCount val="1"/>
                <c:pt idx="0">
                  <c:v>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801-4369-B974-F6D81D057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84767615"/>
        <c:axId val="1584762207"/>
      </c:barChart>
      <c:catAx>
        <c:axId val="1584767615"/>
        <c:scaling>
          <c:orientation val="minMax"/>
        </c:scaling>
        <c:delete val="1"/>
        <c:axPos val="l"/>
        <c:numFmt formatCode="dd\-mmm\-yy" sourceLinked="1"/>
        <c:majorTickMark val="out"/>
        <c:minorTickMark val="none"/>
        <c:tickLblPos val="nextTo"/>
        <c:crossAx val="1584762207"/>
        <c:crosses val="autoZero"/>
        <c:auto val="1"/>
        <c:lblAlgn val="ctr"/>
        <c:lblOffset val="100"/>
        <c:noMultiLvlLbl val="0"/>
      </c:catAx>
      <c:valAx>
        <c:axId val="15847622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847676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D9FB6-F063-5E4C-8E15-DE2BAD5FDB90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41F17-4160-ED44-996C-2E44614DC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10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40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41F17-4160-ED44-996C-2E44614DC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546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41F17-4160-ED44-996C-2E44614DC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95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93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8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0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SPEAKER NOTES: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EXL’s strategic focus is centered on its strengths in data, analytics, AI and cloud-based operations. These capabilities are designed to create meaningful value for clients at speed: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analytics solutions combine EXL proprietary and client data with deep domain expertise to enable better and faster decision-making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AI-driven NLP solutions for content and conversation integrate EXL’s industry and process knowledge into best-in-class technology for greater accuracy and speed to deployment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AI-powered operating models orchestrate AI and data upstream on the cloud to leapfrog legacy models and get to market faster</a:t>
            </a:r>
          </a:p>
          <a:p>
            <a:pPr marL="0" lvl="0" indent="0">
              <a:buFontTx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EXL’s enhanced capabilities address a wide range of use cases including AI-powered content extraction in insurance and financial services, behavioral analytics and conversational AI in healthcare, point-of-sale lending in banking, and modernizing workflows across industries with machine learning and cloud.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41F17-4160-ED44-996C-2E44614DC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812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41F17-4160-ED44-996C-2E44614DC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08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41F17-4160-ED44-996C-2E44614DC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57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91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7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60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41F17-4160-ED44-996C-2E44614DC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39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41F17-4160-ED44-996C-2E44614DC8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9D351-4042-4A2B-A33F-B4EAFAB708D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530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41F17-4160-ED44-996C-2E44614DC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39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image" Target="../media/image2.emf"/><Relationship Id="rId4" Type="http://schemas.openxmlformats.org/officeDocument/2006/relationships/image" Target="../media/image7.jpe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image" Target="../media/image2.emf"/><Relationship Id="rId4" Type="http://schemas.openxmlformats.org/officeDocument/2006/relationships/image" Target="../media/image7.jpe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Logo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EBB55-289A-DA4A-A0D3-EAD7AEF57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21" y="89262"/>
            <a:ext cx="10490758" cy="66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5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 Triang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E7F613-476C-024A-86BD-E0B81985C92A}"/>
              </a:ext>
            </a:extLst>
          </p:cNvPr>
          <p:cNvGrpSpPr/>
          <p:nvPr userDrawn="1"/>
        </p:nvGrpSpPr>
        <p:grpSpPr>
          <a:xfrm>
            <a:off x="4073269" y="1697519"/>
            <a:ext cx="4045461" cy="3447288"/>
            <a:chOff x="4060628" y="1718294"/>
            <a:chExt cx="4045461" cy="3443084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76811C46-10E6-0040-9FB9-B4A9F7A806AC}"/>
                </a:ext>
              </a:extLst>
            </p:cNvPr>
            <p:cNvSpPr/>
            <p:nvPr/>
          </p:nvSpPr>
          <p:spPr>
            <a:xfrm rot="5400000">
              <a:off x="2914378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79E34A4-86AB-F648-9081-3953BAB39BF1}"/>
                </a:ext>
              </a:extLst>
            </p:cNvPr>
            <p:cNvSpPr/>
            <p:nvPr/>
          </p:nvSpPr>
          <p:spPr>
            <a:xfrm rot="5400000">
              <a:off x="4361816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64D4B64-C054-2C4D-8E11-6C03338EEA96}"/>
                </a:ext>
              </a:extLst>
            </p:cNvPr>
            <p:cNvSpPr/>
            <p:nvPr/>
          </p:nvSpPr>
          <p:spPr>
            <a:xfrm rot="5400000">
              <a:off x="5809255" y="2864544"/>
              <a:ext cx="3443084" cy="1150584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633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0574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217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106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043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900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450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74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335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728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05356"/>
            <a:ext cx="11277600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7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Orange Equ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4079B7-DED0-A141-996D-10B033A8EF11}"/>
              </a:ext>
            </a:extLst>
          </p:cNvPr>
          <p:cNvGrpSpPr/>
          <p:nvPr userDrawn="1"/>
        </p:nvGrpSpPr>
        <p:grpSpPr>
          <a:xfrm>
            <a:off x="1898373" y="1885950"/>
            <a:ext cx="3276600" cy="3086100"/>
            <a:chOff x="8458200" y="712595"/>
            <a:chExt cx="3276600" cy="308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097F1-77CB-614C-8D9A-D22DE9EB1D4E}"/>
                </a:ext>
              </a:extLst>
            </p:cNvPr>
            <p:cNvSpPr/>
            <p:nvPr/>
          </p:nvSpPr>
          <p:spPr>
            <a:xfrm>
              <a:off x="8458200" y="7125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3C0F23-DCDB-7346-9A4D-355EC7892B7F}"/>
                </a:ext>
              </a:extLst>
            </p:cNvPr>
            <p:cNvSpPr/>
            <p:nvPr/>
          </p:nvSpPr>
          <p:spPr>
            <a:xfrm>
              <a:off x="8458200" y="26810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54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Logo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EBB55-289A-DA4A-A0D3-EAD7AEF57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21" y="89262"/>
            <a:ext cx="10490758" cy="66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21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Logo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EBB55-289A-DA4A-A0D3-EAD7AEF57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621" y="89262"/>
            <a:ext cx="10490758" cy="66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9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5FCFE5F-EACE-DF4E-98EB-EB028DF66F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3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Whi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planetexl.exlservice.com/functions/marketing/SiteAssets/NewDocs/BW%20-%20Grey%20scale/BW%20-%20Grey%20scale/Places-Locations-Buildings/office-1139892278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CE129-0A95-7543-B57A-C882E04A34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C4AD12-4ACC-C840-8312-C7E5355E4F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102" name="HTMLCheckbox1" r:id="rId2" imgW="209520" imgH="266760"/>
        </mc:Choice>
        <mc:Fallback>
          <p:control name="HTMLCheckbox1" r:id="rId2" imgW="209520" imgH="266760">
            <p:pic>
              <p:nvPicPr>
                <p:cNvPr id="4" name="HTMLCheck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644405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Oran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CE129-0A95-7543-B57A-C882E04A34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697E121-414A-B041-84FF-D45B6A776B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993833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57647"/>
            <a:ext cx="11277600" cy="9363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854927"/>
            <a:ext cx="5638801" cy="412476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94198"/>
            <a:ext cx="6376317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22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57647"/>
            <a:ext cx="11277600" cy="9363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854927"/>
            <a:ext cx="5638801" cy="412476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94198"/>
            <a:ext cx="6376317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55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Title Orange Triang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E7F613-476C-024A-86BD-E0B81985C92A}"/>
              </a:ext>
            </a:extLst>
          </p:cNvPr>
          <p:cNvGrpSpPr/>
          <p:nvPr userDrawn="1"/>
        </p:nvGrpSpPr>
        <p:grpSpPr>
          <a:xfrm>
            <a:off x="1466513" y="1697519"/>
            <a:ext cx="4045461" cy="3447288"/>
            <a:chOff x="4060628" y="1718294"/>
            <a:chExt cx="4045461" cy="3443084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76811C46-10E6-0040-9FB9-B4A9F7A806AC}"/>
                </a:ext>
              </a:extLst>
            </p:cNvPr>
            <p:cNvSpPr/>
            <p:nvPr/>
          </p:nvSpPr>
          <p:spPr>
            <a:xfrm rot="5400000">
              <a:off x="2914378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79E34A4-86AB-F648-9081-3953BAB39BF1}"/>
                </a:ext>
              </a:extLst>
            </p:cNvPr>
            <p:cNvSpPr/>
            <p:nvPr/>
          </p:nvSpPr>
          <p:spPr>
            <a:xfrm rot="5400000">
              <a:off x="4361816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64D4B64-C054-2C4D-8E11-6C03338EEA96}"/>
                </a:ext>
              </a:extLst>
            </p:cNvPr>
            <p:cNvSpPr/>
            <p:nvPr/>
          </p:nvSpPr>
          <p:spPr>
            <a:xfrm rot="5400000">
              <a:off x="5809255" y="2864544"/>
              <a:ext cx="3443084" cy="1150584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037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Orange Triang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E7F613-476C-024A-86BD-E0B81985C92A}"/>
              </a:ext>
            </a:extLst>
          </p:cNvPr>
          <p:cNvGrpSpPr/>
          <p:nvPr userDrawn="1"/>
        </p:nvGrpSpPr>
        <p:grpSpPr>
          <a:xfrm>
            <a:off x="4073269" y="1697519"/>
            <a:ext cx="4045461" cy="3447288"/>
            <a:chOff x="4060628" y="1718294"/>
            <a:chExt cx="4045461" cy="3443084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76811C46-10E6-0040-9FB9-B4A9F7A806AC}"/>
                </a:ext>
              </a:extLst>
            </p:cNvPr>
            <p:cNvSpPr/>
            <p:nvPr/>
          </p:nvSpPr>
          <p:spPr>
            <a:xfrm rot="5400000">
              <a:off x="2914378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79E34A4-86AB-F648-9081-3953BAB39BF1}"/>
                </a:ext>
              </a:extLst>
            </p:cNvPr>
            <p:cNvSpPr/>
            <p:nvPr/>
          </p:nvSpPr>
          <p:spPr>
            <a:xfrm rot="5400000">
              <a:off x="4361816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64D4B64-C054-2C4D-8E11-6C03338EEA96}"/>
                </a:ext>
              </a:extLst>
            </p:cNvPr>
            <p:cNvSpPr/>
            <p:nvPr/>
          </p:nvSpPr>
          <p:spPr>
            <a:xfrm rot="5400000">
              <a:off x="5809255" y="2864544"/>
              <a:ext cx="3443084" cy="1150584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0287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 Equ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4079B7-DED0-A141-996D-10B033A8EF11}"/>
              </a:ext>
            </a:extLst>
          </p:cNvPr>
          <p:cNvGrpSpPr/>
          <p:nvPr userDrawn="1"/>
        </p:nvGrpSpPr>
        <p:grpSpPr>
          <a:xfrm>
            <a:off x="4452728" y="1885950"/>
            <a:ext cx="3276600" cy="3086100"/>
            <a:chOff x="8458200" y="712595"/>
            <a:chExt cx="3276600" cy="308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097F1-77CB-614C-8D9A-D22DE9EB1D4E}"/>
                </a:ext>
              </a:extLst>
            </p:cNvPr>
            <p:cNvSpPr/>
            <p:nvPr/>
          </p:nvSpPr>
          <p:spPr>
            <a:xfrm>
              <a:off x="8458200" y="7125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3C0F23-DCDB-7346-9A4D-355EC7892B7F}"/>
                </a:ext>
              </a:extLst>
            </p:cNvPr>
            <p:cNvSpPr/>
            <p:nvPr/>
          </p:nvSpPr>
          <p:spPr>
            <a:xfrm>
              <a:off x="8458200" y="26810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276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Title Orange Equ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4079B7-DED0-A141-996D-10B033A8EF11}"/>
              </a:ext>
            </a:extLst>
          </p:cNvPr>
          <p:cNvGrpSpPr/>
          <p:nvPr userDrawn="1"/>
        </p:nvGrpSpPr>
        <p:grpSpPr>
          <a:xfrm>
            <a:off x="1898373" y="1885950"/>
            <a:ext cx="3276600" cy="3086100"/>
            <a:chOff x="8458200" y="712595"/>
            <a:chExt cx="3276600" cy="308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097F1-77CB-614C-8D9A-D22DE9EB1D4E}"/>
                </a:ext>
              </a:extLst>
            </p:cNvPr>
            <p:cNvSpPr/>
            <p:nvPr/>
          </p:nvSpPr>
          <p:spPr>
            <a:xfrm>
              <a:off x="8458200" y="7125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3C0F23-DCDB-7346-9A4D-355EC7892B7F}"/>
                </a:ext>
              </a:extLst>
            </p:cNvPr>
            <p:cNvSpPr/>
            <p:nvPr/>
          </p:nvSpPr>
          <p:spPr>
            <a:xfrm>
              <a:off x="8458200" y="26810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588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Orange Equ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4079B7-DED0-A141-996D-10B033A8EF11}"/>
              </a:ext>
            </a:extLst>
          </p:cNvPr>
          <p:cNvGrpSpPr/>
          <p:nvPr userDrawn="1"/>
        </p:nvGrpSpPr>
        <p:grpSpPr>
          <a:xfrm>
            <a:off x="4452728" y="1885950"/>
            <a:ext cx="3276600" cy="3086100"/>
            <a:chOff x="8458200" y="712595"/>
            <a:chExt cx="3276600" cy="308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097F1-77CB-614C-8D9A-D22DE9EB1D4E}"/>
                </a:ext>
              </a:extLst>
            </p:cNvPr>
            <p:cNvSpPr/>
            <p:nvPr/>
          </p:nvSpPr>
          <p:spPr>
            <a:xfrm>
              <a:off x="8458200" y="7125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3C0F23-DCDB-7346-9A4D-355EC7892B7F}"/>
                </a:ext>
              </a:extLst>
            </p:cNvPr>
            <p:cNvSpPr/>
            <p:nvPr/>
          </p:nvSpPr>
          <p:spPr>
            <a:xfrm>
              <a:off x="8458200" y="26810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7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Title Orange Triang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2E8C509-1DC7-C148-88B2-FE551A1ED0F9}"/>
              </a:ext>
            </a:extLst>
          </p:cNvPr>
          <p:cNvSpPr/>
          <p:nvPr userDrawn="1"/>
        </p:nvSpPr>
        <p:spPr>
          <a:xfrm>
            <a:off x="1269724" y="1864380"/>
            <a:ext cx="4114800" cy="3162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15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Orange Triang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2E8C509-1DC7-C148-88B2-FE551A1ED0F9}"/>
              </a:ext>
            </a:extLst>
          </p:cNvPr>
          <p:cNvSpPr/>
          <p:nvPr userDrawn="1"/>
        </p:nvSpPr>
        <p:spPr>
          <a:xfrm>
            <a:off x="4038600" y="1864380"/>
            <a:ext cx="4114800" cy="3162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46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3EB44E-E9F3-8842-B537-69D4B697C4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tIns="10972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7114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11277600" cy="115679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94198"/>
            <a:ext cx="6376317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11277598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3AD5E6-66E6-724A-BC5F-73B87795F2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429000"/>
            <a:ext cx="4681538" cy="270351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C721370-A066-1746-BA51-66EDC940D6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95955"/>
            <a:ext cx="4681538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7DBF118-A9A3-6B4A-8D6F-DCD3478E9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795955"/>
            <a:ext cx="4681538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F18C260-6B13-674E-A152-F60D988656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78556" y="3429000"/>
            <a:ext cx="4681538" cy="270351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96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1B10F47-1891-E844-AA61-A0FE1C2C9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428F49-45F0-DB43-8B02-D7D8003DA0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3897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10404DB-54A2-CE45-953F-33A259AD37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B11282-4214-3B44-B17C-9B2CB6A789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5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head Sild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2DB3808-ED75-B640-8FA2-DE1A46107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463CD-9D09-C54A-A67B-EFECE519AD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16001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2DB3808-ED75-B640-8FA2-DE1A46107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815032"/>
            <a:ext cx="4433105" cy="312652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38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Orange Triang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2E8C509-1DC7-C148-88B2-FE551A1ED0F9}"/>
              </a:ext>
            </a:extLst>
          </p:cNvPr>
          <p:cNvSpPr/>
          <p:nvPr userDrawn="1"/>
        </p:nvSpPr>
        <p:spPr>
          <a:xfrm>
            <a:off x="1269724" y="1864380"/>
            <a:ext cx="4114800" cy="3162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65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ilde Orang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3888" y="0"/>
            <a:ext cx="7758112" cy="6858000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400FEE-AF2A-4A4C-A689-68AC86084282}"/>
              </a:ext>
            </a:extLst>
          </p:cNvPr>
          <p:cNvSpPr/>
          <p:nvPr userDrawn="1"/>
        </p:nvSpPr>
        <p:spPr>
          <a:xfrm>
            <a:off x="-1" y="0"/>
            <a:ext cx="443310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21137-81BE-E247-928E-321165623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234979"/>
            <a:ext cx="3679825" cy="315922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28600" indent="-222250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8AB0188-0104-FB47-ADB6-72A9A5869A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9920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ild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33888" y="457200"/>
            <a:ext cx="7300912" cy="5484813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</p:spTree>
    <p:extLst>
      <p:ext uri="{BB962C8B-B14F-4D97-AF65-F5344CB8AC3E}">
        <p14:creationId xmlns:p14="http://schemas.microsoft.com/office/powerpoint/2010/main" val="3513752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15144"/>
            <a:ext cx="11277600" cy="4717813"/>
          </a:xfrm>
          <a:noFill/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6744"/>
            <a:ext cx="11277600" cy="8640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686" y="1626159"/>
            <a:ext cx="5399314" cy="5001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6814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400FEE-AF2A-4A4C-A689-68AC86084282}"/>
              </a:ext>
            </a:extLst>
          </p:cNvPr>
          <p:cNvSpPr/>
          <p:nvPr userDrawn="1"/>
        </p:nvSpPr>
        <p:spPr>
          <a:xfrm flipH="1">
            <a:off x="4433105" y="0"/>
            <a:ext cx="77588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F931B3-9150-A144-A52C-51AE7E4685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7045" y="1485900"/>
            <a:ext cx="6847755" cy="46466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228600" indent="-222250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2pPr>
            <a:lvl3pPr marL="519113" indent="-266700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3pPr>
            <a:lvl4pPr marL="749300" indent="-238125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4pPr>
            <a:lvl5pPr marL="1031875" indent="-274638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0C0A52-392D-4946-BCDD-EC07BEBCAA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3234978"/>
            <a:ext cx="3679371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17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x Infographic Box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58362"/>
            <a:ext cx="11277600" cy="1100959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5638800" cy="4014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2333-1498-944B-A236-F01FCD24F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2F11-0FEC-0D48-98C2-450BD65613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2E0F13-9A85-0646-BF08-9D103A90B1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72322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5059411-4DD2-BF4A-B40A-09062DE742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87445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43E6FA5-304B-6C45-B371-90C06A62E29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679A949-03FB-C84F-8BB4-A59204838C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72322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617106F-B15C-3C47-9852-86708E90813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7445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</p:spTree>
    <p:extLst>
      <p:ext uri="{BB962C8B-B14F-4D97-AF65-F5344CB8AC3E}">
        <p14:creationId xmlns:p14="http://schemas.microsoft.com/office/powerpoint/2010/main" val="184274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x Infographic Boxes w/ hea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58363"/>
            <a:ext cx="11277600" cy="635000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5638800" cy="4014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2333-1498-944B-A236-F01FCD24F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2F11-0FEC-0D48-98C2-450BD65613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2E0F13-9A85-0646-BF08-9D103A90B1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72322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5059411-4DD2-BF4A-B40A-09062DE742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87445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43E6FA5-304B-6C45-B371-90C06A62E29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679A949-03FB-C84F-8BB4-A59204838C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72322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617106F-B15C-3C47-9852-86708E90813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7445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84ABE0-31CF-D648-940C-63E5DA9211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1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A55A367-F7E2-A24B-850F-F41F079B4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72756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77CC42-5D2C-AD42-A4E0-14DCA9D6AD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5339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CF0045D-2B71-B84E-B96F-7032EFE40B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1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2BD4E58-4705-054E-8E5B-494A8A662A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72756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B3D0F63-6E1F-044B-BE7B-F876E84AE8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85339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304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045417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03A92C8-4D21-FB40-A217-7D7F8D3397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72856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A07D5EE-B3F8-AA44-8D0B-DEB1CD4DD7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6421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864CBC-9FA5-F041-B465-DE00482D6D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53238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E26F75-3860-3546-85F7-4E09E38C14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3234978"/>
            <a:ext cx="3045417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70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1485900"/>
            <a:ext cx="3006916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31BF9-4DD4-B741-825E-226AABE970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48738" y="1484313"/>
            <a:ext cx="2786062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620F7-0541-0B45-B341-1E1D12D1390B}"/>
              </a:ext>
            </a:extLst>
          </p:cNvPr>
          <p:cNvCxnSpPr/>
          <p:nvPr userDrawn="1"/>
        </p:nvCxnSpPr>
        <p:spPr>
          <a:xfrm>
            <a:off x="8748793" y="1483669"/>
            <a:ext cx="0" cy="46488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36AC2DB-B5C2-3A41-A570-78C62820C2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72856" y="1483668"/>
            <a:ext cx="4675989" cy="4648199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24F38BC-D9BA-9143-A602-F90DC3AFC8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1" y="3234978"/>
            <a:ext cx="3006916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/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19265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31BF9-4DD4-B741-825E-226AABE970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48738" y="1484313"/>
            <a:ext cx="2786062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620F7-0541-0B45-B341-1E1D12D1390B}"/>
              </a:ext>
            </a:extLst>
          </p:cNvPr>
          <p:cNvCxnSpPr/>
          <p:nvPr userDrawn="1"/>
        </p:nvCxnSpPr>
        <p:spPr>
          <a:xfrm>
            <a:off x="8748793" y="1483669"/>
            <a:ext cx="0" cy="46488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D6F557C-3C26-B547-B21C-88ADA188DD0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65293" y="1484313"/>
            <a:ext cx="4702140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A6C5533-0E3B-4A43-98F3-7F2AE6EEEA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192651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7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/ gray t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22A485-3031-104C-93B7-435966E4994D}"/>
              </a:ext>
            </a:extLst>
          </p:cNvPr>
          <p:cNvSpPr/>
          <p:nvPr userDrawn="1"/>
        </p:nvSpPr>
        <p:spPr>
          <a:xfrm>
            <a:off x="0" y="0"/>
            <a:ext cx="12192000" cy="284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302000"/>
            <a:ext cx="5638800" cy="1598774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583DCB-C2A9-8D44-82F4-C2F87B09BE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5564F4-F564-D243-90A4-29A81E8B16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283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9C3C3B-98EF-4B44-BB0A-8940FAB64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3365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3B81C94-B4A5-5B45-9AF6-02EAAAE1B2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134E51F-B9D7-714C-A962-DAC3EA7E9B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10008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8FBFB3F-D200-8E45-A44B-EBD239092E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3092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9533FB-101C-564C-A9B2-8BBC8342D8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5001689"/>
            <a:ext cx="5638800" cy="124008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3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 Triang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2E8C509-1DC7-C148-88B2-FE551A1ED0F9}"/>
              </a:ext>
            </a:extLst>
          </p:cNvPr>
          <p:cNvSpPr/>
          <p:nvPr userDrawn="1"/>
        </p:nvSpPr>
        <p:spPr>
          <a:xfrm>
            <a:off x="4038600" y="1864380"/>
            <a:ext cx="4114800" cy="3162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43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32900"/>
            <a:ext cx="11277600" cy="470865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F8FE3-FF5A-624D-A591-97864EAB2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22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32900"/>
            <a:ext cx="11277600" cy="470865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DEEA63-7DE6-284F-9F05-D9A33CE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351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we Picture Box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118" y="1485900"/>
            <a:ext cx="3849205" cy="3572061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C73AC-0C8F-B04D-AA36-CBBE93836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5F2D2C-2732-3F46-8B67-8714402C7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8475" y="5170489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BC302-BF6F-9F4A-B866-30F63178BD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41856" y="1485900"/>
            <a:ext cx="3849205" cy="3572061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62EB926-2F74-D64F-A4CD-EC5E10070E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1213" y="5170489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C2F399F-28D4-9E43-B164-5A6B7AA144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667742" cy="182298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6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Infographic Bo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33888" y="1485900"/>
            <a:ext cx="7300912" cy="4456113"/>
          </a:xfrm>
          <a:noFill/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CA16BD-E4B6-9444-B185-131F327A8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479803-0328-0048-8006-F62792C41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6265985"/>
            <a:ext cx="3679825" cy="311028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800">
                <a:latin typeface="+mj-lt"/>
              </a:defRPr>
            </a:lvl1pPr>
            <a:lvl2pPr marL="290513" indent="0">
              <a:spcBef>
                <a:spcPts val="0"/>
              </a:spcBef>
              <a:buNone/>
              <a:defRPr sz="1050"/>
            </a:lvl2pPr>
            <a:lvl3pPr marL="582613" indent="0">
              <a:spcBef>
                <a:spcPts val="0"/>
              </a:spcBef>
              <a:buNone/>
              <a:defRPr sz="1050"/>
            </a:lvl3pPr>
            <a:lvl4pPr marL="855663" indent="0">
              <a:spcBef>
                <a:spcPts val="0"/>
              </a:spcBef>
              <a:buNone/>
              <a:defRPr sz="1050"/>
            </a:lvl4pPr>
            <a:lvl5pPr marL="1100138" indent="0"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CEDD1B3-BEED-F34A-B2B4-FB9C258BD2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667742" cy="182298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64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Boxe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" y="2214542"/>
            <a:ext cx="7701124" cy="3488834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485900"/>
            <a:ext cx="7700963" cy="72864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C73AC-0C8F-B04D-AA36-CBBE93836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5F2D2C-2732-3F46-8B67-8714402C7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5841830"/>
            <a:ext cx="7700963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BC302-BF6F-9F4A-B866-30F63178BD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41856" y="2214542"/>
            <a:ext cx="3849205" cy="3488834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62EB926-2F74-D64F-A4CD-EC5E10070E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1213" y="5841830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3C935CB-FC55-5340-B422-F68ABAB496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0725" y="1485900"/>
            <a:ext cx="3394075" cy="6143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>
                <a:latin typeface="+mj-lt"/>
              </a:defRPr>
            </a:lvl1pPr>
            <a:lvl2pPr marL="290513" indent="0">
              <a:spcBef>
                <a:spcPts val="0"/>
              </a:spcBef>
              <a:buNone/>
              <a:defRPr sz="1500">
                <a:latin typeface="+mj-lt"/>
              </a:defRPr>
            </a:lvl2pPr>
            <a:lvl3pPr marL="582613" indent="0">
              <a:spcBef>
                <a:spcPts val="0"/>
              </a:spcBef>
              <a:buNone/>
              <a:defRPr sz="1500">
                <a:latin typeface="+mj-lt"/>
              </a:defRPr>
            </a:lvl3pPr>
            <a:lvl4pPr marL="855663" indent="0">
              <a:spcBef>
                <a:spcPts val="0"/>
              </a:spcBef>
              <a:buNone/>
              <a:defRPr sz="1500">
                <a:latin typeface="+mj-lt"/>
              </a:defRPr>
            </a:lvl4pPr>
            <a:lvl5pPr marL="1100138" indent="0">
              <a:spcBef>
                <a:spcPts val="0"/>
              </a:spcBef>
              <a:buNone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553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05356"/>
            <a:ext cx="11277600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3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05356"/>
            <a:ext cx="11277600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4B387-8E5D-BC42-B9C5-15885C27AF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9057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A1EF-1130-0847-A890-759BB7F11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941639"/>
            <a:ext cx="3807869" cy="281142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B4C41C-FB42-AD48-A6C4-FD4FE1D1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2667988-617F-004D-B13E-69F23C601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FE5633E-57AE-5F4C-8DC4-A6A36A5A6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97790"/>
            <a:ext cx="3807869" cy="281142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CD5681D-08CD-CE43-A482-97B6B98B31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949483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24ABB26-7301-E846-A462-7610E217F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5224444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03EF78-E55B-BE4C-9CF2-0175C0D0E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2607" y="2941639"/>
            <a:ext cx="3807869" cy="281142"/>
          </a:xfrm>
        </p:spPr>
        <p:txBody>
          <a:bodyPr/>
          <a:lstStyle>
            <a:lvl1pPr marL="0" indent="0"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EC6E547-EACF-304E-A8A1-B89AA80720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2607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32E99CF-0040-9145-B590-C27DD73EAE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607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F4786A-0F68-1A46-8E73-D7568095F3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2607" y="4597790"/>
            <a:ext cx="3807869" cy="1496778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D6697-EB49-1144-B5F3-9918FB798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4" y="1133447"/>
            <a:ext cx="1797646" cy="11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20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A1EF-1130-0847-A890-759BB7F11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941639"/>
            <a:ext cx="3807869" cy="28114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B4C41C-FB42-AD48-A6C4-FD4FE1D1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2667988-617F-004D-B13E-69F23C601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FE5633E-57AE-5F4C-8DC4-A6A36A5A6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97790"/>
            <a:ext cx="3807869" cy="28114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CD5681D-08CD-CE43-A482-97B6B98B31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949483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24ABB26-7301-E846-A462-7610E217F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5224444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03EF78-E55B-BE4C-9CF2-0175C0D0E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2607" y="2941639"/>
            <a:ext cx="3807869" cy="281142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EC6E547-EACF-304E-A8A1-B89AA80720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2607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32E99CF-0040-9145-B590-C27DD73EAE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607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F4786A-0F68-1A46-8E73-D7568095F3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2607" y="4597790"/>
            <a:ext cx="3807869" cy="1496778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D6697-EB49-1144-B5F3-9918FB798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4" y="1133447"/>
            <a:ext cx="1797645" cy="11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88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85900" y="1895474"/>
            <a:ext cx="3733800" cy="904875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Commercials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7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3EB44E-E9F3-8842-B537-69D4B697C4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tIns="10972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4E7516A-EF6D-1A45-8147-27BA6599CE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459581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Title Oran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541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6744"/>
            <a:ext cx="11277600" cy="8640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 smtClean="0"/>
              <a:t>©2022 </a:t>
            </a:r>
            <a:r>
              <a:rPr lang="en-US" dirty="0" err="1" smtClean="0"/>
              <a:t>Exl</a:t>
            </a:r>
            <a:r>
              <a:rPr lang="en-US" dirty="0" smtClean="0"/>
              <a:t> Service Holdings, Inc.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3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5101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044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6204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3964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3182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8621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459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88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Orange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05656"/>
            <a:ext cx="11277600" cy="115679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11277598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3AD5E6-66E6-724A-BC5F-73B87795F2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985383"/>
            <a:ext cx="11277597" cy="3107599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C721370-A066-1746-BA51-66EDC940D6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415711"/>
            <a:ext cx="11277600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A311A-F8BF-4B10-8541-D51CBF36A968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814BA-DC7B-4EC2-9419-EFE4D4EFB443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3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5153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164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1030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ix Infographic Boxes w/ hea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58363"/>
            <a:ext cx="11277600" cy="635000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5638800" cy="4014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2333-1498-944B-A236-F01FCD24F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2F11-0FEC-0D48-98C2-450BD65613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2E0F13-9A85-0646-BF08-9D103A90B1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72322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5059411-4DD2-BF4A-B40A-09062DE742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87445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43E6FA5-304B-6C45-B371-90C06A62E29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679A949-03FB-C84F-8BB4-A59204838C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72322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617106F-B15C-3C47-9852-86708E90813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7445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84ABE0-31CF-D648-940C-63E5DA9211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1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A55A367-F7E2-A24B-850F-F41F079B4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72756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77CC42-5D2C-AD42-A4E0-14DCA9D6AD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5339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CF0045D-2B71-B84E-B96F-7032EFE40B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1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2BD4E58-4705-054E-8E5B-494A8A662A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72756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B3D0F63-6E1F-044B-BE7B-F876E84AE8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85339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76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Logo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EBB55-289A-DA4A-A0D3-EAD7AEF57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21" y="89262"/>
            <a:ext cx="10490758" cy="66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3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Logo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EBB55-289A-DA4A-A0D3-EAD7AEF57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621" y="89262"/>
            <a:ext cx="10490758" cy="66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0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36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5FCFE5F-EACE-DF4E-98EB-EB028DF66F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9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Whi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CE129-0A95-7543-B57A-C882E04A34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C4AD12-4ACC-C840-8312-C7E5355E4F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579679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Oran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CE129-0A95-7543-B57A-C882E04A34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697E121-414A-B041-84FF-D45B6A776B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549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11277600" cy="115679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11277598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3AD5E6-66E6-724A-BC5F-73B87795F2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429000"/>
            <a:ext cx="4681538" cy="270351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C721370-A066-1746-BA51-66EDC940D6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95955"/>
            <a:ext cx="4681538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7DBF118-A9A3-6B4A-8D6F-DCD3478E9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795955"/>
            <a:ext cx="4681538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F18C260-6B13-674E-A152-F60D988656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78556" y="3429000"/>
            <a:ext cx="4681538" cy="270351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A311A-F8BF-4B10-8541-D51CBF36A968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814BA-DC7B-4EC2-9419-EFE4D4EFB443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43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57647"/>
            <a:ext cx="11277600" cy="9363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854927"/>
            <a:ext cx="5638801" cy="412476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75C81F-C2D7-4910-B46D-EC92D0773522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1566A-1DAD-49E2-BC82-21F0253CB5DF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1"/>
                </a:solidFill>
              </a:rPr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11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57647"/>
            <a:ext cx="11277600" cy="9363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854927"/>
            <a:ext cx="5638801" cy="412476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D5B062-E019-463E-A9D7-BDD5C9740073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FA6A89-2F6E-48F8-8181-1A8E7FE1C38F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45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Orange Triang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E7F613-476C-024A-86BD-E0B81985C92A}"/>
              </a:ext>
            </a:extLst>
          </p:cNvPr>
          <p:cNvGrpSpPr/>
          <p:nvPr userDrawn="1"/>
        </p:nvGrpSpPr>
        <p:grpSpPr>
          <a:xfrm>
            <a:off x="1466513" y="1697519"/>
            <a:ext cx="4045461" cy="3447288"/>
            <a:chOff x="4060628" y="1718294"/>
            <a:chExt cx="4045461" cy="3443084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76811C46-10E6-0040-9FB9-B4A9F7A806AC}"/>
                </a:ext>
              </a:extLst>
            </p:cNvPr>
            <p:cNvSpPr/>
            <p:nvPr/>
          </p:nvSpPr>
          <p:spPr>
            <a:xfrm rot="5400000">
              <a:off x="2914378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79E34A4-86AB-F648-9081-3953BAB39BF1}"/>
                </a:ext>
              </a:extLst>
            </p:cNvPr>
            <p:cNvSpPr/>
            <p:nvPr/>
          </p:nvSpPr>
          <p:spPr>
            <a:xfrm rot="5400000">
              <a:off x="4361816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64D4B64-C054-2C4D-8E11-6C03338EEA96}"/>
                </a:ext>
              </a:extLst>
            </p:cNvPr>
            <p:cNvSpPr/>
            <p:nvPr/>
          </p:nvSpPr>
          <p:spPr>
            <a:xfrm rot="5400000">
              <a:off x="5809255" y="2864544"/>
              <a:ext cx="3443084" cy="1150584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992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 Triang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E7F613-476C-024A-86BD-E0B81985C92A}"/>
              </a:ext>
            </a:extLst>
          </p:cNvPr>
          <p:cNvGrpSpPr/>
          <p:nvPr userDrawn="1"/>
        </p:nvGrpSpPr>
        <p:grpSpPr>
          <a:xfrm>
            <a:off x="4073269" y="1697519"/>
            <a:ext cx="4045461" cy="3447288"/>
            <a:chOff x="4060628" y="1718294"/>
            <a:chExt cx="4045461" cy="3443084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76811C46-10E6-0040-9FB9-B4A9F7A806AC}"/>
                </a:ext>
              </a:extLst>
            </p:cNvPr>
            <p:cNvSpPr/>
            <p:nvPr/>
          </p:nvSpPr>
          <p:spPr>
            <a:xfrm rot="5400000">
              <a:off x="2914378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79E34A4-86AB-F648-9081-3953BAB39BF1}"/>
                </a:ext>
              </a:extLst>
            </p:cNvPr>
            <p:cNvSpPr/>
            <p:nvPr/>
          </p:nvSpPr>
          <p:spPr>
            <a:xfrm rot="5400000">
              <a:off x="4361816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64D4B64-C054-2C4D-8E11-6C03338EEA96}"/>
                </a:ext>
              </a:extLst>
            </p:cNvPr>
            <p:cNvSpPr/>
            <p:nvPr/>
          </p:nvSpPr>
          <p:spPr>
            <a:xfrm rot="5400000">
              <a:off x="5809255" y="2864544"/>
              <a:ext cx="3443084" cy="1150584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66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Orange Equ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4079B7-DED0-A141-996D-10B033A8EF11}"/>
              </a:ext>
            </a:extLst>
          </p:cNvPr>
          <p:cNvGrpSpPr/>
          <p:nvPr userDrawn="1"/>
        </p:nvGrpSpPr>
        <p:grpSpPr>
          <a:xfrm>
            <a:off x="1898373" y="1885950"/>
            <a:ext cx="3276600" cy="3086100"/>
            <a:chOff x="8458200" y="712595"/>
            <a:chExt cx="3276600" cy="308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097F1-77CB-614C-8D9A-D22DE9EB1D4E}"/>
                </a:ext>
              </a:extLst>
            </p:cNvPr>
            <p:cNvSpPr/>
            <p:nvPr/>
          </p:nvSpPr>
          <p:spPr>
            <a:xfrm>
              <a:off x="8458200" y="7125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3C0F23-DCDB-7346-9A4D-355EC7892B7F}"/>
                </a:ext>
              </a:extLst>
            </p:cNvPr>
            <p:cNvSpPr/>
            <p:nvPr/>
          </p:nvSpPr>
          <p:spPr>
            <a:xfrm>
              <a:off x="8458200" y="26810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68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 Equ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4079B7-DED0-A141-996D-10B033A8EF11}"/>
              </a:ext>
            </a:extLst>
          </p:cNvPr>
          <p:cNvGrpSpPr/>
          <p:nvPr userDrawn="1"/>
        </p:nvGrpSpPr>
        <p:grpSpPr>
          <a:xfrm>
            <a:off x="4452728" y="1885950"/>
            <a:ext cx="3276600" cy="3086100"/>
            <a:chOff x="8458200" y="712595"/>
            <a:chExt cx="3276600" cy="308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097F1-77CB-614C-8D9A-D22DE9EB1D4E}"/>
                </a:ext>
              </a:extLst>
            </p:cNvPr>
            <p:cNvSpPr/>
            <p:nvPr/>
          </p:nvSpPr>
          <p:spPr>
            <a:xfrm>
              <a:off x="8458200" y="7125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3C0F23-DCDB-7346-9A4D-355EC7892B7F}"/>
                </a:ext>
              </a:extLst>
            </p:cNvPr>
            <p:cNvSpPr/>
            <p:nvPr/>
          </p:nvSpPr>
          <p:spPr>
            <a:xfrm>
              <a:off x="8458200" y="26810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4421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Orange Triang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2E8C509-1DC7-C148-88B2-FE551A1ED0F9}"/>
              </a:ext>
            </a:extLst>
          </p:cNvPr>
          <p:cNvSpPr/>
          <p:nvPr userDrawn="1"/>
        </p:nvSpPr>
        <p:spPr>
          <a:xfrm>
            <a:off x="1269724" y="1864380"/>
            <a:ext cx="4114800" cy="3162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38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 Triang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2E8C509-1DC7-C148-88B2-FE551A1ED0F9}"/>
              </a:ext>
            </a:extLst>
          </p:cNvPr>
          <p:cNvSpPr/>
          <p:nvPr userDrawn="1"/>
        </p:nvSpPr>
        <p:spPr>
          <a:xfrm>
            <a:off x="4038600" y="1864380"/>
            <a:ext cx="4114800" cy="3162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3EB44E-E9F3-8842-B537-69D4B697C4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tIns="10972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4E7516A-EF6D-1A45-8147-27BA6599CE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508811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Orange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05656"/>
            <a:ext cx="11277600" cy="115679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11277598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3AD5E6-66E6-724A-BC5F-73B87795F2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985383"/>
            <a:ext cx="11277597" cy="3107599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C721370-A066-1746-BA51-66EDC940D6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415711"/>
            <a:ext cx="11277600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A311A-F8BF-4B10-8541-D51CBF36A968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814BA-DC7B-4EC2-9419-EFE4D4EFB443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1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1B10F47-1891-E844-AA61-A0FE1C2C9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428F49-45F0-DB43-8B02-D7D8003DA0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E5FAE-F0AB-4773-BB2C-98261E32F572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94B692-DFFE-4127-B155-C2352630574E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915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11277600" cy="115679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11277598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3AD5E6-66E6-724A-BC5F-73B87795F2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429000"/>
            <a:ext cx="4681538" cy="270351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C721370-A066-1746-BA51-66EDC940D6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95955"/>
            <a:ext cx="4681538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7DBF118-A9A3-6B4A-8D6F-DCD3478E9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795955"/>
            <a:ext cx="4681538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F18C260-6B13-674E-A152-F60D988656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78556" y="3429000"/>
            <a:ext cx="4681538" cy="270351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A311A-F8BF-4B10-8541-D51CBF36A968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814BA-DC7B-4EC2-9419-EFE4D4EFB443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09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1B10F47-1891-E844-AA61-A0FE1C2C9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428F49-45F0-DB43-8B02-D7D8003DA0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E5FAE-F0AB-4773-BB2C-98261E32F572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94B692-DFFE-4127-B155-C2352630574E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8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10404DB-54A2-CE45-953F-33A259AD37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B11282-4214-3B44-B17C-9B2CB6A789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5C2DA9-D9DA-4FFD-859C-C4DDC0FBD632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20528-866D-46A9-9D9E-926FBC830AD3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68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head Sild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2DB3808-ED75-B640-8FA2-DE1A46107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463CD-9D09-C54A-A67B-EFECE519AD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13E80-427D-4B31-99DC-54B04D87F560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70FD2-3D71-4DD5-9751-4CEB7E991C14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44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2DB3808-ED75-B640-8FA2-DE1A46107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815032"/>
            <a:ext cx="4433105" cy="312652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D505D-C088-41B3-B662-DFCF4530F687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BA7D2-5A0E-4850-9FAF-97C28889879F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85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ilde Orang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3888" y="0"/>
            <a:ext cx="7758112" cy="6858000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400FEE-AF2A-4A4C-A689-68AC86084282}"/>
              </a:ext>
            </a:extLst>
          </p:cNvPr>
          <p:cNvSpPr/>
          <p:nvPr userDrawn="1"/>
        </p:nvSpPr>
        <p:spPr>
          <a:xfrm>
            <a:off x="-1" y="0"/>
            <a:ext cx="443310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21137-81BE-E247-928E-321165623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234979"/>
            <a:ext cx="3679825" cy="315922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28600" indent="-222250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8AB0188-0104-FB47-ADB6-72A9A5869A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21025-6C5D-4AD1-B98F-3B9F05B818B5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27DF11-5732-451F-BDC5-76D509152895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7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ild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33888" y="457200"/>
            <a:ext cx="7300912" cy="5484813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377F8-0611-4C04-821D-64832E49F228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1C531-273E-476F-9BC2-B2A988B95F37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65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15144"/>
            <a:ext cx="11277600" cy="4717813"/>
          </a:xfrm>
          <a:noFill/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6744"/>
            <a:ext cx="11277600" cy="8640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686" y="1626159"/>
            <a:ext cx="5399314" cy="5001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8FDC7-555E-42D9-AA02-C5A528DCE45D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A80C5-9717-4669-8C34-1C395391F192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89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400FEE-AF2A-4A4C-A689-68AC86084282}"/>
              </a:ext>
            </a:extLst>
          </p:cNvPr>
          <p:cNvSpPr/>
          <p:nvPr userDrawn="1"/>
        </p:nvSpPr>
        <p:spPr>
          <a:xfrm flipH="1">
            <a:off x="4433105" y="0"/>
            <a:ext cx="77588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F931B3-9150-A144-A52C-51AE7E4685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7045" y="1485900"/>
            <a:ext cx="6847755" cy="46466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228600" indent="-222250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2pPr>
            <a:lvl3pPr marL="519113" indent="-266700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3pPr>
            <a:lvl4pPr marL="749300" indent="-238125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4pPr>
            <a:lvl5pPr marL="1031875" indent="-274638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0C0A52-392D-4946-BCDD-EC07BEBCAA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3234978"/>
            <a:ext cx="3679371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F21F0-7ABC-4AA6-9E11-1888D29FBD91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4076A-4B22-478F-8ABA-597B6DEDAF36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763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x Infographic Box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58362"/>
            <a:ext cx="11277600" cy="1100959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5638800" cy="4014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2333-1498-944B-A236-F01FCD24F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2F11-0FEC-0D48-98C2-450BD65613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2E0F13-9A85-0646-BF08-9D103A90B1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72322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5059411-4DD2-BF4A-B40A-09062DE742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87445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43E6FA5-304B-6C45-B371-90C06A62E29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679A949-03FB-C84F-8BB4-A59204838C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72322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617106F-B15C-3C47-9852-86708E90813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7445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3F792-37B2-40DE-9910-263492A8B1F9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A41CA-50B8-41C8-9F5D-B95403A7C9CD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286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10404DB-54A2-CE45-953F-33A259AD37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B11282-4214-3B44-B17C-9B2CB6A789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5C2DA9-D9DA-4FFD-859C-C4DDC0FBD632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20528-866D-46A9-9D9E-926FBC830AD3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58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x Infographic Boxes w/ hea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58363"/>
            <a:ext cx="11277600" cy="635000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5638800" cy="4014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2333-1498-944B-A236-F01FCD24F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2F11-0FEC-0D48-98C2-450BD65613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2E0F13-9A85-0646-BF08-9D103A90B1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72322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5059411-4DD2-BF4A-B40A-09062DE742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87445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43E6FA5-304B-6C45-B371-90C06A62E29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679A949-03FB-C84F-8BB4-A59204838C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72322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617106F-B15C-3C47-9852-86708E90813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7445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84ABE0-31CF-D648-940C-63E5DA9211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1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A55A367-F7E2-A24B-850F-F41F079B4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72756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77CC42-5D2C-AD42-A4E0-14DCA9D6AD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5339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CF0045D-2B71-B84E-B96F-7032EFE40B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1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2BD4E58-4705-054E-8E5B-494A8A662A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72756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B3D0F63-6E1F-044B-BE7B-F876E84AE8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85339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34894E-B79F-463F-BA97-84C5F3367B2E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53703C-A54A-44E3-8138-DA5F3806C0E6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107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045417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03A92C8-4D21-FB40-A217-7D7F8D3397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72856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A07D5EE-B3F8-AA44-8D0B-DEB1CD4DD7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6421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864CBC-9FA5-F041-B465-DE00482D6D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53238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E26F75-3860-3546-85F7-4E09E38C14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3234978"/>
            <a:ext cx="3045417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50B91-2530-453E-B0C0-1C5136AC7099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AE373-E197-48C8-94BB-A4EE9BCBC9FC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1485900"/>
            <a:ext cx="3006916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31BF9-4DD4-B741-825E-226AABE970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48738" y="1484313"/>
            <a:ext cx="2786062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620F7-0541-0B45-B341-1E1D12D1390B}"/>
              </a:ext>
            </a:extLst>
          </p:cNvPr>
          <p:cNvCxnSpPr/>
          <p:nvPr userDrawn="1"/>
        </p:nvCxnSpPr>
        <p:spPr>
          <a:xfrm>
            <a:off x="8748793" y="1483669"/>
            <a:ext cx="0" cy="46488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36AC2DB-B5C2-3A41-A570-78C62820C2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72856" y="1483668"/>
            <a:ext cx="4675989" cy="4648199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24F38BC-D9BA-9143-A602-F90DC3AFC8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1" y="3234978"/>
            <a:ext cx="3006916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9B6FA-F86E-4D68-992A-853CE5A56F6A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6C07A-D95A-415D-9CA8-7D982B7879C7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86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/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19265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31BF9-4DD4-B741-825E-226AABE970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48738" y="1484313"/>
            <a:ext cx="2786062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620F7-0541-0B45-B341-1E1D12D1390B}"/>
              </a:ext>
            </a:extLst>
          </p:cNvPr>
          <p:cNvCxnSpPr/>
          <p:nvPr userDrawn="1"/>
        </p:nvCxnSpPr>
        <p:spPr>
          <a:xfrm>
            <a:off x="8748793" y="1483669"/>
            <a:ext cx="0" cy="46488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D6F557C-3C26-B547-B21C-88ADA188DD0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65293" y="1484313"/>
            <a:ext cx="4702140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A6C5533-0E3B-4A43-98F3-7F2AE6EEEA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192651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C721A-E059-4746-AE6B-42D629A56883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1F594-5190-42AB-AD7C-D99FB93A2D28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12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/ gray t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22A485-3031-104C-93B7-435966E4994D}"/>
              </a:ext>
            </a:extLst>
          </p:cNvPr>
          <p:cNvSpPr/>
          <p:nvPr userDrawn="1"/>
        </p:nvSpPr>
        <p:spPr>
          <a:xfrm>
            <a:off x="0" y="0"/>
            <a:ext cx="12192000" cy="284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302000"/>
            <a:ext cx="5638800" cy="1598774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583DCB-C2A9-8D44-82F4-C2F87B09BE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5564F4-F564-D243-90A4-29A81E8B16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283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9C3C3B-98EF-4B44-BB0A-8940FAB64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3365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3B81C94-B4A5-5B45-9AF6-02EAAAE1B2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134E51F-B9D7-714C-A962-DAC3EA7E9B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10008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8FBFB3F-D200-8E45-A44B-EBD239092E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3092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9533FB-101C-564C-A9B2-8BBC8342D8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5001689"/>
            <a:ext cx="5638800" cy="124008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023BF8-94F9-4D4F-AE8F-3AB0B07713D0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628D0-DB29-484F-AE87-9BA55BF787A1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2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32900"/>
            <a:ext cx="11277600" cy="470865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F8FE3-FF5A-624D-A591-97864EAB2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6BAC3-AE5A-4922-A5FE-F7032937A26F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54CAA-7A11-48BC-8EDA-78F72CD7A8AF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974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32900"/>
            <a:ext cx="11277600" cy="470865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DEEA63-7DE6-284F-9F05-D9A33CE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9775A-B4A8-402C-8B62-11EC3809FD4E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F0CFA-EE8B-45EF-ACB1-2C508059A024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2008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we Picture Box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118" y="1485900"/>
            <a:ext cx="3849205" cy="3572061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C73AC-0C8F-B04D-AA36-CBBE93836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5F2D2C-2732-3F46-8B67-8714402C7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8475" y="5170489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BC302-BF6F-9F4A-B866-30F63178BD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41856" y="1485900"/>
            <a:ext cx="3849205" cy="3572061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62EB926-2F74-D64F-A4CD-EC5E10070E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1213" y="5170489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C2F399F-28D4-9E43-B164-5A6B7AA144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667742" cy="182298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D0406-CCAB-4DC1-A3C0-510BDC9622FF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FAE1C-267D-48D6-A326-B3BD85046225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872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Infographic Bo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33888" y="1485900"/>
            <a:ext cx="7300912" cy="4456113"/>
          </a:xfrm>
          <a:noFill/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CA16BD-E4B6-9444-B185-131F327A8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479803-0328-0048-8006-F62792C41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6265985"/>
            <a:ext cx="3679825" cy="311028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800">
                <a:latin typeface="+mj-lt"/>
              </a:defRPr>
            </a:lvl1pPr>
            <a:lvl2pPr marL="290513" indent="0">
              <a:spcBef>
                <a:spcPts val="0"/>
              </a:spcBef>
              <a:buNone/>
              <a:defRPr sz="1050"/>
            </a:lvl2pPr>
            <a:lvl3pPr marL="582613" indent="0">
              <a:spcBef>
                <a:spcPts val="0"/>
              </a:spcBef>
              <a:buNone/>
              <a:defRPr sz="1050"/>
            </a:lvl3pPr>
            <a:lvl4pPr marL="855663" indent="0">
              <a:spcBef>
                <a:spcPts val="0"/>
              </a:spcBef>
              <a:buNone/>
              <a:defRPr sz="1050"/>
            </a:lvl4pPr>
            <a:lvl5pPr marL="1100138" indent="0"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CEDD1B3-BEED-F34A-B2B4-FB9C258BD2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667742" cy="182298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05EF5-67A3-467C-B557-30C099F3F7D8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476FB-F1EB-4325-8567-72CD95BF0CAA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6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Boxe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" y="2214542"/>
            <a:ext cx="7701124" cy="3488834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485900"/>
            <a:ext cx="7700963" cy="72864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C73AC-0C8F-B04D-AA36-CBBE93836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5F2D2C-2732-3F46-8B67-8714402C7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5841830"/>
            <a:ext cx="7700963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BC302-BF6F-9F4A-B866-30F63178BD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41856" y="2214542"/>
            <a:ext cx="3849205" cy="3488834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62EB926-2F74-D64F-A4CD-EC5E10070E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1213" y="5841830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3C935CB-FC55-5340-B422-F68ABAB496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0725" y="1485900"/>
            <a:ext cx="3394075" cy="6143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>
                <a:latin typeface="+mj-lt"/>
              </a:defRPr>
            </a:lvl1pPr>
            <a:lvl2pPr marL="290513" indent="0">
              <a:spcBef>
                <a:spcPts val="0"/>
              </a:spcBef>
              <a:buNone/>
              <a:defRPr sz="1500">
                <a:latin typeface="+mj-lt"/>
              </a:defRPr>
            </a:lvl2pPr>
            <a:lvl3pPr marL="582613" indent="0">
              <a:spcBef>
                <a:spcPts val="0"/>
              </a:spcBef>
              <a:buNone/>
              <a:defRPr sz="1500">
                <a:latin typeface="+mj-lt"/>
              </a:defRPr>
            </a:lvl3pPr>
            <a:lvl4pPr marL="855663" indent="0">
              <a:spcBef>
                <a:spcPts val="0"/>
              </a:spcBef>
              <a:buNone/>
              <a:defRPr sz="1500">
                <a:latin typeface="+mj-lt"/>
              </a:defRPr>
            </a:lvl4pPr>
            <a:lvl5pPr marL="1100138" indent="0">
              <a:spcBef>
                <a:spcPts val="0"/>
              </a:spcBef>
              <a:buNone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5CA8D-D85C-4F87-A72B-E505E8448094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7C56B-37CB-4D76-AF28-BE94C7A1A020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395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Logo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EBB55-289A-DA4A-A0D3-EAD7AEF57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621" y="89262"/>
            <a:ext cx="10490758" cy="66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47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head Sild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2DB3808-ED75-B640-8FA2-DE1A46107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463CD-9D09-C54A-A67B-EFECE519AD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13E80-427D-4B31-99DC-54B04D87F560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70FD2-3D71-4DD5-9751-4CEB7E991C14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488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05356"/>
            <a:ext cx="11277600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4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05356"/>
            <a:ext cx="11277600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4B387-8E5D-BC42-B9C5-15885C27AF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7512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A1EF-1130-0847-A890-759BB7F11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941639"/>
            <a:ext cx="3807869" cy="281142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B4C41C-FB42-AD48-A6C4-FD4FE1D1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2667988-617F-004D-B13E-69F23C601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FE5633E-57AE-5F4C-8DC4-A6A36A5A6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97790"/>
            <a:ext cx="3807869" cy="281142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CD5681D-08CD-CE43-A482-97B6B98B31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949483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24ABB26-7301-E846-A462-7610E217F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5224444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03EF78-E55B-BE4C-9CF2-0175C0D0E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2607" y="2941639"/>
            <a:ext cx="3807869" cy="281142"/>
          </a:xfrm>
        </p:spPr>
        <p:txBody>
          <a:bodyPr/>
          <a:lstStyle>
            <a:lvl1pPr marL="0" indent="0"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EC6E547-EACF-304E-A8A1-B89AA80720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2607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32E99CF-0040-9145-B590-C27DD73EAE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607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F4786A-0F68-1A46-8E73-D7568095F3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2607" y="4597790"/>
            <a:ext cx="3807869" cy="1496778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D6697-EB49-1144-B5F3-9918FB798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4" y="1133447"/>
            <a:ext cx="1797646" cy="11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A1EF-1130-0847-A890-759BB7F11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941639"/>
            <a:ext cx="3807869" cy="28114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B4C41C-FB42-AD48-A6C4-FD4FE1D1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2667988-617F-004D-B13E-69F23C601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FE5633E-57AE-5F4C-8DC4-A6A36A5A6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97790"/>
            <a:ext cx="3807869" cy="28114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CD5681D-08CD-CE43-A482-97B6B98B31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949483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24ABB26-7301-E846-A462-7610E217F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5224444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03EF78-E55B-BE4C-9CF2-0175C0D0E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2607" y="2941639"/>
            <a:ext cx="3807869" cy="281142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EC6E547-EACF-304E-A8A1-B89AA80720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2607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32E99CF-0040-9145-B590-C27DD73EAE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607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F4786A-0F68-1A46-8E73-D7568095F3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2607" y="4597790"/>
            <a:ext cx="3807869" cy="1496778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D6697-EB49-1144-B5F3-9918FB798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4" y="1133447"/>
            <a:ext cx="1797645" cy="11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0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6749"/>
            <a:ext cx="11277600" cy="439990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8FDC7-555E-42D9-AA02-C5A528DCE45D}"/>
              </a:ext>
            </a:extLst>
          </p:cNvPr>
          <p:cNvSpPr txBox="1"/>
          <p:nvPr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©2021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A80C5-9717-4669-8C34-1C395391F192}"/>
              </a:ext>
            </a:extLst>
          </p:cNvPr>
          <p:cNvSpPr txBox="1"/>
          <p:nvPr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95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6744"/>
            <a:ext cx="11277600" cy="8640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8FDC7-555E-42D9-AA02-C5A528DCE45D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A80C5-9717-4669-8C34-1C395391F192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92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2DB3808-ED75-B640-8FA2-DE1A46107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815032"/>
            <a:ext cx="4433105" cy="312652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D505D-C088-41B3-B662-DFCF4530F687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BA7D2-5A0E-4850-9FAF-97C28889879F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58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ilde Orang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3888" y="0"/>
            <a:ext cx="7758112" cy="6858000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400FEE-AF2A-4A4C-A689-68AC86084282}"/>
              </a:ext>
            </a:extLst>
          </p:cNvPr>
          <p:cNvSpPr/>
          <p:nvPr userDrawn="1"/>
        </p:nvSpPr>
        <p:spPr>
          <a:xfrm>
            <a:off x="-1" y="0"/>
            <a:ext cx="443310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21137-81BE-E247-928E-321165623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234979"/>
            <a:ext cx="3679825" cy="315922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28600" indent="-222250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8AB0188-0104-FB47-ADB6-72A9A5869A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21025-6C5D-4AD1-B98F-3B9F05B818B5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27DF11-5732-451F-BDC5-76D509152895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01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ild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33888" y="457200"/>
            <a:ext cx="7300912" cy="5484813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377F8-0611-4C04-821D-64832E49F228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1C531-273E-476F-9BC2-B2A988B95F37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8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15144"/>
            <a:ext cx="11277600" cy="4717813"/>
          </a:xfrm>
          <a:noFill/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6744"/>
            <a:ext cx="11277600" cy="8640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686" y="1626159"/>
            <a:ext cx="5399314" cy="5001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8FDC7-555E-42D9-AA02-C5A528DCE45D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A80C5-9717-4669-8C34-1C395391F192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54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400FEE-AF2A-4A4C-A689-68AC86084282}"/>
              </a:ext>
            </a:extLst>
          </p:cNvPr>
          <p:cNvSpPr/>
          <p:nvPr userDrawn="1"/>
        </p:nvSpPr>
        <p:spPr>
          <a:xfrm flipH="1">
            <a:off x="4433105" y="0"/>
            <a:ext cx="77588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F931B3-9150-A144-A52C-51AE7E4685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7045" y="1485900"/>
            <a:ext cx="6847755" cy="46466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228600" indent="-222250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2pPr>
            <a:lvl3pPr marL="519113" indent="-266700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3pPr>
            <a:lvl4pPr marL="749300" indent="-238125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4pPr>
            <a:lvl5pPr marL="1031875" indent="-274638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0C0A52-392D-4946-BCDD-EC07BEBCAA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3234978"/>
            <a:ext cx="3679371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F21F0-7ABC-4AA6-9E11-1888D29FBD91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4076A-4B22-478F-8ABA-597B6DEDAF36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39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x Infographic Box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58362"/>
            <a:ext cx="11277600" cy="1100959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5638800" cy="4014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2333-1498-944B-A236-F01FCD24F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2F11-0FEC-0D48-98C2-450BD65613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2E0F13-9A85-0646-BF08-9D103A90B1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72322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5059411-4DD2-BF4A-B40A-09062DE742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87445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43E6FA5-304B-6C45-B371-90C06A62E29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679A949-03FB-C84F-8BB4-A59204838C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72322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617106F-B15C-3C47-9852-86708E90813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7445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3F792-37B2-40DE-9910-263492A8B1F9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A41CA-50B8-41C8-9F5D-B95403A7C9CD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0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x Infographic Boxes w/ hea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58363"/>
            <a:ext cx="11277600" cy="635000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5638800" cy="4014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2333-1498-944B-A236-F01FCD24F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2F11-0FEC-0D48-98C2-450BD65613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2E0F13-9A85-0646-BF08-9D103A90B1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72322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5059411-4DD2-BF4A-B40A-09062DE742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87445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43E6FA5-304B-6C45-B371-90C06A62E29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679A949-03FB-C84F-8BB4-A59204838C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72322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617106F-B15C-3C47-9852-86708E90813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7445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84ABE0-31CF-D648-940C-63E5DA9211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1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A55A367-F7E2-A24B-850F-F41F079B4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72756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77CC42-5D2C-AD42-A4E0-14DCA9D6AD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5339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CF0045D-2B71-B84E-B96F-7032EFE40B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1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2BD4E58-4705-054E-8E5B-494A8A662A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72756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B3D0F63-6E1F-044B-BE7B-F876E84AE8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85339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34894E-B79F-463F-BA97-84C5F3367B2E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53703C-A54A-44E3-8138-DA5F3806C0E6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08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045417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03A92C8-4D21-FB40-A217-7D7F8D3397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72856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A07D5EE-B3F8-AA44-8D0B-DEB1CD4DD7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6421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864CBC-9FA5-F041-B465-DE00482D6D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53238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E26F75-3860-3546-85F7-4E09E38C14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3234978"/>
            <a:ext cx="3045417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50B91-2530-453E-B0C0-1C5136AC7099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AE373-E197-48C8-94BB-A4EE9BCBC9FC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8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1485900"/>
            <a:ext cx="3006916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31BF9-4DD4-B741-825E-226AABE970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48738" y="1484313"/>
            <a:ext cx="2786062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620F7-0541-0B45-B341-1E1D12D1390B}"/>
              </a:ext>
            </a:extLst>
          </p:cNvPr>
          <p:cNvCxnSpPr/>
          <p:nvPr userDrawn="1"/>
        </p:nvCxnSpPr>
        <p:spPr>
          <a:xfrm>
            <a:off x="8748793" y="1483669"/>
            <a:ext cx="0" cy="46488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36AC2DB-B5C2-3A41-A570-78C62820C2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72856" y="1483668"/>
            <a:ext cx="4675989" cy="4648199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24F38BC-D9BA-9143-A602-F90DC3AFC8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1" y="3234978"/>
            <a:ext cx="3006916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9B6FA-F86E-4D68-992A-853CE5A56F6A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6C07A-D95A-415D-9CA8-7D982B7879C7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65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1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/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19265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31BF9-4DD4-B741-825E-226AABE970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48738" y="1484313"/>
            <a:ext cx="2786062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620F7-0541-0B45-B341-1E1D12D1390B}"/>
              </a:ext>
            </a:extLst>
          </p:cNvPr>
          <p:cNvCxnSpPr/>
          <p:nvPr userDrawn="1"/>
        </p:nvCxnSpPr>
        <p:spPr>
          <a:xfrm>
            <a:off x="8748793" y="1483669"/>
            <a:ext cx="0" cy="46488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D6F557C-3C26-B547-B21C-88ADA188DD0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65293" y="1484313"/>
            <a:ext cx="4702140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A6C5533-0E3B-4A43-98F3-7F2AE6EEEA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192651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C721A-E059-4746-AE6B-42D629A56883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1F594-5190-42AB-AD7C-D99FB93A2D28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1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/ gray t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22A485-3031-104C-93B7-435966E4994D}"/>
              </a:ext>
            </a:extLst>
          </p:cNvPr>
          <p:cNvSpPr/>
          <p:nvPr userDrawn="1"/>
        </p:nvSpPr>
        <p:spPr>
          <a:xfrm>
            <a:off x="0" y="0"/>
            <a:ext cx="12192000" cy="284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302000"/>
            <a:ext cx="5638800" cy="1598774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583DCB-C2A9-8D44-82F4-C2F87B09BE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5564F4-F564-D243-90A4-29A81E8B16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283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9C3C3B-98EF-4B44-BB0A-8940FAB64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3365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3B81C94-B4A5-5B45-9AF6-02EAAAE1B2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134E51F-B9D7-714C-A962-DAC3EA7E9B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10008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8FBFB3F-D200-8E45-A44B-EBD239092E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3092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9533FB-101C-564C-A9B2-8BBC8342D8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5001689"/>
            <a:ext cx="5638800" cy="124008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023BF8-94F9-4D4F-AE8F-3AB0B07713D0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628D0-DB29-484F-AE87-9BA55BF787A1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66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32900"/>
            <a:ext cx="11277600" cy="470865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F8FE3-FF5A-624D-A591-97864EAB2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6BAC3-AE5A-4922-A5FE-F7032937A26F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54CAA-7A11-48BC-8EDA-78F72CD7A8AF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896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32900"/>
            <a:ext cx="11277600" cy="470865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DEEA63-7DE6-284F-9F05-D9A33CE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9775A-B4A8-402C-8B62-11EC3809FD4E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F0CFA-EE8B-45EF-ACB1-2C508059A024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72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we Picture Box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118" y="1485900"/>
            <a:ext cx="3849205" cy="3572061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C73AC-0C8F-B04D-AA36-CBBE93836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5F2D2C-2732-3F46-8B67-8714402C7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8475" y="5170489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BC302-BF6F-9F4A-B866-30F63178BD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41856" y="1485900"/>
            <a:ext cx="3849205" cy="3572061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62EB926-2F74-D64F-A4CD-EC5E10070E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1213" y="5170489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C2F399F-28D4-9E43-B164-5A6B7AA144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667742" cy="182298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D0406-CCAB-4DC1-A3C0-510BDC9622FF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FAE1C-267D-48D6-A326-B3BD85046225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4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Infographic Bo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33888" y="1485900"/>
            <a:ext cx="7300912" cy="4456113"/>
          </a:xfrm>
          <a:noFill/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CA16BD-E4B6-9444-B185-131F327A8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479803-0328-0048-8006-F62792C41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6265985"/>
            <a:ext cx="3679825" cy="311028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800">
                <a:latin typeface="+mj-lt"/>
              </a:defRPr>
            </a:lvl1pPr>
            <a:lvl2pPr marL="290513" indent="0">
              <a:spcBef>
                <a:spcPts val="0"/>
              </a:spcBef>
              <a:buNone/>
              <a:defRPr sz="1050"/>
            </a:lvl2pPr>
            <a:lvl3pPr marL="582613" indent="0">
              <a:spcBef>
                <a:spcPts val="0"/>
              </a:spcBef>
              <a:buNone/>
              <a:defRPr sz="1050"/>
            </a:lvl3pPr>
            <a:lvl4pPr marL="855663" indent="0">
              <a:spcBef>
                <a:spcPts val="0"/>
              </a:spcBef>
              <a:buNone/>
              <a:defRPr sz="1050"/>
            </a:lvl4pPr>
            <a:lvl5pPr marL="1100138" indent="0"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CEDD1B3-BEED-F34A-B2B4-FB9C258BD2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667742" cy="182298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05EF5-67A3-467C-B557-30C099F3F7D8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476FB-F1EB-4325-8567-72CD95BF0CAA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5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Boxe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" y="2214542"/>
            <a:ext cx="7701124" cy="3488834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485900"/>
            <a:ext cx="7700963" cy="72864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C73AC-0C8F-B04D-AA36-CBBE93836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5F2D2C-2732-3F46-8B67-8714402C7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5841830"/>
            <a:ext cx="7700963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BC302-BF6F-9F4A-B866-30F63178BD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41856" y="2214542"/>
            <a:ext cx="3849205" cy="3488834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62EB926-2F74-D64F-A4CD-EC5E10070E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1213" y="5841830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3C935CB-FC55-5340-B422-F68ABAB496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0725" y="1485900"/>
            <a:ext cx="3394075" cy="6143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>
                <a:latin typeface="+mj-lt"/>
              </a:defRPr>
            </a:lvl1pPr>
            <a:lvl2pPr marL="290513" indent="0">
              <a:spcBef>
                <a:spcPts val="0"/>
              </a:spcBef>
              <a:buNone/>
              <a:defRPr sz="1500">
                <a:latin typeface="+mj-lt"/>
              </a:defRPr>
            </a:lvl2pPr>
            <a:lvl3pPr marL="582613" indent="0">
              <a:spcBef>
                <a:spcPts val="0"/>
              </a:spcBef>
              <a:buNone/>
              <a:defRPr sz="1500">
                <a:latin typeface="+mj-lt"/>
              </a:defRPr>
            </a:lvl3pPr>
            <a:lvl4pPr marL="855663" indent="0">
              <a:spcBef>
                <a:spcPts val="0"/>
              </a:spcBef>
              <a:buNone/>
              <a:defRPr sz="1500">
                <a:latin typeface="+mj-lt"/>
              </a:defRPr>
            </a:lvl4pPr>
            <a:lvl5pPr marL="1100138" indent="0">
              <a:spcBef>
                <a:spcPts val="0"/>
              </a:spcBef>
              <a:buNone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5CA8D-D85C-4F87-A72B-E505E8448094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7C56B-37CB-4D76-AF28-BE94C7A1A020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31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05356"/>
            <a:ext cx="11277600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5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05356"/>
            <a:ext cx="11277600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4B387-8E5D-BC42-B9C5-15885C27AF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79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A1EF-1130-0847-A890-759BB7F11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941639"/>
            <a:ext cx="3807869" cy="281142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B4C41C-FB42-AD48-A6C4-FD4FE1D1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2667988-617F-004D-B13E-69F23C601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FE5633E-57AE-5F4C-8DC4-A6A36A5A6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97790"/>
            <a:ext cx="3807869" cy="281142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CD5681D-08CD-CE43-A482-97B6B98B31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949483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24ABB26-7301-E846-A462-7610E217F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5224444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03EF78-E55B-BE4C-9CF2-0175C0D0E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2607" y="2941639"/>
            <a:ext cx="3807869" cy="281142"/>
          </a:xfrm>
        </p:spPr>
        <p:txBody>
          <a:bodyPr/>
          <a:lstStyle>
            <a:lvl1pPr marL="0" indent="0"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EC6E547-EACF-304E-A8A1-B89AA80720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2607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32E99CF-0040-9145-B590-C27DD73EAE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607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F4786A-0F68-1A46-8E73-D7568095F3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2607" y="4597790"/>
            <a:ext cx="3807869" cy="1496778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D6697-EB49-1144-B5F3-9918FB798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4" y="1133447"/>
            <a:ext cx="1797646" cy="11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1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5FCFE5F-EACE-DF4E-98EB-EB028DF66F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34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A1EF-1130-0847-A890-759BB7F11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941639"/>
            <a:ext cx="3807869" cy="28114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B4C41C-FB42-AD48-A6C4-FD4FE1D1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2667988-617F-004D-B13E-69F23C601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FE5633E-57AE-5F4C-8DC4-A6A36A5A6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97790"/>
            <a:ext cx="3807869" cy="28114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CD5681D-08CD-CE43-A482-97B6B98B31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949483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24ABB26-7301-E846-A462-7610E217F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5224444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03EF78-E55B-BE4C-9CF2-0175C0D0E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2607" y="2941639"/>
            <a:ext cx="3807869" cy="281142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EC6E547-EACF-304E-A8A1-B89AA80720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2607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32E99CF-0040-9145-B590-C27DD73EAE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607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F4786A-0F68-1A46-8E73-D7568095F3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2607" y="4597790"/>
            <a:ext cx="3807869" cy="1496778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D6697-EB49-1144-B5F3-9918FB798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4" y="1133447"/>
            <a:ext cx="1797645" cy="11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66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Logo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EBB55-289A-DA4A-A0D3-EAD7AEF57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21" y="89262"/>
            <a:ext cx="10490758" cy="66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Logo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9EBB55-289A-DA4A-A0D3-EAD7AEF57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621" y="89262"/>
            <a:ext cx="10490758" cy="66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9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4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5FCFE5F-EACE-DF4E-98EB-EB028DF66F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6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Whi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planetexl.exlservice.com/functions/marketing/SiteAssets/NewDocs/BW%20-%20Grey%20scale/BW%20-%20Grey%20scale/Places-Locations-Buildings/office-1139892278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CE129-0A95-7543-B57A-C882E04A34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C4AD12-4ACC-C840-8312-C7E5355E4F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283" name="HTMLCheckbox1" r:id="rId2" imgW="209520" imgH="266760"/>
        </mc:Choice>
        <mc:Fallback>
          <p:control name="HTMLCheckbox1" r:id="rId2" imgW="209520" imgH="266760">
            <p:pic>
              <p:nvPicPr>
                <p:cNvPr id="4" name="HTMLCheck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35935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Oran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CE129-0A95-7543-B57A-C882E04A34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697E121-414A-B041-84FF-D45B6A776B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5859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57647"/>
            <a:ext cx="11277600" cy="9363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854927"/>
            <a:ext cx="5638801" cy="412476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94198"/>
            <a:ext cx="6376317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8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57647"/>
            <a:ext cx="11277600" cy="9363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854927"/>
            <a:ext cx="5638801" cy="412476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94198"/>
            <a:ext cx="6376317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05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Title Orange Triang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E7F613-476C-024A-86BD-E0B81985C92A}"/>
              </a:ext>
            </a:extLst>
          </p:cNvPr>
          <p:cNvGrpSpPr/>
          <p:nvPr userDrawn="1"/>
        </p:nvGrpSpPr>
        <p:grpSpPr>
          <a:xfrm>
            <a:off x="1466513" y="1697519"/>
            <a:ext cx="4045461" cy="3447288"/>
            <a:chOff x="4060628" y="1718294"/>
            <a:chExt cx="4045461" cy="3443084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76811C46-10E6-0040-9FB9-B4A9F7A806AC}"/>
                </a:ext>
              </a:extLst>
            </p:cNvPr>
            <p:cNvSpPr/>
            <p:nvPr/>
          </p:nvSpPr>
          <p:spPr>
            <a:xfrm rot="5400000">
              <a:off x="2914378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79E34A4-86AB-F648-9081-3953BAB39BF1}"/>
                </a:ext>
              </a:extLst>
            </p:cNvPr>
            <p:cNvSpPr/>
            <p:nvPr/>
          </p:nvSpPr>
          <p:spPr>
            <a:xfrm rot="5400000">
              <a:off x="4361816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64D4B64-C054-2C4D-8E11-6C03338EEA96}"/>
                </a:ext>
              </a:extLst>
            </p:cNvPr>
            <p:cNvSpPr/>
            <p:nvPr/>
          </p:nvSpPr>
          <p:spPr>
            <a:xfrm rot="5400000">
              <a:off x="5809255" y="2864544"/>
              <a:ext cx="3443084" cy="1150584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104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Whi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CE129-0A95-7543-B57A-C882E04A34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C4AD12-4ACC-C840-8312-C7E5355E4F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44653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Orange Triang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E7F613-476C-024A-86BD-E0B81985C92A}"/>
              </a:ext>
            </a:extLst>
          </p:cNvPr>
          <p:cNvGrpSpPr/>
          <p:nvPr userDrawn="1"/>
        </p:nvGrpSpPr>
        <p:grpSpPr>
          <a:xfrm>
            <a:off x="4073269" y="1697519"/>
            <a:ext cx="4045461" cy="3447288"/>
            <a:chOff x="4060628" y="1718294"/>
            <a:chExt cx="4045461" cy="3443084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76811C46-10E6-0040-9FB9-B4A9F7A806AC}"/>
                </a:ext>
              </a:extLst>
            </p:cNvPr>
            <p:cNvSpPr/>
            <p:nvPr/>
          </p:nvSpPr>
          <p:spPr>
            <a:xfrm rot="5400000">
              <a:off x="2914378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79E34A4-86AB-F648-9081-3953BAB39BF1}"/>
                </a:ext>
              </a:extLst>
            </p:cNvPr>
            <p:cNvSpPr/>
            <p:nvPr/>
          </p:nvSpPr>
          <p:spPr>
            <a:xfrm rot="5400000">
              <a:off x="4361816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64D4B64-C054-2C4D-8E11-6C03338EEA96}"/>
                </a:ext>
              </a:extLst>
            </p:cNvPr>
            <p:cNvSpPr/>
            <p:nvPr/>
          </p:nvSpPr>
          <p:spPr>
            <a:xfrm rot="5400000">
              <a:off x="5809255" y="2864544"/>
              <a:ext cx="3443084" cy="1150584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8281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Title Orange Equ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4079B7-DED0-A141-996D-10B033A8EF11}"/>
              </a:ext>
            </a:extLst>
          </p:cNvPr>
          <p:cNvGrpSpPr/>
          <p:nvPr userDrawn="1"/>
        </p:nvGrpSpPr>
        <p:grpSpPr>
          <a:xfrm>
            <a:off x="1898373" y="1885950"/>
            <a:ext cx="3276600" cy="3086100"/>
            <a:chOff x="8458200" y="712595"/>
            <a:chExt cx="3276600" cy="308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097F1-77CB-614C-8D9A-D22DE9EB1D4E}"/>
                </a:ext>
              </a:extLst>
            </p:cNvPr>
            <p:cNvSpPr/>
            <p:nvPr/>
          </p:nvSpPr>
          <p:spPr>
            <a:xfrm>
              <a:off x="8458200" y="7125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3C0F23-DCDB-7346-9A4D-355EC7892B7F}"/>
                </a:ext>
              </a:extLst>
            </p:cNvPr>
            <p:cNvSpPr/>
            <p:nvPr/>
          </p:nvSpPr>
          <p:spPr>
            <a:xfrm>
              <a:off x="8458200" y="26810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887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Orange Equ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4079B7-DED0-A141-996D-10B033A8EF11}"/>
              </a:ext>
            </a:extLst>
          </p:cNvPr>
          <p:cNvGrpSpPr/>
          <p:nvPr userDrawn="1"/>
        </p:nvGrpSpPr>
        <p:grpSpPr>
          <a:xfrm>
            <a:off x="4452728" y="1885950"/>
            <a:ext cx="3276600" cy="3086100"/>
            <a:chOff x="8458200" y="712595"/>
            <a:chExt cx="3276600" cy="308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097F1-77CB-614C-8D9A-D22DE9EB1D4E}"/>
                </a:ext>
              </a:extLst>
            </p:cNvPr>
            <p:cNvSpPr/>
            <p:nvPr/>
          </p:nvSpPr>
          <p:spPr>
            <a:xfrm>
              <a:off x="8458200" y="7125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3C0F23-DCDB-7346-9A4D-355EC7892B7F}"/>
                </a:ext>
              </a:extLst>
            </p:cNvPr>
            <p:cNvSpPr/>
            <p:nvPr/>
          </p:nvSpPr>
          <p:spPr>
            <a:xfrm>
              <a:off x="8458200" y="2681095"/>
              <a:ext cx="3276600" cy="1117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0693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Title Orange Triang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2E8C509-1DC7-C148-88B2-FE551A1ED0F9}"/>
              </a:ext>
            </a:extLst>
          </p:cNvPr>
          <p:cNvSpPr/>
          <p:nvPr userDrawn="1"/>
        </p:nvSpPr>
        <p:spPr>
          <a:xfrm>
            <a:off x="1269724" y="1864380"/>
            <a:ext cx="4114800" cy="3162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98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Orange Triang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2E8C509-1DC7-C148-88B2-FE551A1ED0F9}"/>
              </a:ext>
            </a:extLst>
          </p:cNvPr>
          <p:cNvSpPr/>
          <p:nvPr userDrawn="1"/>
        </p:nvSpPr>
        <p:spPr>
          <a:xfrm>
            <a:off x="4038600" y="1864380"/>
            <a:ext cx="4114800" cy="3162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36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d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3EB44E-E9F3-8842-B537-69D4B697C4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tIns="10972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887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11277600" cy="115679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94198"/>
            <a:ext cx="6376317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11277598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3AD5E6-66E6-724A-BC5F-73B87795F2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429000"/>
            <a:ext cx="4681538" cy="270351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C721370-A066-1746-BA51-66EDC940D6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95955"/>
            <a:ext cx="4681538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7DBF118-A9A3-6B4A-8D6F-DCD3478E9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795955"/>
            <a:ext cx="4681538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F18C260-6B13-674E-A152-F60D988656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78556" y="3429000"/>
            <a:ext cx="4681538" cy="270351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43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1B10F47-1891-E844-AA61-A0FE1C2C9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428F49-45F0-DB43-8B02-D7D8003DA0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89919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10404DB-54A2-CE45-953F-33A259AD37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B11282-4214-3B44-B17C-9B2CB6A789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78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head Sild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2DB3808-ED75-B640-8FA2-DE1A46107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111742"/>
            <a:ext cx="5075267" cy="382981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463CD-9D09-C54A-A67B-EFECE519AD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229" y="1478697"/>
            <a:ext cx="5075266" cy="55684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31775" indent="-231775">
              <a:tabLst/>
              <a:defRPr sz="1800"/>
            </a:lvl2pPr>
            <a:lvl3pPr marL="458788" indent="-227013">
              <a:tabLst/>
              <a:defRPr sz="1500"/>
            </a:lvl3pPr>
            <a:lvl4pPr marL="690563" indent="-231775">
              <a:tabLst/>
              <a:defRPr sz="1500"/>
            </a:lvl4pPr>
            <a:lvl5pPr marL="976313" indent="-212725">
              <a:tabLst/>
              <a:defRPr sz="1500"/>
            </a:lvl5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545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Oran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CE129-0A95-7543-B57A-C882E04A34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697E121-414A-B041-84FF-D45B6A776B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7552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ld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44331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2DB3808-ED75-B640-8FA2-DE1A46107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4228" y="2815032"/>
            <a:ext cx="4433105" cy="312652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8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ilde Orang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3888" y="0"/>
            <a:ext cx="7758112" cy="6858000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400FEE-AF2A-4A4C-A689-68AC86084282}"/>
              </a:ext>
            </a:extLst>
          </p:cNvPr>
          <p:cNvSpPr/>
          <p:nvPr userDrawn="1"/>
        </p:nvSpPr>
        <p:spPr>
          <a:xfrm>
            <a:off x="-1" y="0"/>
            <a:ext cx="443310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21137-81BE-E247-928E-321165623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234979"/>
            <a:ext cx="3679825" cy="315922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28600" indent="-222250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400"/>
              </a:spcAft>
              <a:tabLst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8AB0188-0104-FB47-ADB6-72A9A5869A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56018" y="6132957"/>
            <a:ext cx="987552" cy="630936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56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ild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44556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33888" y="457200"/>
            <a:ext cx="7300912" cy="5484813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</p:spTree>
    <p:extLst>
      <p:ext uri="{BB962C8B-B14F-4D97-AF65-F5344CB8AC3E}">
        <p14:creationId xmlns:p14="http://schemas.microsoft.com/office/powerpoint/2010/main" val="1956473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15144"/>
            <a:ext cx="11277600" cy="4717813"/>
          </a:xfrm>
          <a:noFill/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6744"/>
            <a:ext cx="11277600" cy="8640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686" y="1626159"/>
            <a:ext cx="5399314" cy="5001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7060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400FEE-AF2A-4A4C-A689-68AC86084282}"/>
              </a:ext>
            </a:extLst>
          </p:cNvPr>
          <p:cNvSpPr/>
          <p:nvPr userDrawn="1"/>
        </p:nvSpPr>
        <p:spPr>
          <a:xfrm flipH="1">
            <a:off x="4433105" y="0"/>
            <a:ext cx="77588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F931B3-9150-A144-A52C-51AE7E4685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7045" y="1485900"/>
            <a:ext cx="6847755" cy="46466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228600" indent="-222250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2pPr>
            <a:lvl3pPr marL="519113" indent="-266700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3pPr>
            <a:lvl4pPr marL="749300" indent="-238125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4pPr>
            <a:lvl5pPr marL="1031875" indent="-274638">
              <a:spcBef>
                <a:spcPts val="0"/>
              </a:spcBef>
              <a:spcAft>
                <a:spcPts val="600"/>
              </a:spcAft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0C0A52-392D-4946-BCDD-EC07BEBCAA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3234978"/>
            <a:ext cx="3679371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5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x Infographic Box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58362"/>
            <a:ext cx="11277600" cy="1100959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5638800" cy="4014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2333-1498-944B-A236-F01FCD24F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2F11-0FEC-0D48-98C2-450BD65613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2E0F13-9A85-0646-BF08-9D103A90B1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72322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5059411-4DD2-BF4A-B40A-09062DE742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87445" y="2159000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43E6FA5-304B-6C45-B371-90C06A62E29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679A949-03FB-C84F-8BB4-A59204838C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72322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617106F-B15C-3C47-9852-86708E90813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7445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</p:spTree>
    <p:extLst>
      <p:ext uri="{BB962C8B-B14F-4D97-AF65-F5344CB8AC3E}">
        <p14:creationId xmlns:p14="http://schemas.microsoft.com/office/powerpoint/2010/main" val="120597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x Infographic Boxes w/ hea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58363"/>
            <a:ext cx="11277600" cy="635000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5638800" cy="4014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2333-1498-944B-A236-F01FCD24F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2F11-0FEC-0D48-98C2-450BD65613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2E0F13-9A85-0646-BF08-9D103A90B1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72322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5059411-4DD2-BF4A-B40A-09062DE742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87445" y="1948039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43E6FA5-304B-6C45-B371-90C06A62E29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679A949-03FB-C84F-8BB4-A59204838C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72322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6617106F-B15C-3C47-9852-86708E90813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7445" y="4195268"/>
            <a:ext cx="3646488" cy="1890713"/>
          </a:xfrm>
          <a:noFill/>
        </p:spPr>
        <p:txBody>
          <a:bodyPr anchor="ctr" anchorCtr="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84ABE0-31CF-D648-940C-63E5DA9211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1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A55A367-F7E2-A24B-850F-F41F079B4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72756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77CC42-5D2C-AD42-A4E0-14DCA9D6AD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5339" y="169304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CF0045D-2B71-B84E-B96F-7032EFE40B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1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2BD4E58-4705-054E-8E5B-494A8A662A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72756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B3D0F63-6E1F-044B-BE7B-F876E84AE8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85339" y="3945463"/>
            <a:ext cx="3646488" cy="241300"/>
          </a:xfrm>
        </p:spPr>
        <p:txBody>
          <a:bodyPr/>
          <a:lstStyle>
            <a:lvl1pPr marL="0" indent="0">
              <a:buNone/>
              <a:defRPr sz="1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4248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045417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03A92C8-4D21-FB40-A217-7D7F8D3397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72856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A07D5EE-B3F8-AA44-8D0B-DEB1CD4DD7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6421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864CBC-9FA5-F041-B465-DE00482D6D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53238" y="1483669"/>
            <a:ext cx="2481449" cy="4648844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E26F75-3860-3546-85F7-4E09E38C14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3234978"/>
            <a:ext cx="3045417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92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1485900"/>
            <a:ext cx="3006916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31BF9-4DD4-B741-825E-226AABE970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48738" y="1484313"/>
            <a:ext cx="2786062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620F7-0541-0B45-B341-1E1D12D1390B}"/>
              </a:ext>
            </a:extLst>
          </p:cNvPr>
          <p:cNvCxnSpPr/>
          <p:nvPr userDrawn="1"/>
        </p:nvCxnSpPr>
        <p:spPr>
          <a:xfrm>
            <a:off x="8748793" y="1483669"/>
            <a:ext cx="0" cy="46488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36AC2DB-B5C2-3A41-A570-78C62820C2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72856" y="1483668"/>
            <a:ext cx="4675989" cy="4648199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4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24F38BC-D9BA-9143-A602-F90DC3AFC8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1" y="3234978"/>
            <a:ext cx="3006916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30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/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19265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31BF9-4DD4-B741-825E-226AABE970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48738" y="1484313"/>
            <a:ext cx="2786062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620F7-0541-0B45-B341-1E1D12D1390B}"/>
              </a:ext>
            </a:extLst>
          </p:cNvPr>
          <p:cNvCxnSpPr/>
          <p:nvPr userDrawn="1"/>
        </p:nvCxnSpPr>
        <p:spPr>
          <a:xfrm>
            <a:off x="8748793" y="1483669"/>
            <a:ext cx="0" cy="46488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D6F557C-3C26-B547-B21C-88ADA188DD0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65293" y="1484313"/>
            <a:ext cx="4702140" cy="4648200"/>
          </a:xfrm>
        </p:spPr>
        <p:txBody>
          <a:bodyPr anchor="ctr" anchorCtr="0"/>
          <a:lstStyle>
            <a:lvl1pPr marL="0" indent="0" algn="ctr">
              <a:buNone/>
              <a:defRPr sz="1200"/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A6C5533-0E3B-4A43-98F3-7F2AE6EEEA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192651" cy="289753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8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57647"/>
            <a:ext cx="11277600" cy="9363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854927"/>
            <a:ext cx="5638801" cy="412476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75C81F-C2D7-4910-B46D-EC92D0773522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1566A-1DAD-49E2-BC82-21F0253CB5DF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1"/>
                </a:solidFill>
              </a:rPr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30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/ gray t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22A485-3031-104C-93B7-435966E4994D}"/>
              </a:ext>
            </a:extLst>
          </p:cNvPr>
          <p:cNvSpPr/>
          <p:nvPr userDrawn="1"/>
        </p:nvSpPr>
        <p:spPr>
          <a:xfrm>
            <a:off x="0" y="0"/>
            <a:ext cx="12192000" cy="284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302000"/>
            <a:ext cx="5638800" cy="1598774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BE4AA2-7A93-2244-97DF-BEAFE86FE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583DCB-C2A9-8D44-82F4-C2F87B09BE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5564F4-F564-D243-90A4-29A81E8B16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283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9C3C3B-98EF-4B44-BB0A-8940FAB64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3365" y="1387475"/>
            <a:ext cx="3549650" cy="636534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3B81C94-B4A5-5B45-9AF6-02EAAAE1B2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134E51F-B9D7-714C-A962-DAC3EA7E9B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10008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8FBFB3F-D200-8E45-A44B-EBD239092E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3092" y="2085654"/>
            <a:ext cx="3549650" cy="44752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 b="0" i="0">
                <a:latin typeface="+mj-lt"/>
                <a:cs typeface="Calibri" panose="020F0502020204030204" pitchFamily="34" charset="0"/>
              </a:defRPr>
            </a:lvl1pPr>
            <a:lvl2pPr marL="228600" indent="-222250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2pPr>
            <a:lvl3pPr marL="519113" indent="-274638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3pPr>
            <a:lvl4pPr marL="803275" indent="-2381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4pPr>
            <a:lvl5pPr marL="1085850" indent="-276225">
              <a:spcBef>
                <a:spcPts val="0"/>
              </a:spcBef>
              <a:spcAft>
                <a:spcPts val="0"/>
              </a:spcAft>
              <a:tabLst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B9533FB-101C-564C-A9B2-8BBC8342D8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5001689"/>
            <a:ext cx="5638800" cy="1240085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0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EADA6C-4309-5F43-BB9C-F8E480357C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32900"/>
            <a:ext cx="11277600" cy="470865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F8FE3-FF5A-624D-A591-97864EAB2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32900"/>
            <a:ext cx="11277600" cy="470865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DEEA63-7DE6-284F-9F05-D9A33CE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463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we Picture Box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118" y="1485900"/>
            <a:ext cx="3849205" cy="3572061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C73AC-0C8F-B04D-AA36-CBBE93836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5F2D2C-2732-3F46-8B67-8714402C7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8475" y="5170489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BC302-BF6F-9F4A-B866-30F63178BD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41856" y="1485900"/>
            <a:ext cx="3849205" cy="3572061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62EB926-2F74-D64F-A4CD-EC5E10070E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1213" y="5170489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C2F399F-28D4-9E43-B164-5A6B7AA144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667742" cy="182298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230188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690563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914400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Infographic Bo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/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/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33888" y="1485900"/>
            <a:ext cx="7300912" cy="4456113"/>
          </a:xfrm>
          <a:noFill/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CA16BD-E4B6-9444-B185-131F327A8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485900"/>
            <a:ext cx="3679371" cy="16491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479803-0328-0048-8006-F62792C41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6265985"/>
            <a:ext cx="3679825" cy="311028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800">
                <a:latin typeface="+mj-lt"/>
              </a:defRPr>
            </a:lvl1pPr>
            <a:lvl2pPr marL="290513" indent="0">
              <a:spcBef>
                <a:spcPts val="0"/>
              </a:spcBef>
              <a:buNone/>
              <a:defRPr sz="1050"/>
            </a:lvl2pPr>
            <a:lvl3pPr marL="582613" indent="0">
              <a:spcBef>
                <a:spcPts val="0"/>
              </a:spcBef>
              <a:buNone/>
              <a:defRPr sz="1050"/>
            </a:lvl3pPr>
            <a:lvl4pPr marL="855663" indent="0">
              <a:spcBef>
                <a:spcPts val="0"/>
              </a:spcBef>
              <a:buNone/>
              <a:defRPr sz="1050"/>
            </a:lvl4pPr>
            <a:lvl5pPr marL="1100138" indent="0"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CEDD1B3-BEED-F34A-B2B4-FB9C258BD2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3234978"/>
            <a:ext cx="3667742" cy="1822983"/>
          </a:xfrm>
        </p:spPr>
        <p:txBody>
          <a:bodyPr>
            <a:noAutofit/>
          </a:bodyPr>
          <a:lstStyle>
            <a:lvl1pPr marL="230188" indent="-230188">
              <a:spcBef>
                <a:spcPts val="0"/>
              </a:spcBef>
              <a:spcAft>
                <a:spcPts val="400"/>
              </a:spcAft>
              <a:buFont typeface="System Font Regular"/>
              <a:buChar char="–"/>
              <a:tabLst/>
              <a:defRPr sz="1500">
                <a:latin typeface="+mj-lt"/>
              </a:defRPr>
            </a:lvl1pPr>
            <a:lvl2pPr marL="460375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2pPr>
            <a:lvl3pPr marL="690563" indent="-2238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3pPr>
            <a:lvl4pPr marL="914400" indent="-23018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4pPr>
            <a:lvl5pPr marL="1144588" indent="-211138">
              <a:spcBef>
                <a:spcPts val="0"/>
              </a:spcBef>
              <a:spcAft>
                <a:spcPts val="400"/>
              </a:spcAft>
              <a:tabLst/>
              <a:defRPr sz="15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09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Boxe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B1206E-A64A-F045-95E1-24068C9F08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" y="2214542"/>
            <a:ext cx="7701124" cy="3488834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485900"/>
            <a:ext cx="7700963" cy="728642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FA60-7D60-CF4C-887E-269F048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6542" y="6394198"/>
            <a:ext cx="5398374" cy="182358"/>
          </a:xfrm>
        </p:spPr>
        <p:txBody>
          <a:bodyPr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EC811-A5C4-444C-8FEE-8025B801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7200"/>
            <a:ext cx="3679371" cy="42110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C73AC-0C8F-B04D-AA36-CBBE93836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5F2D2C-2732-3F46-8B67-8714402C7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5841830"/>
            <a:ext cx="7700963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BC302-BF6F-9F4A-B866-30F63178BD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41856" y="2214542"/>
            <a:ext cx="3849205" cy="3488834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62EB926-2F74-D64F-A4CD-EC5E10070E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1213" y="5841830"/>
            <a:ext cx="3849688" cy="245574"/>
          </a:xfrm>
        </p:spPr>
        <p:txBody>
          <a:bodyPr/>
          <a:lstStyle>
            <a:lvl1pPr marL="0" indent="0">
              <a:buNone/>
              <a:defRPr sz="1200" b="0" i="0">
                <a:latin typeface="+mj-lt"/>
                <a:cs typeface="Calibri" panose="020F0502020204030204" pitchFamily="34" charset="0"/>
              </a:defRPr>
            </a:lvl1pPr>
            <a:lvl2pPr marL="290513" indent="0">
              <a:buNone/>
              <a:defRPr sz="1200"/>
            </a:lvl2pPr>
            <a:lvl3pPr marL="582613" indent="0">
              <a:buNone/>
              <a:defRPr sz="1200"/>
            </a:lvl3pPr>
            <a:lvl4pPr marL="855663" indent="0">
              <a:buNone/>
              <a:defRPr sz="1200"/>
            </a:lvl4pPr>
            <a:lvl5pPr marL="1100138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3C935CB-FC55-5340-B422-F68ABAB496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0725" y="1485900"/>
            <a:ext cx="3394075" cy="6143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>
                <a:latin typeface="+mj-lt"/>
              </a:defRPr>
            </a:lvl1pPr>
            <a:lvl2pPr marL="290513" indent="0">
              <a:spcBef>
                <a:spcPts val="0"/>
              </a:spcBef>
              <a:buNone/>
              <a:defRPr sz="1500">
                <a:latin typeface="+mj-lt"/>
              </a:defRPr>
            </a:lvl2pPr>
            <a:lvl3pPr marL="582613" indent="0">
              <a:spcBef>
                <a:spcPts val="0"/>
              </a:spcBef>
              <a:buNone/>
              <a:defRPr sz="1500">
                <a:latin typeface="+mj-lt"/>
              </a:defRPr>
            </a:lvl3pPr>
            <a:lvl4pPr marL="855663" indent="0">
              <a:spcBef>
                <a:spcPts val="0"/>
              </a:spcBef>
              <a:buNone/>
              <a:defRPr sz="1500">
                <a:latin typeface="+mj-lt"/>
              </a:defRPr>
            </a:lvl4pPr>
            <a:lvl5pPr marL="1100138" indent="0">
              <a:spcBef>
                <a:spcPts val="0"/>
              </a:spcBef>
              <a:buNone/>
              <a:defRPr sz="15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702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05356"/>
            <a:ext cx="11277600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05356"/>
            <a:ext cx="11277600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4B387-8E5D-BC42-B9C5-15885C27AF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15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A1EF-1130-0847-A890-759BB7F11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941639"/>
            <a:ext cx="3807869" cy="281142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B4C41C-FB42-AD48-A6C4-FD4FE1D1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2667988-617F-004D-B13E-69F23C601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FE5633E-57AE-5F4C-8DC4-A6A36A5A6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97790"/>
            <a:ext cx="3807869" cy="281142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CD5681D-08CD-CE43-A482-97B6B98B31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949483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24ABB26-7301-E846-A462-7610E217F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5224444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03EF78-E55B-BE4C-9CF2-0175C0D0E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2607" y="2941639"/>
            <a:ext cx="3807869" cy="281142"/>
          </a:xfrm>
        </p:spPr>
        <p:txBody>
          <a:bodyPr/>
          <a:lstStyle>
            <a:lvl1pPr marL="0" indent="0"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EC6E547-EACF-304E-A8A1-B89AA80720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2607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32E99CF-0040-9145-B590-C27DD73EAE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607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F4786A-0F68-1A46-8E73-D7568095F3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2607" y="4597790"/>
            <a:ext cx="3807869" cy="1496778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D6697-EB49-1144-B5F3-9918FB798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4" y="1133447"/>
            <a:ext cx="1797646" cy="11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36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A1EF-1130-0847-A890-759BB7F11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941639"/>
            <a:ext cx="3807869" cy="28114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B4C41C-FB42-AD48-A6C4-FD4FE1D1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2667988-617F-004D-B13E-69F23C601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FE5633E-57AE-5F4C-8DC4-A6A36A5A6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597790"/>
            <a:ext cx="3807869" cy="28114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CD5681D-08CD-CE43-A482-97B6B98B31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949483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24ABB26-7301-E846-A462-7610E217F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5224444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03EF78-E55B-BE4C-9CF2-0175C0D0E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2607" y="2941639"/>
            <a:ext cx="3807869" cy="281142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EC6E547-EACF-304E-A8A1-B89AA80720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2607" y="3293332"/>
            <a:ext cx="3807869" cy="236380"/>
          </a:xfrm>
        </p:spPr>
        <p:txBody>
          <a:bodyPr/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32E99CF-0040-9145-B590-C27DD73EAE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607" y="3568293"/>
            <a:ext cx="3807869" cy="87012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F4786A-0F68-1A46-8E73-D7568095F3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2607" y="4597790"/>
            <a:ext cx="3807869" cy="1496778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290513" indent="0">
              <a:buNone/>
              <a:defRPr>
                <a:latin typeface="+mj-lt"/>
              </a:defRPr>
            </a:lvl2pPr>
            <a:lvl3pPr marL="582613" indent="0">
              <a:buNone/>
              <a:defRPr>
                <a:latin typeface="+mj-lt"/>
              </a:defRPr>
            </a:lvl3pPr>
            <a:lvl4pPr marL="855663" indent="0">
              <a:buNone/>
              <a:defRPr>
                <a:latin typeface="+mj-lt"/>
              </a:defRPr>
            </a:lvl4pPr>
            <a:lvl5pPr marL="1100138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D6697-EB49-1144-B5F3-9918FB798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4" y="1133447"/>
            <a:ext cx="1797645" cy="11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4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57647"/>
            <a:ext cx="11277600" cy="9363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854927"/>
            <a:ext cx="5638801" cy="412476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D5B062-E019-463E-A9D7-BDD5C9740073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FA6A89-2F6E-48F8-8181-1A8E7FE1C38F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35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85900" y="1895474"/>
            <a:ext cx="3733800" cy="904875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Commercials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27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Title Oran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11277600" cy="341354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027501"/>
            <a:ext cx="11277599" cy="93638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933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E354-734D-42E2-9009-A60A29A5C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8894B-1BB3-461F-B1AF-C05E14965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11C5B-A396-426A-AA82-7A2948DA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DDA-63E8-A848-8D23-12859CCF5EB1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6296C-83BA-418B-9C15-DB83F16E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D0870-2303-44AF-A5DC-8516398D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8101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4CBD-B484-4FA0-9C3A-3A9BE526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B5259-DB3D-4733-ACAD-AF5B3F74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5310-37DC-4730-A491-419D95BE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8B0C-0FAB-774C-8E72-6F2A52227E9F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16E69-A44A-4232-9C03-D41501F3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52F6-836A-40A2-861A-F315F292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5098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4059-6432-4ED7-8E26-3781D9AC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D8B26-3F58-4E60-A9F4-B651CE5B2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61D96-94F6-4981-8CC4-8FE20869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E32D-D1F0-7E43-A786-E8C2CF1B93D2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751B6-0E46-49F2-AAAA-8D98BD70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2C6F0-50C3-49BC-A830-7C2AA958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55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90DC-97AD-4610-B246-2B054719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9E392-5CA1-45B5-B641-042D0B20D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6122E-730E-40DF-969C-5D33C5214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DE015-70DD-4E24-ACFF-92EBAE44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D603-DB64-8E42-B8F2-04D10E19A1B0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37DBA-04D1-4D61-8696-14A015B6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5E385-D671-4AEB-B414-5018A835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38842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7F54-5D77-4631-B4AF-CB5A25F5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F629D-F572-490E-AB0C-808B9A51C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DC6EE-837D-4005-A87D-E1CE23899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19875-B6B8-4287-B15A-938ED1610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2124D-F1D7-48BE-8760-7B3753045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644A8-52A0-43ED-A898-806D6FFB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3029-3D73-4B47-8236-A297EF9FE7D1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1CD20-8723-4FE3-B194-79108E30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02066-8BAE-407B-AEAF-795E668A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06972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DBF1-60CB-4BC7-BDD8-0776F443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E9CEF-33EC-47D3-ADB2-FBC27CE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E3D0-5550-6C41-9758-BB53B333A884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5D2CC-16C1-4573-BE5E-065F0B1F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B1BEE-B14F-4148-9910-C4A96AE4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685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D9CD1-5014-4858-8320-EB167520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A531-7E58-794A-BAEA-C8321F1ED108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F86B3-03EE-409F-B40F-3F5AE8C2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7E6D4-7E54-40AC-8C7B-D3A00C91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1572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D9CD1-5014-4858-8320-EB167520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F14A-74F6-114B-947F-794AF53A9DE4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F86B3-03EE-409F-B40F-3F5AE8C2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7E6D4-7E54-40AC-8C7B-D3A00C91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42208-CAA1-194B-8C86-7FF3397649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53" b="7953"/>
          <a:stretch/>
        </p:blipFill>
        <p:spPr>
          <a:xfrm>
            <a:off x="-24447" y="0"/>
            <a:ext cx="12216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Orange Triang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9096" y="1705356"/>
            <a:ext cx="5055704" cy="3447288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E7F613-476C-024A-86BD-E0B81985C92A}"/>
              </a:ext>
            </a:extLst>
          </p:cNvPr>
          <p:cNvGrpSpPr/>
          <p:nvPr userDrawn="1"/>
        </p:nvGrpSpPr>
        <p:grpSpPr>
          <a:xfrm>
            <a:off x="1466513" y="1697519"/>
            <a:ext cx="4045461" cy="3447288"/>
            <a:chOff x="4060628" y="1718294"/>
            <a:chExt cx="4045461" cy="3443084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76811C46-10E6-0040-9FB9-B4A9F7A806AC}"/>
                </a:ext>
              </a:extLst>
            </p:cNvPr>
            <p:cNvSpPr/>
            <p:nvPr/>
          </p:nvSpPr>
          <p:spPr>
            <a:xfrm rot="5400000">
              <a:off x="2914378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79E34A4-86AB-F648-9081-3953BAB39BF1}"/>
                </a:ext>
              </a:extLst>
            </p:cNvPr>
            <p:cNvSpPr/>
            <p:nvPr/>
          </p:nvSpPr>
          <p:spPr>
            <a:xfrm rot="5400000">
              <a:off x="4361816" y="2864544"/>
              <a:ext cx="3443084" cy="115058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64D4B64-C054-2C4D-8E11-6C03338EEA96}"/>
                </a:ext>
              </a:extLst>
            </p:cNvPr>
            <p:cNvSpPr/>
            <p:nvPr/>
          </p:nvSpPr>
          <p:spPr>
            <a:xfrm rot="5400000">
              <a:off x="5809255" y="2864544"/>
              <a:ext cx="3443084" cy="1150584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08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BD98-4C76-495D-81BA-8AF2A6A3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08812-DF53-480A-94EF-9763169C9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06C84-1EA4-4563-B9AE-11D1E6FF6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AD9C3-0D1F-4C7B-BF1A-D9795BFF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ADC4C-2E37-0244-AEF6-425AF08F783F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EACC0-AC26-4E5E-9B53-6E417B5E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093FD-E274-43C6-9579-E2C89FAF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1152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C8BA-CAB2-42F9-B9D8-F810978E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9418E-2F7E-4AAD-B792-1C894FCE9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75BB5-7094-4A04-91AF-841C3BCC5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FC539-FCFB-423B-81EC-661ADF7FB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711EB-044F-4B43-8654-D184D7786AE1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DC525-F2BE-4059-B759-2365EED3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D9F62-C3F4-458D-8686-3BAA1E13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6427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25F5-88CF-46C1-914A-0AC8D524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0E4FA-3B60-4EFE-B0AD-1236AF32A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CFCA9-5749-4A00-9D40-E9FA8E76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11DDF-16A7-0044-AF29-94AF1F39DC6A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F0B4A-C570-40D4-9B03-416ACCC8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BD87F-93E7-41E9-A2F3-9F5DD4C5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1615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1DB45F-ED82-4869-AEF1-DFFFBDE46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C69071-264A-4D82-99FA-CAB881257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4C94E-F880-4DD7-B3F7-9D383E31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D825F-DD98-C745-825B-992ED1C9D435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D9878-97C0-4FD0-A23F-8AD16EEB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BPO High Level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6339C-969D-47C7-8612-DC9F8575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6493-F457-445C-ABA0-14D91C3540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1472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9CC39-2615-554C-ADE2-A30C028889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15144"/>
            <a:ext cx="11277600" cy="4717813"/>
          </a:xfrm>
          <a:noFill/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Insert infographics within this area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6744"/>
            <a:ext cx="11277600" cy="8640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22D0-EB8A-9645-97E8-A571F63A1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686" y="1626159"/>
            <a:ext cx="5399314" cy="5001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90513" indent="0">
              <a:buNone/>
              <a:defRPr/>
            </a:lvl2pPr>
            <a:lvl3pPr marL="582613" indent="0">
              <a:buNone/>
              <a:defRPr/>
            </a:lvl3pPr>
            <a:lvl4pPr marL="855663" indent="0">
              <a:buNone/>
              <a:defRPr/>
            </a:lvl4pPr>
            <a:lvl5pPr marL="110013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8FDC7-555E-42D9-AA02-C5A528DCE45D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A80C5-9717-4669-8C34-1C395391F192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23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57647"/>
            <a:ext cx="11277600" cy="93638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854927"/>
            <a:ext cx="5638801" cy="412476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D5B062-E019-463E-A9D7-BDD5C9740073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FA6A89-2F6E-48F8-8181-1A8E7FE1C38F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82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6749"/>
            <a:ext cx="11277600" cy="439990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8FDC7-555E-42D9-AA02-C5A528DCE45D}"/>
              </a:ext>
            </a:extLst>
          </p:cNvPr>
          <p:cNvSpPr txBox="1"/>
          <p:nvPr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©2021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A80C5-9717-4669-8C34-1C395391F192}"/>
              </a:ext>
            </a:extLst>
          </p:cNvPr>
          <p:cNvSpPr txBox="1"/>
          <p:nvPr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7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6744"/>
            <a:ext cx="11277600" cy="864056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8FDC7-555E-42D9-AA02-C5A528DCE45D}"/>
              </a:ext>
            </a:extLst>
          </p:cNvPr>
          <p:cNvSpPr txBox="1"/>
          <p:nvPr userDrawn="1"/>
        </p:nvSpPr>
        <p:spPr>
          <a:xfrm>
            <a:off x="8058098" y="6405091"/>
            <a:ext cx="24466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ExlService Holdings, Inc.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A80C5-9717-4669-8C34-1C395391F192}"/>
              </a:ext>
            </a:extLst>
          </p:cNvPr>
          <p:cNvSpPr txBox="1"/>
          <p:nvPr userDrawn="1"/>
        </p:nvSpPr>
        <p:spPr>
          <a:xfrm>
            <a:off x="10388823" y="6412461"/>
            <a:ext cx="579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EF08C3-6068-49A5-A83C-FDA0DDA2EDAF}" type="slidenum">
              <a:rPr lang="en-US" sz="800" smtClean="0">
                <a:solidFill>
                  <a:schemeClr val="tx2"/>
                </a:solidFill>
              </a:rPr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182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55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4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37" Type="http://schemas.openxmlformats.org/officeDocument/2006/relationships/slideLayout" Target="../slideLayouts/slideLayout146.xml"/><Relationship Id="rId40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43" Type="http://schemas.openxmlformats.org/officeDocument/2006/relationships/theme" Target="../theme/theme5.xml"/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6.xml"/><Relationship Id="rId18" Type="http://schemas.openxmlformats.org/officeDocument/2006/relationships/slideLayout" Target="../slideLayouts/slideLayout181.xml"/><Relationship Id="rId26" Type="http://schemas.openxmlformats.org/officeDocument/2006/relationships/slideLayout" Target="../slideLayouts/slideLayout189.xml"/><Relationship Id="rId39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184.xml"/><Relationship Id="rId34" Type="http://schemas.openxmlformats.org/officeDocument/2006/relationships/slideLayout" Target="../slideLayouts/slideLayout197.xml"/><Relationship Id="rId42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79.xml"/><Relationship Id="rId20" Type="http://schemas.openxmlformats.org/officeDocument/2006/relationships/slideLayout" Target="../slideLayouts/slideLayout183.xml"/><Relationship Id="rId29" Type="http://schemas.openxmlformats.org/officeDocument/2006/relationships/slideLayout" Target="../slideLayouts/slideLayout192.xml"/><Relationship Id="rId41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24" Type="http://schemas.openxmlformats.org/officeDocument/2006/relationships/slideLayout" Target="../slideLayouts/slideLayout187.xml"/><Relationship Id="rId32" Type="http://schemas.openxmlformats.org/officeDocument/2006/relationships/slideLayout" Target="../slideLayouts/slideLayout195.xml"/><Relationship Id="rId37" Type="http://schemas.openxmlformats.org/officeDocument/2006/relationships/slideLayout" Target="../slideLayouts/slideLayout200.xml"/><Relationship Id="rId40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68.xml"/><Relationship Id="rId15" Type="http://schemas.openxmlformats.org/officeDocument/2006/relationships/slideLayout" Target="../slideLayouts/slideLayout178.xml"/><Relationship Id="rId23" Type="http://schemas.openxmlformats.org/officeDocument/2006/relationships/slideLayout" Target="../slideLayouts/slideLayout186.xml"/><Relationship Id="rId28" Type="http://schemas.openxmlformats.org/officeDocument/2006/relationships/slideLayout" Target="../slideLayouts/slideLayout191.xml"/><Relationship Id="rId36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73.xml"/><Relationship Id="rId19" Type="http://schemas.openxmlformats.org/officeDocument/2006/relationships/slideLayout" Target="../slideLayouts/slideLayout182.xml"/><Relationship Id="rId31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Relationship Id="rId14" Type="http://schemas.openxmlformats.org/officeDocument/2006/relationships/slideLayout" Target="../slideLayouts/slideLayout177.xml"/><Relationship Id="rId22" Type="http://schemas.openxmlformats.org/officeDocument/2006/relationships/slideLayout" Target="../slideLayouts/slideLayout185.xml"/><Relationship Id="rId27" Type="http://schemas.openxmlformats.org/officeDocument/2006/relationships/slideLayout" Target="../slideLayouts/slideLayout190.xml"/><Relationship Id="rId30" Type="http://schemas.openxmlformats.org/officeDocument/2006/relationships/slideLayout" Target="../slideLayouts/slideLayout193.xml"/><Relationship Id="rId35" Type="http://schemas.openxmlformats.org/officeDocument/2006/relationships/slideLayout" Target="../slideLayouts/slideLayout198.xml"/><Relationship Id="rId43" Type="http://schemas.openxmlformats.org/officeDocument/2006/relationships/theme" Target="../theme/theme7.xml"/><Relationship Id="rId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5.xml"/><Relationship Id="rId17" Type="http://schemas.openxmlformats.org/officeDocument/2006/relationships/slideLayout" Target="../slideLayouts/slideLayout180.xml"/><Relationship Id="rId25" Type="http://schemas.openxmlformats.org/officeDocument/2006/relationships/slideLayout" Target="../slideLayouts/slideLayout188.xml"/><Relationship Id="rId33" Type="http://schemas.openxmlformats.org/officeDocument/2006/relationships/slideLayout" Target="../slideLayouts/slideLayout196.xml"/><Relationship Id="rId38" Type="http://schemas.openxmlformats.org/officeDocument/2006/relationships/slideLayout" Target="../slideLayouts/slideLayout2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33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3905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6963"/>
            <a:ext cx="31242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CCACD6-8279-7A43-AFDE-A51255A0F160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176963"/>
            <a:ext cx="41148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©2022 ExlService Holdings,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176963"/>
            <a:ext cx="27432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0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61" r:id="rId3"/>
    <p:sldLayoutId id="2147483675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717" r:id="rId15"/>
    <p:sldLayoutId id="2147483719" r:id="rId16"/>
    <p:sldLayoutId id="2147483688" r:id="rId17"/>
    <p:sldLayoutId id="2147483689" r:id="rId18"/>
    <p:sldLayoutId id="2147483690" r:id="rId19"/>
    <p:sldLayoutId id="2147483700" r:id="rId20"/>
    <p:sldLayoutId id="2147483718" r:id="rId21"/>
    <p:sldLayoutId id="2147483701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2" r:id="rId32"/>
    <p:sldLayoutId id="2147483703" r:id="rId33"/>
    <p:sldLayoutId id="2147483704" r:id="rId34"/>
    <p:sldLayoutId id="2147483705" r:id="rId35"/>
    <p:sldLayoutId id="2147483706" r:id="rId36"/>
    <p:sldLayoutId id="2147483707" r:id="rId37"/>
    <p:sldLayoutId id="2147483708" r:id="rId38"/>
    <p:sldLayoutId id="2147483709" r:id="rId39"/>
    <p:sldLayoutId id="2147483710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 Font Regular"/>
        <a:buChar char="–"/>
        <a:defRPr sz="2800" kern="1200">
          <a:solidFill>
            <a:schemeClr val="tx2"/>
          </a:solidFill>
          <a:latin typeface="+mj-lt"/>
          <a:ea typeface="+mn-ea"/>
          <a:cs typeface="+mn-cs"/>
        </a:defRPr>
      </a:lvl1pPr>
      <a:lvl2pPr marL="515938" indent="-225425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400" kern="1200">
          <a:solidFill>
            <a:schemeClr val="tx2"/>
          </a:solidFill>
          <a:latin typeface="+mj-lt"/>
          <a:ea typeface="+mn-ea"/>
          <a:cs typeface="+mn-cs"/>
        </a:defRPr>
      </a:lvl2pPr>
      <a:lvl3pPr marL="808038" indent="-225425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000" kern="1200">
          <a:solidFill>
            <a:schemeClr val="tx2"/>
          </a:solidFill>
          <a:latin typeface="+mj-lt"/>
          <a:ea typeface="+mn-ea"/>
          <a:cs typeface="+mn-cs"/>
        </a:defRPr>
      </a:lvl3pPr>
      <a:lvl4pPr marL="1090613" indent="-23495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1800" kern="1200">
          <a:solidFill>
            <a:schemeClr val="tx2"/>
          </a:solidFill>
          <a:latin typeface="+mj-lt"/>
          <a:ea typeface="+mn-ea"/>
          <a:cs typeface="+mn-cs"/>
        </a:defRPr>
      </a:lvl4pPr>
      <a:lvl5pPr marL="1373188" indent="-27305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18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orient="horz" pos="4128" userDrawn="1">
          <p15:clr>
            <a:srgbClr val="F26B43"/>
          </p15:clr>
        </p15:guide>
        <p15:guide id="6" orient="horz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33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3905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6963"/>
            <a:ext cx="31242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CCACD6-8279-7A43-AFDE-A51255A0F160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176963"/>
            <a:ext cx="41148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176963"/>
            <a:ext cx="27432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2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 Font Regular"/>
        <a:buChar char="–"/>
        <a:defRPr sz="2800" kern="1200">
          <a:solidFill>
            <a:schemeClr val="tx2"/>
          </a:solidFill>
          <a:latin typeface="+mj-lt"/>
          <a:ea typeface="+mn-ea"/>
          <a:cs typeface="+mn-cs"/>
        </a:defRPr>
      </a:lvl1pPr>
      <a:lvl2pPr marL="515938" indent="-225425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400" kern="1200">
          <a:solidFill>
            <a:schemeClr val="tx2"/>
          </a:solidFill>
          <a:latin typeface="+mj-lt"/>
          <a:ea typeface="+mn-ea"/>
          <a:cs typeface="+mn-cs"/>
        </a:defRPr>
      </a:lvl2pPr>
      <a:lvl3pPr marL="808038" indent="-225425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000" kern="1200">
          <a:solidFill>
            <a:schemeClr val="tx2"/>
          </a:solidFill>
          <a:latin typeface="+mj-lt"/>
          <a:ea typeface="+mn-ea"/>
          <a:cs typeface="+mn-cs"/>
        </a:defRPr>
      </a:lvl3pPr>
      <a:lvl4pPr marL="1090613" indent="-23495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1800" kern="1200">
          <a:solidFill>
            <a:schemeClr val="tx2"/>
          </a:solidFill>
          <a:latin typeface="+mj-lt"/>
          <a:ea typeface="+mn-ea"/>
          <a:cs typeface="+mn-cs"/>
        </a:defRPr>
      </a:lvl4pPr>
      <a:lvl5pPr marL="1373188" indent="-27305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18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4128">
          <p15:clr>
            <a:srgbClr val="F26B43"/>
          </p15:clr>
        </p15:guide>
        <p15:guide id="6" orient="horz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5ECD8F-C467-43BF-8AB0-BE4E5958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33DA2-6F9B-42DA-8E2F-DF936CF53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A701C-A00B-4988-A749-33159B1E5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59960DA8-9ACE-114E-944C-6564A76BC145}" type="datetime1">
              <a:rPr lang="en-GB" smtClean="0"/>
              <a:t>17/03/2022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B3939-6FBC-451F-B1AE-1E7E401FA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GB" dirty="0"/>
              <a:t>BPO High Level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DB23A-B7B8-40D1-AA7D-D2B0B2152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7BAF6493-F457-445C-ABA0-14D91C3540F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22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923" r:id="rId13"/>
    <p:sldLayoutId id="2147483937" r:id="rId14"/>
    <p:sldLayoutId id="2147483938" r:id="rId15"/>
    <p:sldLayoutId id="2147483939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3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9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33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3905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6963"/>
            <a:ext cx="31242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CCACD6-8279-7A43-AFDE-A51255A0F160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176963"/>
            <a:ext cx="41148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©2021 Exl Service Holdings,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176963"/>
            <a:ext cx="27432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9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  <p:sldLayoutId id="2147483912" r:id="rId33"/>
    <p:sldLayoutId id="2147483913" r:id="rId34"/>
    <p:sldLayoutId id="2147483914" r:id="rId35"/>
    <p:sldLayoutId id="2147483915" r:id="rId36"/>
    <p:sldLayoutId id="2147483916" r:id="rId37"/>
    <p:sldLayoutId id="2147483917" r:id="rId38"/>
    <p:sldLayoutId id="2147483918" r:id="rId39"/>
    <p:sldLayoutId id="2147483919" r:id="rId40"/>
    <p:sldLayoutId id="2147483920" r:id="rId41"/>
    <p:sldLayoutId id="2147483921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 Font Regular"/>
        <a:buChar char="–"/>
        <a:defRPr sz="2800" kern="1200">
          <a:solidFill>
            <a:schemeClr val="tx2"/>
          </a:solidFill>
          <a:latin typeface="+mj-lt"/>
          <a:ea typeface="+mn-ea"/>
          <a:cs typeface="+mn-cs"/>
        </a:defRPr>
      </a:lvl1pPr>
      <a:lvl2pPr marL="515938" indent="-225425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400" kern="1200">
          <a:solidFill>
            <a:schemeClr val="tx2"/>
          </a:solidFill>
          <a:latin typeface="+mj-lt"/>
          <a:ea typeface="+mn-ea"/>
          <a:cs typeface="+mn-cs"/>
        </a:defRPr>
      </a:lvl2pPr>
      <a:lvl3pPr marL="808038" indent="-225425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000" kern="1200">
          <a:solidFill>
            <a:schemeClr val="tx2"/>
          </a:solidFill>
          <a:latin typeface="+mj-lt"/>
          <a:ea typeface="+mn-ea"/>
          <a:cs typeface="+mn-cs"/>
        </a:defRPr>
      </a:lvl3pPr>
      <a:lvl4pPr marL="1090613" indent="-23495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1800" kern="1200">
          <a:solidFill>
            <a:schemeClr val="tx2"/>
          </a:solidFill>
          <a:latin typeface="+mj-lt"/>
          <a:ea typeface="+mn-ea"/>
          <a:cs typeface="+mn-cs"/>
        </a:defRPr>
      </a:lvl4pPr>
      <a:lvl5pPr marL="1373188" indent="-27305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18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4128">
          <p15:clr>
            <a:srgbClr val="F26B43"/>
          </p15:clr>
        </p15:guide>
        <p15:guide id="6" orient="horz" pos="2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EB6A8-E1CE-4F5F-88C2-89ACAAD12DAF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61D0C-826F-4587-BC69-B82E0DEC1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7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33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39058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6963"/>
            <a:ext cx="31242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CCACD6-8279-7A43-AFDE-A51255A0F160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176963"/>
            <a:ext cx="41148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©2022 ExlService Holdings,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176963"/>
            <a:ext cx="2743200" cy="365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CA08CA8-4222-D24F-ACDB-33341C247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0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  <p:sldLayoutId id="2147483958" r:id="rId18"/>
    <p:sldLayoutId id="2147483959" r:id="rId19"/>
    <p:sldLayoutId id="2147483960" r:id="rId20"/>
    <p:sldLayoutId id="2147483961" r:id="rId21"/>
    <p:sldLayoutId id="2147483962" r:id="rId22"/>
    <p:sldLayoutId id="2147483963" r:id="rId23"/>
    <p:sldLayoutId id="2147483964" r:id="rId24"/>
    <p:sldLayoutId id="2147483965" r:id="rId25"/>
    <p:sldLayoutId id="2147483966" r:id="rId26"/>
    <p:sldLayoutId id="2147483967" r:id="rId27"/>
    <p:sldLayoutId id="2147483968" r:id="rId28"/>
    <p:sldLayoutId id="2147483969" r:id="rId29"/>
    <p:sldLayoutId id="2147483970" r:id="rId30"/>
    <p:sldLayoutId id="2147483971" r:id="rId31"/>
    <p:sldLayoutId id="2147483972" r:id="rId32"/>
    <p:sldLayoutId id="2147483973" r:id="rId33"/>
    <p:sldLayoutId id="2147483974" r:id="rId34"/>
    <p:sldLayoutId id="2147483975" r:id="rId35"/>
    <p:sldLayoutId id="2147483976" r:id="rId36"/>
    <p:sldLayoutId id="2147483977" r:id="rId37"/>
    <p:sldLayoutId id="2147483978" r:id="rId38"/>
    <p:sldLayoutId id="2147483979" r:id="rId39"/>
    <p:sldLayoutId id="2147483980" r:id="rId40"/>
    <p:sldLayoutId id="2147483981" r:id="rId41"/>
    <p:sldLayoutId id="2147483982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 Font Regular"/>
        <a:buChar char="–"/>
        <a:defRPr sz="2800" kern="1200">
          <a:solidFill>
            <a:schemeClr val="tx2"/>
          </a:solidFill>
          <a:latin typeface="+mj-lt"/>
          <a:ea typeface="+mn-ea"/>
          <a:cs typeface="+mn-cs"/>
        </a:defRPr>
      </a:lvl1pPr>
      <a:lvl2pPr marL="515938" indent="-225425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400" kern="1200">
          <a:solidFill>
            <a:schemeClr val="tx2"/>
          </a:solidFill>
          <a:latin typeface="+mj-lt"/>
          <a:ea typeface="+mn-ea"/>
          <a:cs typeface="+mn-cs"/>
        </a:defRPr>
      </a:lvl2pPr>
      <a:lvl3pPr marL="808038" indent="-225425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2000" kern="1200">
          <a:solidFill>
            <a:schemeClr val="tx2"/>
          </a:solidFill>
          <a:latin typeface="+mj-lt"/>
          <a:ea typeface="+mn-ea"/>
          <a:cs typeface="+mn-cs"/>
        </a:defRPr>
      </a:lvl3pPr>
      <a:lvl4pPr marL="1090613" indent="-23495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1800" kern="1200">
          <a:solidFill>
            <a:schemeClr val="tx2"/>
          </a:solidFill>
          <a:latin typeface="+mj-lt"/>
          <a:ea typeface="+mn-ea"/>
          <a:cs typeface="+mn-cs"/>
        </a:defRPr>
      </a:lvl4pPr>
      <a:lvl5pPr marL="1373188" indent="-27305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tabLst/>
        <a:defRPr sz="18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4128">
          <p15:clr>
            <a:srgbClr val="F26B43"/>
          </p15:clr>
        </p15:guide>
        <p15:guide id="6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8.png"/><Relationship Id="rId3" Type="http://schemas.openxmlformats.org/officeDocument/2006/relationships/chart" Target="../charts/chart1.xml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0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53.jpeg"/><Relationship Id="rId5" Type="http://schemas.microsoft.com/office/2007/relationships/hdphoto" Target="../media/hdphoto5.wdp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4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97.xml"/><Relationship Id="rId6" Type="http://schemas.microsoft.com/office/2007/relationships/hdphoto" Target="../media/hdphoto6.wdp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1.emf"/><Relationship Id="rId7" Type="http://schemas.openxmlformats.org/officeDocument/2006/relationships/image" Target="../media/image94.emf"/><Relationship Id="rId12" Type="http://schemas.openxmlformats.org/officeDocument/2006/relationships/image" Target="../media/image9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93.emf"/><Relationship Id="rId11" Type="http://schemas.openxmlformats.org/officeDocument/2006/relationships/image" Target="../media/image98.emf"/><Relationship Id="rId5" Type="http://schemas.openxmlformats.org/officeDocument/2006/relationships/image" Target="../media/image49.svg"/><Relationship Id="rId10" Type="http://schemas.openxmlformats.org/officeDocument/2006/relationships/image" Target="../media/image97.emf"/><Relationship Id="rId4" Type="http://schemas.openxmlformats.org/officeDocument/2006/relationships/image" Target="../media/image92.png"/><Relationship Id="rId9" Type="http://schemas.openxmlformats.org/officeDocument/2006/relationships/image" Target="../media/image9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1.xml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3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5.png"/><Relationship Id="rId11" Type="http://schemas.openxmlformats.org/officeDocument/2006/relationships/image" Target="../media/image27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jpeg"/><Relationship Id="rId7" Type="http://schemas.openxmlformats.org/officeDocument/2006/relationships/image" Target="../media/image30.jpeg"/><Relationship Id="rId12" Type="http://schemas.openxmlformats.org/officeDocument/2006/relationships/image" Target="cid:B6703A60-C258-421D-B9C4-C62300930F27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4.xml"/><Relationship Id="rId6" Type="http://schemas.openxmlformats.org/officeDocument/2006/relationships/image" Target="cid:BF6AA8FF-ABC7-48CC-A241-7297D2F300AA" TargetMode="External"/><Relationship Id="rId11" Type="http://schemas.openxmlformats.org/officeDocument/2006/relationships/image" Target="../media/image34.jpe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1.png"/><Relationship Id="rId3" Type="http://schemas.openxmlformats.org/officeDocument/2006/relationships/image" Target="../media/image35.jpeg"/><Relationship Id="rId7" Type="http://schemas.openxmlformats.org/officeDocument/2006/relationships/image" Target="../media/image38.png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Relationship Id="rId6" Type="http://schemas.openxmlformats.org/officeDocument/2006/relationships/image" Target="NUL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NULL"/><Relationship Id="rId4" Type="http://schemas.openxmlformats.org/officeDocument/2006/relationships/image" Target="../media/image36.jpeg"/><Relationship Id="rId9" Type="http://schemas.openxmlformats.org/officeDocument/2006/relationships/image" Target="../media/image39.png"/><Relationship Id="rId1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331-513F-6C46-85CC-00DAE6DCC3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D04EFA-2126-5843-8F9D-03A85E7EA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73" y="-988911"/>
            <a:ext cx="11277600" cy="3413547"/>
          </a:xfrm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EXL Solution for E Commerce</a:t>
            </a:r>
            <a:r>
              <a:rPr lang="en-US" sz="6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6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b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Reprographics</a:t>
            </a:r>
            <a:r>
              <a:rPr lang="en-US" sz="1400" i="1" dirty="0"/>
              <a:t/>
            </a:r>
            <a:br>
              <a:rPr lang="en-US" sz="1400" i="1" dirty="0"/>
            </a:br>
            <a:endParaRPr lang="en-US" sz="4800" b="1" i="1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46B3F7-CB01-444A-87CF-2B2283A98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093" y="4694081"/>
            <a:ext cx="11277599" cy="93638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March </a:t>
            </a: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r>
              <a:rPr lang="en-US" b="1" baseline="30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2022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4545B4-80D4-C843-8020-34132F2AB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6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Chart 44"/>
          <p:cNvGraphicFramePr/>
          <p:nvPr>
            <p:extLst/>
          </p:nvPr>
        </p:nvGraphicFramePr>
        <p:xfrm>
          <a:off x="457200" y="1954004"/>
          <a:ext cx="5638800" cy="466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947407"/>
              </p:ext>
            </p:extLst>
          </p:nvPr>
        </p:nvGraphicFramePr>
        <p:xfrm>
          <a:off x="3799449" y="713512"/>
          <a:ext cx="6402390" cy="5303520"/>
        </p:xfrm>
        <a:graphic>
          <a:graphicData uri="http://schemas.openxmlformats.org/drawingml/2006/table">
            <a:tbl>
              <a:tblPr firstRow="1" bandRow="1"/>
              <a:tblGrid>
                <a:gridCol w="20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8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9682">
                <a:tc>
                  <a:txBody>
                    <a:bodyPr/>
                    <a:lstStyle>
                      <a:lvl1pPr marL="0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23448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046897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570345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093793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617241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140690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664138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187586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746125" indent="0" algn="l">
                        <a:tabLst/>
                      </a:pPr>
                      <a:endParaRPr lang="en-US" sz="1200" b="1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630238" indent="0" algn="l">
                        <a:tabLst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Location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100" b="0" baseline="0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050" b="0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EXL </a:t>
                      </a:r>
                      <a:r>
                        <a:rPr lang="en-US" sz="1000" b="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Pune(5 mins from existing incumbent office)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 hybrid model of Work from home(WFH) and work from office(WFO)  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23448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046897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570345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093793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617241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140690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664138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187586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914400" indent="0" algn="l"/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914400" indent="0" algn="l"/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Timeline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968375" indent="0" algn="l"/>
                      <a:endParaRPr lang="en-US" sz="1200" b="1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000" b="0" baseline="0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Transition from incumbent to EXL planned </a:t>
                      </a:r>
                      <a:r>
                        <a:rPr lang="en-US" sz="1000" b="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complete in 2.5 months with no disruption to services </a:t>
                      </a:r>
                      <a:endParaRPr lang="en-US" sz="1000" b="0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Timelines and duration built basis learnings/ best practices from phase </a:t>
                      </a:r>
                      <a:r>
                        <a:rPr lang="en-US" sz="1000" b="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b="0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523448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046897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570345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093793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617241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140690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664138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187586" algn="l" defTabSz="1046897" rtl="0" eaLnBrk="1" latinLnBrk="0" hangingPunct="1">
                        <a:defRPr sz="2061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798513" indent="0" algn="l"/>
                      <a:endParaRPr lang="en-US" sz="1200" b="1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98513" indent="0" algn="l"/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Incumbent Hiring  </a:t>
                      </a:r>
                    </a:p>
                    <a:p>
                      <a:pPr algn="l"/>
                      <a:r>
                        <a:rPr lang="en-US" sz="1100" b="0" baseline="0" dirty="0">
                          <a:solidFill>
                            <a:schemeClr val="tx2"/>
                          </a:solidFill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171450" indent="-171450" algn="l" defTabSz="104689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kern="120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EXL has assumed staff conversion rate of minimum 80% from the incumbent </a:t>
                      </a:r>
                    </a:p>
                    <a:p>
                      <a:pPr marL="171450" indent="-171450" algn="l" defTabSz="104689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Early onboarding of  </a:t>
                      </a:r>
                      <a:r>
                        <a:rPr lang="en-US" sz="1000" b="0" kern="120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key </a:t>
                      </a: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incumbent leadership team/trainer  </a:t>
                      </a:r>
                      <a:endParaRPr lang="en-US" sz="1000" b="0" kern="1200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171450" indent="-171450" algn="l" defTabSz="104689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External Staff to be hired based on pre-approved Job Description</a:t>
                      </a:r>
                    </a:p>
                    <a:p>
                      <a:pPr marL="171450" indent="-171450" algn="l" defTabSz="104689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</a:t>
                      </a:r>
                      <a:r>
                        <a:rPr lang="en-US" sz="1000" b="0" kern="120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buffer on assumed </a:t>
                      </a: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conversion </a:t>
                      </a:r>
                      <a:r>
                        <a:rPr lang="en-US" sz="1000" b="0" kern="120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rate </a:t>
                      </a: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n-US" sz="1000" b="0" kern="1200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8315">
                <a:tc>
                  <a:txBody>
                    <a:bodyPr/>
                    <a:lstStyle>
                      <a:lvl1pPr marL="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2344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046897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570345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093793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617241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14069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66413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187586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8604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 smtClean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604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Incumbent Cut Over </a:t>
                      </a:r>
                      <a:endParaRPr lang="en-US" sz="1400" b="1" kern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630238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Clear cut over plan built showcasing ramp up at EXL and ramp down at incumbent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disruption to operations </a:t>
                      </a:r>
                      <a:endParaRPr lang="en-US" sz="1000" b="0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0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2344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046897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570345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093793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617241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14069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66413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187586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144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Statement of Work</a:t>
                      </a:r>
                      <a:endParaRPr lang="en-US" sz="1200" b="1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b="0" baseline="0" dirty="0" smtClean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Statement of work to be built accurately depicting scope, effort and committed service level performance and improvement roadmap </a:t>
                      </a:r>
                      <a:endParaRPr lang="en-US" sz="1000" b="0" strike="noStrike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2344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046897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570345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093793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617241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14069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66413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187586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r" defTabSz="10468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baseline="0" dirty="0" smtClean="0">
                          <a:solidFill>
                            <a:schemeClr val="tx2"/>
                          </a:solidFill>
                          <a:latin typeface="Arial"/>
                          <a:ea typeface="+mn-ea"/>
                          <a:cs typeface="Arial" panose="020B0604020202020204" pitchFamily="34" charset="0"/>
                        </a:rPr>
                        <a:t>                                                               </a:t>
                      </a:r>
                      <a:r>
                        <a:rPr lang="en-US" sz="1400" b="1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Transition Readiness  </a:t>
                      </a:r>
                    </a:p>
                    <a:p>
                      <a:pPr algn="l"/>
                      <a:endParaRPr lang="en-US" sz="1100" b="0" dirty="0" smtClean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EXL is prepared on all critical path items </a:t>
                      </a:r>
                    </a:p>
                    <a:p>
                      <a:pPr marL="694898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IT Infra and technology </a:t>
                      </a:r>
                    </a:p>
                    <a:p>
                      <a:pPr marL="694898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Recruitment </a:t>
                      </a:r>
                    </a:p>
                    <a:p>
                      <a:pPr marL="694898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Office Location </a:t>
                      </a:r>
                    </a:p>
                    <a:p>
                      <a:pPr marL="694898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Implementation Team</a:t>
                      </a:r>
                      <a:endParaRPr lang="en-GB" sz="1000" b="0" kern="1200" baseline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2599">
                <a:tc>
                  <a:txBody>
                    <a:bodyPr/>
                    <a:lstStyle>
                      <a:lvl1pPr marL="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2344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046897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570345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093793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617241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14069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66413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187586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endParaRPr lang="en-US" sz="1200" b="1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30238" indent="0" algn="l"/>
                      <a:r>
                        <a:rPr lang="en-US" sz="1400" b="1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Our People </a:t>
                      </a:r>
                      <a:endParaRPr lang="en-US" sz="1200" b="1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endParaRPr lang="en-US" sz="1100" b="0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/>
                      <a:endParaRPr lang="en-US" sz="1050" b="0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10468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Alignment of culture with people strategy for engaged employees &amp; delivering superior customer service 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2344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046897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570345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093793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617241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14069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66413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187586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endParaRPr lang="en-US" sz="1200" b="1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914400" indent="0" algn="l"/>
                      <a:r>
                        <a:rPr lang="en-US" sz="1400" b="1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Performance</a:t>
                      </a: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Management </a:t>
                      </a:r>
                      <a:endParaRPr lang="en-US" sz="1200" b="1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endParaRPr lang="en-US" sz="1200" b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marR="0" lvl="0" indent="-171450" algn="l" defTabSz="10468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EXL will define success criteria for the implementation and report on the same </a:t>
                      </a:r>
                    </a:p>
                    <a:p>
                      <a:pPr marL="171450" marR="0" lvl="0" indent="-171450" algn="l" defTabSz="10468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Committed  service levels to be regularly reported and </a:t>
                      </a: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discussed 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52344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046897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570345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093793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617241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140690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664138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187586" algn="l" defTabSz="1046897" rtl="0" eaLnBrk="1" latinLnBrk="0" hangingPunct="1">
                        <a:defRPr sz="2061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798513" indent="0" algn="l"/>
                      <a:r>
                        <a:rPr lang="en-GB" sz="1400" b="1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Transformation Roadmap </a:t>
                      </a:r>
                      <a:endParaRPr lang="en-GB" sz="1200" b="1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endParaRPr lang="en-US" sz="1100" b="0" baseline="0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/>
                      <a:endParaRPr lang="en-US" sz="1100" b="0" baseline="0" dirty="0">
                        <a:solidFill>
                          <a:schemeClr val="tx2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kern="120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Dedicated </a:t>
                      </a: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team working with next to deliver on the committed transformation agenda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kern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33% &amp; 41% FTE reduction in 3 years &amp; 5 years time frame</a:t>
                      </a:r>
                      <a:endParaRPr lang="en-GB" sz="1000" b="0" kern="1200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8" name="Rectangle 97"/>
          <p:cNvSpPr/>
          <p:nvPr/>
        </p:nvSpPr>
        <p:spPr>
          <a:xfrm>
            <a:off x="10288849" y="713512"/>
            <a:ext cx="1687270" cy="5303520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Robust Governance Model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obust governance framework to ensure timely and effective communication and alignment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Detailed reporting framework to share progress, challenges and help required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Cohesive partnership and change management approach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Ensuring seamless and immaculate governance during transitions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24" y="706471"/>
            <a:ext cx="457200" cy="4572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t="12116" r="13483" b="12750"/>
          <a:stretch/>
        </p:blipFill>
        <p:spPr>
          <a:xfrm>
            <a:off x="8106354" y="2799447"/>
            <a:ext cx="443345" cy="4572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17" y="782630"/>
            <a:ext cx="457200" cy="4572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2" t="16508" r="4194" b="16575"/>
          <a:stretch/>
        </p:blipFill>
        <p:spPr>
          <a:xfrm>
            <a:off x="6015854" y="2849815"/>
            <a:ext cx="419375" cy="4572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r="5346" b="4126"/>
          <a:stretch/>
        </p:blipFill>
        <p:spPr>
          <a:xfrm>
            <a:off x="6010924" y="4481325"/>
            <a:ext cx="475073" cy="479367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 b="12685"/>
          <a:stretch/>
        </p:blipFill>
        <p:spPr>
          <a:xfrm>
            <a:off x="3974624" y="2799447"/>
            <a:ext cx="452455" cy="4572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24" y="4492409"/>
            <a:ext cx="457200" cy="4572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r="5346" b="4126"/>
          <a:stretch/>
        </p:blipFill>
        <p:spPr>
          <a:xfrm>
            <a:off x="5945636" y="769380"/>
            <a:ext cx="453105" cy="4572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17" y="4492409"/>
            <a:ext cx="457200" cy="457200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266200" y="2853237"/>
            <a:ext cx="3426846" cy="1359185"/>
            <a:chOff x="254056" y="2234685"/>
            <a:chExt cx="4449967" cy="931822"/>
          </a:xfrm>
        </p:grpSpPr>
        <p:sp>
          <p:nvSpPr>
            <p:cNvPr id="109" name="Rectangle 108"/>
            <p:cNvSpPr>
              <a:spLocks/>
            </p:cNvSpPr>
            <p:nvPr/>
          </p:nvSpPr>
          <p:spPr>
            <a:xfrm>
              <a:off x="254056" y="2234685"/>
              <a:ext cx="4449967" cy="931822"/>
            </a:xfrm>
            <a:prstGeom prst="rect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 anchorCtr="0"/>
            <a:lstStyle/>
            <a:p>
              <a:pPr marL="682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Seamless Implementation 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1101" y="2257428"/>
              <a:ext cx="1188720" cy="9073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" panose="020F0502020204030204" pitchFamily="34" charset="0"/>
                </a:rPr>
                <a:t>2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74523" y="4585198"/>
            <a:ext cx="3418523" cy="1431833"/>
            <a:chOff x="283960" y="3984725"/>
            <a:chExt cx="4158220" cy="931822"/>
          </a:xfrm>
        </p:grpSpPr>
        <p:sp>
          <p:nvSpPr>
            <p:cNvPr id="112" name="Rectangle 111"/>
            <p:cNvSpPr>
              <a:spLocks/>
            </p:cNvSpPr>
            <p:nvPr/>
          </p:nvSpPr>
          <p:spPr>
            <a:xfrm>
              <a:off x="283960" y="3984725"/>
              <a:ext cx="4158220" cy="931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 anchorCtr="0"/>
            <a:lstStyle/>
            <a:p>
              <a:pPr marL="46355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Enhancing Service Quality 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1100" y="3996976"/>
              <a:ext cx="1188720" cy="9073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" panose="020F0502020204030204" pitchFamily="34" charset="0"/>
                </a:rPr>
                <a:t>3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7235" y="1041090"/>
            <a:ext cx="3435811" cy="1359180"/>
            <a:chOff x="289219" y="1044890"/>
            <a:chExt cx="4166483" cy="931822"/>
          </a:xfrm>
        </p:grpSpPr>
        <p:sp>
          <p:nvSpPr>
            <p:cNvPr id="115" name="Rectangle 114"/>
            <p:cNvSpPr>
              <a:spLocks/>
            </p:cNvSpPr>
            <p:nvPr/>
          </p:nvSpPr>
          <p:spPr>
            <a:xfrm>
              <a:off x="289219" y="1044890"/>
              <a:ext cx="4166483" cy="931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 anchorCtr="0"/>
            <a:lstStyle/>
            <a:p>
              <a:pPr marL="46355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Location and People 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11101" y="1057142"/>
              <a:ext cx="1188720" cy="9073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19952"/>
            <a:ext cx="11628438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Transition Solution</a:t>
            </a:r>
            <a:endParaRPr lang="en-GB" sz="2800" dirty="0">
              <a:solidFill>
                <a:schemeClr val="accen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1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373878" y="959852"/>
            <a:ext cx="3474720" cy="265176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437" tIns="71437" rIns="71437" bIns="71437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3878" y="3798302"/>
            <a:ext cx="3474720" cy="265176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437" tIns="71437" rIns="71437" bIns="71437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439172" y="959852"/>
            <a:ext cx="3474720" cy="265176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437" tIns="71437" rIns="71437" bIns="71437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439172" y="3798302"/>
            <a:ext cx="3474720" cy="265176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437" tIns="71437" rIns="71437" bIns="71437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504466" y="959852"/>
            <a:ext cx="3474720" cy="265176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437" tIns="71437" rIns="71437" bIns="71437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504466" y="3785759"/>
            <a:ext cx="3474720" cy="265176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437" tIns="71437" rIns="71437" bIns="71437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3878" y="2042538"/>
            <a:ext cx="2926080" cy="492443"/>
          </a:xfrm>
          <a:prstGeom prst="rect">
            <a:avLst/>
          </a:prstGeom>
          <a:solidFill>
            <a:schemeClr val="accent3"/>
          </a:solidFill>
        </p:spPr>
        <p:txBody>
          <a:bodyPr wrap="none" lIns="2743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ontserrat Semi" charset="0"/>
                <a:cs typeface="Calibri" panose="020F0502020204030204" pitchFamily="34" charset="0"/>
              </a:rPr>
              <a:t>Team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ontserrat Semi" charset="0"/>
              <a:cs typeface="Calibri" panose="020F050202020403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6758" y="2523360"/>
            <a:ext cx="2926080" cy="1005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Lato Light" charset="0"/>
                <a:cs typeface="Calibri" panose="020F0502020204030204" pitchFamily="34" charset="0"/>
              </a:rPr>
              <a:t>Team aligned and ready across implementation, operations and transformation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Lato Light" charset="0"/>
              <a:cs typeface="Calibri" panose="020F0502020204030204" pitchFamily="34" charset="0"/>
            </a:endParaRPr>
          </a:p>
        </p:txBody>
      </p: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734560" y="1156564"/>
            <a:ext cx="593985" cy="640080"/>
            <a:chOff x="13644563" y="325438"/>
            <a:chExt cx="2147888" cy="2314574"/>
          </a:xfrm>
          <a:solidFill>
            <a:schemeClr val="bg1"/>
          </a:solidFill>
        </p:grpSpPr>
        <p:sp>
          <p:nvSpPr>
            <p:cNvPr id="96" name="Freeform 5"/>
            <p:cNvSpPr>
              <a:spLocks noEditPoints="1"/>
            </p:cNvSpPr>
            <p:nvPr/>
          </p:nvSpPr>
          <p:spPr bwMode="auto">
            <a:xfrm>
              <a:off x="14031913" y="958850"/>
              <a:ext cx="1382713" cy="1041400"/>
            </a:xfrm>
            <a:custGeom>
              <a:avLst/>
              <a:gdLst>
                <a:gd name="T0" fmla="*/ 363 w 367"/>
                <a:gd name="T1" fmla="*/ 212 h 276"/>
                <a:gd name="T2" fmla="*/ 332 w 367"/>
                <a:gd name="T3" fmla="*/ 130 h 276"/>
                <a:gd name="T4" fmla="*/ 284 w 367"/>
                <a:gd name="T5" fmla="*/ 112 h 276"/>
                <a:gd name="T6" fmla="*/ 296 w 367"/>
                <a:gd name="T7" fmla="*/ 95 h 276"/>
                <a:gd name="T8" fmla="*/ 214 w 367"/>
                <a:gd name="T9" fmla="*/ 14 h 276"/>
                <a:gd name="T10" fmla="*/ 78 w 367"/>
                <a:gd name="T11" fmla="*/ 24 h 276"/>
                <a:gd name="T12" fmla="*/ 82 w 367"/>
                <a:gd name="T13" fmla="*/ 111 h 276"/>
                <a:gd name="T14" fmla="*/ 69 w 367"/>
                <a:gd name="T15" fmla="*/ 116 h 276"/>
                <a:gd name="T16" fmla="*/ 8 w 367"/>
                <a:gd name="T17" fmla="*/ 165 h 276"/>
                <a:gd name="T18" fmla="*/ 2 w 367"/>
                <a:gd name="T19" fmla="*/ 213 h 276"/>
                <a:gd name="T20" fmla="*/ 1 w 367"/>
                <a:gd name="T21" fmla="*/ 239 h 276"/>
                <a:gd name="T22" fmla="*/ 47 w 367"/>
                <a:gd name="T23" fmla="*/ 244 h 276"/>
                <a:gd name="T24" fmla="*/ 322 w 367"/>
                <a:gd name="T25" fmla="*/ 276 h 276"/>
                <a:gd name="T26" fmla="*/ 367 w 367"/>
                <a:gd name="T27" fmla="*/ 244 h 276"/>
                <a:gd name="T28" fmla="*/ 320 w 367"/>
                <a:gd name="T29" fmla="*/ 154 h 276"/>
                <a:gd name="T30" fmla="*/ 338 w 367"/>
                <a:gd name="T31" fmla="*/ 218 h 276"/>
                <a:gd name="T32" fmla="*/ 316 w 367"/>
                <a:gd name="T33" fmla="*/ 217 h 276"/>
                <a:gd name="T34" fmla="*/ 287 w 367"/>
                <a:gd name="T35" fmla="*/ 152 h 276"/>
                <a:gd name="T36" fmla="*/ 298 w 367"/>
                <a:gd name="T37" fmla="*/ 144 h 276"/>
                <a:gd name="T38" fmla="*/ 291 w 367"/>
                <a:gd name="T39" fmla="*/ 238 h 276"/>
                <a:gd name="T40" fmla="*/ 72 w 367"/>
                <a:gd name="T41" fmla="*/ 249 h 276"/>
                <a:gd name="T42" fmla="*/ 73 w 367"/>
                <a:gd name="T43" fmla="*/ 235 h 276"/>
                <a:gd name="T44" fmla="*/ 77 w 367"/>
                <a:gd name="T45" fmla="*/ 200 h 276"/>
                <a:gd name="T46" fmla="*/ 123 w 367"/>
                <a:gd name="T47" fmla="*/ 161 h 276"/>
                <a:gd name="T48" fmla="*/ 164 w 367"/>
                <a:gd name="T49" fmla="*/ 226 h 276"/>
                <a:gd name="T50" fmla="*/ 236 w 367"/>
                <a:gd name="T51" fmla="*/ 159 h 276"/>
                <a:gd name="T52" fmla="*/ 270 w 367"/>
                <a:gd name="T53" fmla="*/ 171 h 276"/>
                <a:gd name="T54" fmla="*/ 291 w 367"/>
                <a:gd name="T55" fmla="*/ 238 h 276"/>
                <a:gd name="T56" fmla="*/ 74 w 367"/>
                <a:gd name="T57" fmla="*/ 140 h 276"/>
                <a:gd name="T58" fmla="*/ 49 w 367"/>
                <a:gd name="T59" fmla="*/ 216 h 276"/>
                <a:gd name="T60" fmla="*/ 31 w 367"/>
                <a:gd name="T61" fmla="*/ 174 h 276"/>
                <a:gd name="T62" fmla="*/ 71 w 367"/>
                <a:gd name="T63" fmla="*/ 141 h 276"/>
                <a:gd name="T64" fmla="*/ 268 w 367"/>
                <a:gd name="T65" fmla="*/ 42 h 276"/>
                <a:gd name="T66" fmla="*/ 244 w 367"/>
                <a:gd name="T67" fmla="*/ 100 h 276"/>
                <a:gd name="T68" fmla="*/ 235 w 367"/>
                <a:gd name="T69" fmla="*/ 33 h 276"/>
                <a:gd name="T70" fmla="*/ 182 w 367"/>
                <a:gd name="T71" fmla="*/ 31 h 276"/>
                <a:gd name="T72" fmla="*/ 212 w 367"/>
                <a:gd name="T73" fmla="*/ 44 h 276"/>
                <a:gd name="T74" fmla="*/ 212 w 367"/>
                <a:gd name="T75" fmla="*/ 102 h 276"/>
                <a:gd name="T76" fmla="*/ 182 w 367"/>
                <a:gd name="T77" fmla="*/ 115 h 276"/>
                <a:gd name="T78" fmla="*/ 140 w 367"/>
                <a:gd name="T79" fmla="*/ 73 h 276"/>
                <a:gd name="T80" fmla="*/ 94 w 367"/>
                <a:gd name="T81" fmla="*/ 86 h 276"/>
                <a:gd name="T82" fmla="*/ 121 w 367"/>
                <a:gd name="T83" fmla="*/ 31 h 276"/>
                <a:gd name="T84" fmla="*/ 121 w 367"/>
                <a:gd name="T85" fmla="*/ 100 h 276"/>
                <a:gd name="T86" fmla="*/ 138 w 367"/>
                <a:gd name="T87" fmla="*/ 124 h 276"/>
                <a:gd name="T88" fmla="*/ 227 w 367"/>
                <a:gd name="T89" fmla="*/ 124 h 276"/>
                <a:gd name="T90" fmla="*/ 263 w 367"/>
                <a:gd name="T91" fmla="*/ 140 h 276"/>
                <a:gd name="T92" fmla="*/ 185 w 367"/>
                <a:gd name="T93" fmla="*/ 200 h 276"/>
                <a:gd name="T94" fmla="*/ 140 w 367"/>
                <a:gd name="T95" fmla="*/ 127 h 276"/>
                <a:gd name="T96" fmla="*/ 89 w 367"/>
                <a:gd name="T97" fmla="*/ 11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7" h="276">
                  <a:moveTo>
                    <a:pt x="366" y="237"/>
                  </a:moveTo>
                  <a:cubicBezTo>
                    <a:pt x="365" y="229"/>
                    <a:pt x="364" y="220"/>
                    <a:pt x="363" y="212"/>
                  </a:cubicBezTo>
                  <a:cubicBezTo>
                    <a:pt x="362" y="200"/>
                    <a:pt x="361" y="188"/>
                    <a:pt x="359" y="176"/>
                  </a:cubicBezTo>
                  <a:cubicBezTo>
                    <a:pt x="356" y="159"/>
                    <a:pt x="351" y="140"/>
                    <a:pt x="332" y="130"/>
                  </a:cubicBezTo>
                  <a:cubicBezTo>
                    <a:pt x="322" y="124"/>
                    <a:pt x="311" y="121"/>
                    <a:pt x="301" y="118"/>
                  </a:cubicBezTo>
                  <a:cubicBezTo>
                    <a:pt x="296" y="116"/>
                    <a:pt x="290" y="114"/>
                    <a:pt x="284" y="112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8" y="107"/>
                    <a:pt x="292" y="101"/>
                    <a:pt x="296" y="95"/>
                  </a:cubicBezTo>
                  <a:cubicBezTo>
                    <a:pt x="309" y="72"/>
                    <a:pt x="305" y="43"/>
                    <a:pt x="287" y="24"/>
                  </a:cubicBezTo>
                  <a:cubicBezTo>
                    <a:pt x="268" y="4"/>
                    <a:pt x="243" y="0"/>
                    <a:pt x="214" y="14"/>
                  </a:cubicBezTo>
                  <a:cubicBezTo>
                    <a:pt x="193" y="4"/>
                    <a:pt x="172" y="4"/>
                    <a:pt x="151" y="14"/>
                  </a:cubicBezTo>
                  <a:cubicBezTo>
                    <a:pt x="121" y="1"/>
                    <a:pt x="98" y="4"/>
                    <a:pt x="78" y="24"/>
                  </a:cubicBezTo>
                  <a:cubicBezTo>
                    <a:pt x="61" y="42"/>
                    <a:pt x="56" y="69"/>
                    <a:pt x="67" y="92"/>
                  </a:cubicBezTo>
                  <a:cubicBezTo>
                    <a:pt x="71" y="100"/>
                    <a:pt x="76" y="106"/>
                    <a:pt x="82" y="111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77" y="113"/>
                    <a:pt x="73" y="114"/>
                    <a:pt x="69" y="116"/>
                  </a:cubicBezTo>
                  <a:cubicBezTo>
                    <a:pt x="61" y="119"/>
                    <a:pt x="53" y="122"/>
                    <a:pt x="44" y="125"/>
                  </a:cubicBezTo>
                  <a:cubicBezTo>
                    <a:pt x="25" y="131"/>
                    <a:pt x="13" y="145"/>
                    <a:pt x="8" y="165"/>
                  </a:cubicBezTo>
                  <a:cubicBezTo>
                    <a:pt x="5" y="177"/>
                    <a:pt x="4" y="189"/>
                    <a:pt x="3" y="201"/>
                  </a:cubicBezTo>
                  <a:cubicBezTo>
                    <a:pt x="3" y="205"/>
                    <a:pt x="2" y="209"/>
                    <a:pt x="2" y="213"/>
                  </a:cubicBezTo>
                  <a:cubicBezTo>
                    <a:pt x="2" y="214"/>
                    <a:pt x="2" y="216"/>
                    <a:pt x="2" y="218"/>
                  </a:cubicBezTo>
                  <a:cubicBezTo>
                    <a:pt x="1" y="224"/>
                    <a:pt x="0" y="231"/>
                    <a:pt x="1" y="239"/>
                  </a:cubicBezTo>
                  <a:cubicBezTo>
                    <a:pt x="1" y="244"/>
                    <a:pt x="1" y="244"/>
                    <a:pt x="1" y="244"/>
                  </a:cubicBezTo>
                  <a:cubicBezTo>
                    <a:pt x="47" y="244"/>
                    <a:pt x="47" y="244"/>
                    <a:pt x="47" y="244"/>
                  </a:cubicBezTo>
                  <a:cubicBezTo>
                    <a:pt x="45" y="276"/>
                    <a:pt x="45" y="276"/>
                    <a:pt x="45" y="276"/>
                  </a:cubicBezTo>
                  <a:cubicBezTo>
                    <a:pt x="322" y="276"/>
                    <a:pt x="322" y="276"/>
                    <a:pt x="322" y="276"/>
                  </a:cubicBezTo>
                  <a:cubicBezTo>
                    <a:pt x="320" y="244"/>
                    <a:pt x="320" y="244"/>
                    <a:pt x="320" y="244"/>
                  </a:cubicBezTo>
                  <a:cubicBezTo>
                    <a:pt x="367" y="244"/>
                    <a:pt x="367" y="244"/>
                    <a:pt x="367" y="244"/>
                  </a:cubicBezTo>
                  <a:lnTo>
                    <a:pt x="366" y="237"/>
                  </a:lnTo>
                  <a:close/>
                  <a:moveTo>
                    <a:pt x="320" y="154"/>
                  </a:moveTo>
                  <a:cubicBezTo>
                    <a:pt x="326" y="157"/>
                    <a:pt x="330" y="163"/>
                    <a:pt x="332" y="171"/>
                  </a:cubicBezTo>
                  <a:cubicBezTo>
                    <a:pt x="336" y="186"/>
                    <a:pt x="337" y="202"/>
                    <a:pt x="338" y="218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5" y="212"/>
                    <a:pt x="315" y="207"/>
                    <a:pt x="314" y="203"/>
                  </a:cubicBezTo>
                  <a:cubicBezTo>
                    <a:pt x="310" y="177"/>
                    <a:pt x="305" y="167"/>
                    <a:pt x="287" y="15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94" y="143"/>
                    <a:pt x="296" y="144"/>
                    <a:pt x="298" y="144"/>
                  </a:cubicBezTo>
                  <a:cubicBezTo>
                    <a:pt x="306" y="147"/>
                    <a:pt x="313" y="150"/>
                    <a:pt x="320" y="154"/>
                  </a:cubicBezTo>
                  <a:close/>
                  <a:moveTo>
                    <a:pt x="291" y="238"/>
                  </a:moveTo>
                  <a:cubicBezTo>
                    <a:pt x="291" y="242"/>
                    <a:pt x="292" y="245"/>
                    <a:pt x="292" y="249"/>
                  </a:cubicBezTo>
                  <a:cubicBezTo>
                    <a:pt x="72" y="249"/>
                    <a:pt x="72" y="249"/>
                    <a:pt x="72" y="249"/>
                  </a:cubicBezTo>
                  <a:cubicBezTo>
                    <a:pt x="72" y="249"/>
                    <a:pt x="72" y="249"/>
                    <a:pt x="72" y="249"/>
                  </a:cubicBezTo>
                  <a:cubicBezTo>
                    <a:pt x="72" y="244"/>
                    <a:pt x="72" y="240"/>
                    <a:pt x="73" y="235"/>
                  </a:cubicBezTo>
                  <a:cubicBezTo>
                    <a:pt x="73" y="229"/>
                    <a:pt x="73" y="229"/>
                    <a:pt x="73" y="229"/>
                  </a:cubicBezTo>
                  <a:cubicBezTo>
                    <a:pt x="74" y="220"/>
                    <a:pt x="76" y="210"/>
                    <a:pt x="77" y="200"/>
                  </a:cubicBezTo>
                  <a:cubicBezTo>
                    <a:pt x="80" y="184"/>
                    <a:pt x="88" y="174"/>
                    <a:pt x="101" y="169"/>
                  </a:cubicBezTo>
                  <a:cubicBezTo>
                    <a:pt x="109" y="166"/>
                    <a:pt x="116" y="163"/>
                    <a:pt x="123" y="161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64" y="226"/>
                    <a:pt x="164" y="226"/>
                    <a:pt x="164" y="226"/>
                  </a:cubicBezTo>
                  <a:cubicBezTo>
                    <a:pt x="200" y="226"/>
                    <a:pt x="200" y="226"/>
                    <a:pt x="200" y="226"/>
                  </a:cubicBezTo>
                  <a:cubicBezTo>
                    <a:pt x="236" y="159"/>
                    <a:pt x="236" y="159"/>
                    <a:pt x="236" y="159"/>
                  </a:cubicBezTo>
                  <a:cubicBezTo>
                    <a:pt x="239" y="160"/>
                    <a:pt x="242" y="161"/>
                    <a:pt x="245" y="162"/>
                  </a:cubicBezTo>
                  <a:cubicBezTo>
                    <a:pt x="254" y="165"/>
                    <a:pt x="262" y="167"/>
                    <a:pt x="270" y="171"/>
                  </a:cubicBezTo>
                  <a:cubicBezTo>
                    <a:pt x="278" y="176"/>
                    <a:pt x="284" y="184"/>
                    <a:pt x="286" y="197"/>
                  </a:cubicBezTo>
                  <a:cubicBezTo>
                    <a:pt x="288" y="211"/>
                    <a:pt x="290" y="224"/>
                    <a:pt x="291" y="238"/>
                  </a:cubicBezTo>
                  <a:close/>
                  <a:moveTo>
                    <a:pt x="71" y="141"/>
                  </a:moveTo>
                  <a:cubicBezTo>
                    <a:pt x="72" y="141"/>
                    <a:pt x="73" y="141"/>
                    <a:pt x="74" y="14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55" y="166"/>
                    <a:pt x="52" y="191"/>
                    <a:pt x="49" y="216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7" y="202"/>
                    <a:pt x="29" y="188"/>
                    <a:pt x="31" y="174"/>
                  </a:cubicBezTo>
                  <a:cubicBezTo>
                    <a:pt x="34" y="160"/>
                    <a:pt x="42" y="151"/>
                    <a:pt x="55" y="147"/>
                  </a:cubicBezTo>
                  <a:cubicBezTo>
                    <a:pt x="61" y="145"/>
                    <a:pt x="66" y="143"/>
                    <a:pt x="71" y="141"/>
                  </a:cubicBezTo>
                  <a:close/>
                  <a:moveTo>
                    <a:pt x="235" y="33"/>
                  </a:moveTo>
                  <a:cubicBezTo>
                    <a:pt x="246" y="29"/>
                    <a:pt x="258" y="32"/>
                    <a:pt x="268" y="42"/>
                  </a:cubicBezTo>
                  <a:cubicBezTo>
                    <a:pt x="279" y="53"/>
                    <a:pt x="281" y="70"/>
                    <a:pt x="272" y="84"/>
                  </a:cubicBezTo>
                  <a:cubicBezTo>
                    <a:pt x="266" y="94"/>
                    <a:pt x="254" y="100"/>
                    <a:pt x="244" y="100"/>
                  </a:cubicBezTo>
                  <a:cubicBezTo>
                    <a:pt x="244" y="100"/>
                    <a:pt x="243" y="100"/>
                    <a:pt x="243" y="100"/>
                  </a:cubicBezTo>
                  <a:cubicBezTo>
                    <a:pt x="253" y="77"/>
                    <a:pt x="250" y="54"/>
                    <a:pt x="235" y="33"/>
                  </a:cubicBezTo>
                  <a:close/>
                  <a:moveTo>
                    <a:pt x="140" y="73"/>
                  </a:moveTo>
                  <a:cubicBezTo>
                    <a:pt x="140" y="50"/>
                    <a:pt x="159" y="31"/>
                    <a:pt x="182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93" y="31"/>
                    <a:pt x="204" y="36"/>
                    <a:pt x="212" y="44"/>
                  </a:cubicBezTo>
                  <a:cubicBezTo>
                    <a:pt x="220" y="51"/>
                    <a:pt x="224" y="62"/>
                    <a:pt x="224" y="73"/>
                  </a:cubicBezTo>
                  <a:cubicBezTo>
                    <a:pt x="224" y="84"/>
                    <a:pt x="220" y="95"/>
                    <a:pt x="212" y="102"/>
                  </a:cubicBezTo>
                  <a:cubicBezTo>
                    <a:pt x="204" y="110"/>
                    <a:pt x="194" y="115"/>
                    <a:pt x="182" y="115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71" y="115"/>
                    <a:pt x="161" y="110"/>
                    <a:pt x="153" y="102"/>
                  </a:cubicBezTo>
                  <a:cubicBezTo>
                    <a:pt x="145" y="95"/>
                    <a:pt x="140" y="84"/>
                    <a:pt x="140" y="73"/>
                  </a:cubicBezTo>
                  <a:close/>
                  <a:moveTo>
                    <a:pt x="121" y="100"/>
                  </a:moveTo>
                  <a:cubicBezTo>
                    <a:pt x="112" y="100"/>
                    <a:pt x="100" y="95"/>
                    <a:pt x="94" y="86"/>
                  </a:cubicBezTo>
                  <a:cubicBezTo>
                    <a:pt x="84" y="73"/>
                    <a:pt x="85" y="55"/>
                    <a:pt x="96" y="43"/>
                  </a:cubicBezTo>
                  <a:cubicBezTo>
                    <a:pt x="103" y="35"/>
                    <a:pt x="112" y="31"/>
                    <a:pt x="121" y="31"/>
                  </a:cubicBezTo>
                  <a:cubicBezTo>
                    <a:pt x="124" y="31"/>
                    <a:pt x="127" y="32"/>
                    <a:pt x="130" y="32"/>
                  </a:cubicBezTo>
                  <a:cubicBezTo>
                    <a:pt x="114" y="54"/>
                    <a:pt x="111" y="76"/>
                    <a:pt x="121" y="100"/>
                  </a:cubicBezTo>
                  <a:close/>
                  <a:moveTo>
                    <a:pt x="91" y="118"/>
                  </a:moveTo>
                  <a:cubicBezTo>
                    <a:pt x="106" y="126"/>
                    <a:pt x="121" y="128"/>
                    <a:pt x="138" y="124"/>
                  </a:cubicBezTo>
                  <a:cubicBezTo>
                    <a:pt x="152" y="135"/>
                    <a:pt x="167" y="141"/>
                    <a:pt x="182" y="141"/>
                  </a:cubicBezTo>
                  <a:cubicBezTo>
                    <a:pt x="197" y="141"/>
                    <a:pt x="213" y="135"/>
                    <a:pt x="227" y="124"/>
                  </a:cubicBezTo>
                  <a:cubicBezTo>
                    <a:pt x="246" y="127"/>
                    <a:pt x="263" y="125"/>
                    <a:pt x="275" y="117"/>
                  </a:cubicBezTo>
                  <a:cubicBezTo>
                    <a:pt x="263" y="140"/>
                    <a:pt x="263" y="140"/>
                    <a:pt x="263" y="140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185" y="200"/>
                    <a:pt x="185" y="200"/>
                    <a:pt x="185" y="200"/>
                  </a:cubicBezTo>
                  <a:cubicBezTo>
                    <a:pt x="179" y="200"/>
                    <a:pt x="179" y="200"/>
                    <a:pt x="179" y="200"/>
                  </a:cubicBezTo>
                  <a:cubicBezTo>
                    <a:pt x="140" y="127"/>
                    <a:pt x="140" y="127"/>
                    <a:pt x="140" y="127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0" y="117"/>
                    <a:pt x="91" y="118"/>
                    <a:pt x="9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6"/>
            <p:cNvSpPr>
              <a:spLocks noEditPoints="1"/>
            </p:cNvSpPr>
            <p:nvPr/>
          </p:nvSpPr>
          <p:spPr bwMode="auto">
            <a:xfrm>
              <a:off x="13644563" y="812800"/>
              <a:ext cx="376238" cy="995362"/>
            </a:xfrm>
            <a:custGeom>
              <a:avLst/>
              <a:gdLst>
                <a:gd name="T0" fmla="*/ 18 w 100"/>
                <a:gd name="T1" fmla="*/ 259 h 264"/>
                <a:gd name="T2" fmla="*/ 20 w 100"/>
                <a:gd name="T3" fmla="*/ 264 h 264"/>
                <a:gd name="T4" fmla="*/ 43 w 100"/>
                <a:gd name="T5" fmla="*/ 257 h 264"/>
                <a:gd name="T6" fmla="*/ 42 w 100"/>
                <a:gd name="T7" fmla="*/ 252 h 264"/>
                <a:gd name="T8" fmla="*/ 50 w 100"/>
                <a:gd name="T9" fmla="*/ 87 h 264"/>
                <a:gd name="T10" fmla="*/ 96 w 100"/>
                <a:gd name="T11" fmla="*/ 55 h 264"/>
                <a:gd name="T12" fmla="*/ 75 w 100"/>
                <a:gd name="T13" fmla="*/ 9 h 264"/>
                <a:gd name="T14" fmla="*/ 21 w 100"/>
                <a:gd name="T15" fmla="*/ 21 h 264"/>
                <a:gd name="T16" fmla="*/ 26 w 100"/>
                <a:gd name="T17" fmla="*/ 76 h 264"/>
                <a:gd name="T18" fmla="*/ 18 w 100"/>
                <a:gd name="T19" fmla="*/ 259 h 264"/>
                <a:gd name="T20" fmla="*/ 39 w 100"/>
                <a:gd name="T21" fmla="*/ 46 h 264"/>
                <a:gd name="T22" fmla="*/ 44 w 100"/>
                <a:gd name="T23" fmla="*/ 35 h 264"/>
                <a:gd name="T24" fmla="*/ 56 w 100"/>
                <a:gd name="T25" fmla="*/ 30 h 264"/>
                <a:gd name="T26" fmla="*/ 56 w 100"/>
                <a:gd name="T27" fmla="*/ 30 h 264"/>
                <a:gd name="T28" fmla="*/ 67 w 100"/>
                <a:gd name="T29" fmla="*/ 34 h 264"/>
                <a:gd name="T30" fmla="*/ 72 w 100"/>
                <a:gd name="T31" fmla="*/ 46 h 264"/>
                <a:gd name="T32" fmla="*/ 56 w 100"/>
                <a:gd name="T33" fmla="*/ 61 h 264"/>
                <a:gd name="T34" fmla="*/ 56 w 100"/>
                <a:gd name="T35" fmla="*/ 61 h 264"/>
                <a:gd name="T36" fmla="*/ 39 w 100"/>
                <a:gd name="T37" fmla="*/ 4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264">
                  <a:moveTo>
                    <a:pt x="18" y="259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43" y="257"/>
                    <a:pt x="43" y="257"/>
                    <a:pt x="43" y="257"/>
                  </a:cubicBezTo>
                  <a:cubicBezTo>
                    <a:pt x="42" y="252"/>
                    <a:pt x="42" y="252"/>
                    <a:pt x="42" y="252"/>
                  </a:cubicBezTo>
                  <a:cubicBezTo>
                    <a:pt x="27" y="195"/>
                    <a:pt x="29" y="141"/>
                    <a:pt x="50" y="87"/>
                  </a:cubicBezTo>
                  <a:cubicBezTo>
                    <a:pt x="76" y="87"/>
                    <a:pt x="91" y="77"/>
                    <a:pt x="96" y="55"/>
                  </a:cubicBezTo>
                  <a:cubicBezTo>
                    <a:pt x="100" y="38"/>
                    <a:pt x="91" y="17"/>
                    <a:pt x="75" y="9"/>
                  </a:cubicBezTo>
                  <a:cubicBezTo>
                    <a:pt x="56" y="0"/>
                    <a:pt x="34" y="5"/>
                    <a:pt x="21" y="21"/>
                  </a:cubicBezTo>
                  <a:cubicBezTo>
                    <a:pt x="8" y="38"/>
                    <a:pt x="10" y="56"/>
                    <a:pt x="26" y="76"/>
                  </a:cubicBezTo>
                  <a:cubicBezTo>
                    <a:pt x="2" y="135"/>
                    <a:pt x="0" y="196"/>
                    <a:pt x="18" y="259"/>
                  </a:cubicBezTo>
                  <a:close/>
                  <a:moveTo>
                    <a:pt x="39" y="46"/>
                  </a:moveTo>
                  <a:cubicBezTo>
                    <a:pt x="39" y="42"/>
                    <a:pt x="41" y="38"/>
                    <a:pt x="44" y="35"/>
                  </a:cubicBezTo>
                  <a:cubicBezTo>
                    <a:pt x="47" y="32"/>
                    <a:pt x="51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60" y="30"/>
                    <a:pt x="64" y="31"/>
                    <a:pt x="67" y="34"/>
                  </a:cubicBezTo>
                  <a:cubicBezTo>
                    <a:pt x="70" y="37"/>
                    <a:pt x="72" y="42"/>
                    <a:pt x="72" y="46"/>
                  </a:cubicBezTo>
                  <a:cubicBezTo>
                    <a:pt x="72" y="55"/>
                    <a:pt x="65" y="61"/>
                    <a:pt x="56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47" y="61"/>
                    <a:pt x="40" y="54"/>
                    <a:pt x="3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7"/>
            <p:cNvSpPr>
              <a:spLocks noEditPoints="1"/>
            </p:cNvSpPr>
            <p:nvPr/>
          </p:nvSpPr>
          <p:spPr bwMode="auto">
            <a:xfrm>
              <a:off x="15403513" y="1200150"/>
              <a:ext cx="388938" cy="957262"/>
            </a:xfrm>
            <a:custGeom>
              <a:avLst/>
              <a:gdLst>
                <a:gd name="T0" fmla="*/ 88 w 103"/>
                <a:gd name="T1" fmla="*/ 6 h 254"/>
                <a:gd name="T2" fmla="*/ 86 w 103"/>
                <a:gd name="T3" fmla="*/ 0 h 254"/>
                <a:gd name="T4" fmla="*/ 61 w 103"/>
                <a:gd name="T5" fmla="*/ 7 h 254"/>
                <a:gd name="T6" fmla="*/ 62 w 103"/>
                <a:gd name="T7" fmla="*/ 12 h 254"/>
                <a:gd name="T8" fmla="*/ 51 w 103"/>
                <a:gd name="T9" fmla="*/ 171 h 254"/>
                <a:gd name="T10" fmla="*/ 5 w 103"/>
                <a:gd name="T11" fmla="*/ 202 h 254"/>
                <a:gd name="T12" fmla="*/ 27 w 103"/>
                <a:gd name="T13" fmla="*/ 250 h 254"/>
                <a:gd name="T14" fmla="*/ 45 w 103"/>
                <a:gd name="T15" fmla="*/ 254 h 254"/>
                <a:gd name="T16" fmla="*/ 78 w 103"/>
                <a:gd name="T17" fmla="*/ 239 h 254"/>
                <a:gd name="T18" fmla="*/ 76 w 103"/>
                <a:gd name="T19" fmla="*/ 183 h 254"/>
                <a:gd name="T20" fmla="*/ 88 w 103"/>
                <a:gd name="T21" fmla="*/ 6 h 254"/>
                <a:gd name="T22" fmla="*/ 47 w 103"/>
                <a:gd name="T23" fmla="*/ 196 h 254"/>
                <a:gd name="T24" fmla="*/ 47 w 103"/>
                <a:gd name="T25" fmla="*/ 196 h 254"/>
                <a:gd name="T26" fmla="*/ 63 w 103"/>
                <a:gd name="T27" fmla="*/ 212 h 254"/>
                <a:gd name="T28" fmla="*/ 46 w 103"/>
                <a:gd name="T29" fmla="*/ 228 h 254"/>
                <a:gd name="T30" fmla="*/ 46 w 103"/>
                <a:gd name="T31" fmla="*/ 228 h 254"/>
                <a:gd name="T32" fmla="*/ 35 w 103"/>
                <a:gd name="T33" fmla="*/ 224 h 254"/>
                <a:gd name="T34" fmla="*/ 30 w 103"/>
                <a:gd name="T35" fmla="*/ 212 h 254"/>
                <a:gd name="T36" fmla="*/ 35 w 103"/>
                <a:gd name="T37" fmla="*/ 201 h 254"/>
                <a:gd name="T38" fmla="*/ 47 w 103"/>
                <a:gd name="T39" fmla="*/ 19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254">
                  <a:moveTo>
                    <a:pt x="88" y="6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76" y="68"/>
                    <a:pt x="72" y="120"/>
                    <a:pt x="51" y="171"/>
                  </a:cubicBezTo>
                  <a:cubicBezTo>
                    <a:pt x="26" y="171"/>
                    <a:pt x="11" y="181"/>
                    <a:pt x="5" y="202"/>
                  </a:cubicBezTo>
                  <a:cubicBezTo>
                    <a:pt x="0" y="220"/>
                    <a:pt x="9" y="240"/>
                    <a:pt x="27" y="250"/>
                  </a:cubicBezTo>
                  <a:cubicBezTo>
                    <a:pt x="32" y="253"/>
                    <a:pt x="38" y="254"/>
                    <a:pt x="45" y="254"/>
                  </a:cubicBezTo>
                  <a:cubicBezTo>
                    <a:pt x="57" y="254"/>
                    <a:pt x="70" y="249"/>
                    <a:pt x="78" y="239"/>
                  </a:cubicBezTo>
                  <a:cubicBezTo>
                    <a:pt x="91" y="223"/>
                    <a:pt x="91" y="203"/>
                    <a:pt x="76" y="183"/>
                  </a:cubicBezTo>
                  <a:cubicBezTo>
                    <a:pt x="99" y="125"/>
                    <a:pt x="103" y="66"/>
                    <a:pt x="88" y="6"/>
                  </a:cubicBezTo>
                  <a:close/>
                  <a:moveTo>
                    <a:pt x="47" y="196"/>
                  </a:moveTo>
                  <a:cubicBezTo>
                    <a:pt x="47" y="196"/>
                    <a:pt x="47" y="196"/>
                    <a:pt x="47" y="196"/>
                  </a:cubicBezTo>
                  <a:cubicBezTo>
                    <a:pt x="56" y="196"/>
                    <a:pt x="63" y="203"/>
                    <a:pt x="63" y="212"/>
                  </a:cubicBezTo>
                  <a:cubicBezTo>
                    <a:pt x="63" y="221"/>
                    <a:pt x="55" y="228"/>
                    <a:pt x="46" y="228"/>
                  </a:cubicBezTo>
                  <a:cubicBezTo>
                    <a:pt x="46" y="228"/>
                    <a:pt x="46" y="228"/>
                    <a:pt x="46" y="228"/>
                  </a:cubicBezTo>
                  <a:cubicBezTo>
                    <a:pt x="42" y="228"/>
                    <a:pt x="38" y="227"/>
                    <a:pt x="35" y="224"/>
                  </a:cubicBezTo>
                  <a:cubicBezTo>
                    <a:pt x="32" y="221"/>
                    <a:pt x="30" y="217"/>
                    <a:pt x="30" y="212"/>
                  </a:cubicBezTo>
                  <a:cubicBezTo>
                    <a:pt x="30" y="208"/>
                    <a:pt x="32" y="204"/>
                    <a:pt x="35" y="201"/>
                  </a:cubicBezTo>
                  <a:cubicBezTo>
                    <a:pt x="38" y="198"/>
                    <a:pt x="43" y="196"/>
                    <a:pt x="47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8"/>
            <p:cNvSpPr>
              <a:spLocks noEditPoints="1"/>
            </p:cNvSpPr>
            <p:nvPr/>
          </p:nvSpPr>
          <p:spPr bwMode="auto">
            <a:xfrm>
              <a:off x="14933613" y="465138"/>
              <a:ext cx="835025" cy="693737"/>
            </a:xfrm>
            <a:custGeom>
              <a:avLst/>
              <a:gdLst>
                <a:gd name="T0" fmla="*/ 143 w 222"/>
                <a:gd name="T1" fmla="*/ 116 h 184"/>
                <a:gd name="T2" fmla="*/ 145 w 222"/>
                <a:gd name="T3" fmla="*/ 171 h 184"/>
                <a:gd name="T4" fmla="*/ 176 w 222"/>
                <a:gd name="T5" fmla="*/ 184 h 184"/>
                <a:gd name="T6" fmla="*/ 199 w 222"/>
                <a:gd name="T7" fmla="*/ 177 h 184"/>
                <a:gd name="T8" fmla="*/ 213 w 222"/>
                <a:gd name="T9" fmla="*/ 125 h 184"/>
                <a:gd name="T10" fmla="*/ 165 w 222"/>
                <a:gd name="T11" fmla="*/ 102 h 184"/>
                <a:gd name="T12" fmla="*/ 11 w 222"/>
                <a:gd name="T13" fmla="*/ 1 h 184"/>
                <a:gd name="T14" fmla="*/ 6 w 222"/>
                <a:gd name="T15" fmla="*/ 0 h 184"/>
                <a:gd name="T16" fmla="*/ 3 w 222"/>
                <a:gd name="T17" fmla="*/ 8 h 184"/>
                <a:gd name="T18" fmla="*/ 1 w 222"/>
                <a:gd name="T19" fmla="*/ 16 h 184"/>
                <a:gd name="T20" fmla="*/ 1 w 222"/>
                <a:gd name="T21" fmla="*/ 19 h 184"/>
                <a:gd name="T22" fmla="*/ 0 w 222"/>
                <a:gd name="T23" fmla="*/ 25 h 184"/>
                <a:gd name="T24" fmla="*/ 5 w 222"/>
                <a:gd name="T25" fmla="*/ 26 h 184"/>
                <a:gd name="T26" fmla="*/ 143 w 222"/>
                <a:gd name="T27" fmla="*/ 116 h 184"/>
                <a:gd name="T28" fmla="*/ 160 w 222"/>
                <a:gd name="T29" fmla="*/ 142 h 184"/>
                <a:gd name="T30" fmla="*/ 165 w 222"/>
                <a:gd name="T31" fmla="*/ 131 h 184"/>
                <a:gd name="T32" fmla="*/ 176 w 222"/>
                <a:gd name="T33" fmla="*/ 126 h 184"/>
                <a:gd name="T34" fmla="*/ 177 w 222"/>
                <a:gd name="T35" fmla="*/ 126 h 184"/>
                <a:gd name="T36" fmla="*/ 187 w 222"/>
                <a:gd name="T37" fmla="*/ 131 h 184"/>
                <a:gd name="T38" fmla="*/ 192 w 222"/>
                <a:gd name="T39" fmla="*/ 142 h 184"/>
                <a:gd name="T40" fmla="*/ 176 w 222"/>
                <a:gd name="T41" fmla="*/ 157 h 184"/>
                <a:gd name="T42" fmla="*/ 160 w 222"/>
                <a:gd name="T43" fmla="*/ 14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2" h="184">
                  <a:moveTo>
                    <a:pt x="143" y="116"/>
                  </a:moveTo>
                  <a:cubicBezTo>
                    <a:pt x="130" y="135"/>
                    <a:pt x="131" y="156"/>
                    <a:pt x="145" y="171"/>
                  </a:cubicBezTo>
                  <a:cubicBezTo>
                    <a:pt x="153" y="180"/>
                    <a:pt x="164" y="184"/>
                    <a:pt x="176" y="184"/>
                  </a:cubicBezTo>
                  <a:cubicBezTo>
                    <a:pt x="184" y="184"/>
                    <a:pt x="192" y="182"/>
                    <a:pt x="199" y="177"/>
                  </a:cubicBezTo>
                  <a:cubicBezTo>
                    <a:pt x="216" y="166"/>
                    <a:pt x="222" y="144"/>
                    <a:pt x="213" y="125"/>
                  </a:cubicBezTo>
                  <a:cubicBezTo>
                    <a:pt x="205" y="107"/>
                    <a:pt x="187" y="98"/>
                    <a:pt x="165" y="102"/>
                  </a:cubicBezTo>
                  <a:cubicBezTo>
                    <a:pt x="125" y="51"/>
                    <a:pt x="73" y="17"/>
                    <a:pt x="11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11"/>
                    <a:pt x="2" y="14"/>
                    <a:pt x="1" y="16"/>
                  </a:cubicBezTo>
                  <a:cubicBezTo>
                    <a:pt x="1" y="17"/>
                    <a:pt x="1" y="18"/>
                    <a:pt x="1" y="1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2" y="41"/>
                    <a:pt x="108" y="71"/>
                    <a:pt x="143" y="116"/>
                  </a:cubicBezTo>
                  <a:close/>
                  <a:moveTo>
                    <a:pt x="160" y="142"/>
                  </a:moveTo>
                  <a:cubicBezTo>
                    <a:pt x="160" y="138"/>
                    <a:pt x="162" y="134"/>
                    <a:pt x="165" y="131"/>
                  </a:cubicBezTo>
                  <a:cubicBezTo>
                    <a:pt x="168" y="128"/>
                    <a:pt x="172" y="126"/>
                    <a:pt x="176" y="126"/>
                  </a:cubicBezTo>
                  <a:cubicBezTo>
                    <a:pt x="176" y="126"/>
                    <a:pt x="176" y="126"/>
                    <a:pt x="177" y="126"/>
                  </a:cubicBezTo>
                  <a:cubicBezTo>
                    <a:pt x="181" y="126"/>
                    <a:pt x="184" y="128"/>
                    <a:pt x="187" y="131"/>
                  </a:cubicBezTo>
                  <a:cubicBezTo>
                    <a:pt x="190" y="134"/>
                    <a:pt x="192" y="138"/>
                    <a:pt x="192" y="142"/>
                  </a:cubicBezTo>
                  <a:cubicBezTo>
                    <a:pt x="191" y="150"/>
                    <a:pt x="185" y="157"/>
                    <a:pt x="176" y="157"/>
                  </a:cubicBezTo>
                  <a:cubicBezTo>
                    <a:pt x="167" y="157"/>
                    <a:pt x="160" y="151"/>
                    <a:pt x="160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9"/>
            <p:cNvSpPr>
              <a:spLocks noEditPoints="1"/>
            </p:cNvSpPr>
            <p:nvPr/>
          </p:nvSpPr>
          <p:spPr bwMode="auto">
            <a:xfrm>
              <a:off x="13952538" y="325438"/>
              <a:ext cx="935038" cy="512762"/>
            </a:xfrm>
            <a:custGeom>
              <a:avLst/>
              <a:gdLst>
                <a:gd name="T0" fmla="*/ 23 w 248"/>
                <a:gd name="T1" fmla="*/ 132 h 136"/>
                <a:gd name="T2" fmla="*/ 165 w 248"/>
                <a:gd name="T3" fmla="*/ 59 h 136"/>
                <a:gd name="T4" fmla="*/ 216 w 248"/>
                <a:gd name="T5" fmla="*/ 83 h 136"/>
                <a:gd name="T6" fmla="*/ 245 w 248"/>
                <a:gd name="T7" fmla="*/ 39 h 136"/>
                <a:gd name="T8" fmla="*/ 214 w 248"/>
                <a:gd name="T9" fmla="*/ 3 h 136"/>
                <a:gd name="T10" fmla="*/ 163 w 248"/>
                <a:gd name="T11" fmla="*/ 33 h 136"/>
                <a:gd name="T12" fmla="*/ 4 w 248"/>
                <a:gd name="T13" fmla="*/ 113 h 136"/>
                <a:gd name="T14" fmla="*/ 0 w 248"/>
                <a:gd name="T15" fmla="*/ 117 h 136"/>
                <a:gd name="T16" fmla="*/ 18 w 248"/>
                <a:gd name="T17" fmla="*/ 136 h 136"/>
                <a:gd name="T18" fmla="*/ 23 w 248"/>
                <a:gd name="T19" fmla="*/ 132 h 136"/>
                <a:gd name="T20" fmla="*/ 187 w 248"/>
                <a:gd name="T21" fmla="*/ 43 h 136"/>
                <a:gd name="T22" fmla="*/ 203 w 248"/>
                <a:gd name="T23" fmla="*/ 27 h 136"/>
                <a:gd name="T24" fmla="*/ 203 w 248"/>
                <a:gd name="T25" fmla="*/ 27 h 136"/>
                <a:gd name="T26" fmla="*/ 215 w 248"/>
                <a:gd name="T27" fmla="*/ 32 h 136"/>
                <a:gd name="T28" fmla="*/ 220 w 248"/>
                <a:gd name="T29" fmla="*/ 43 h 136"/>
                <a:gd name="T30" fmla="*/ 203 w 248"/>
                <a:gd name="T31" fmla="*/ 59 h 136"/>
                <a:gd name="T32" fmla="*/ 203 w 248"/>
                <a:gd name="T33" fmla="*/ 59 h 136"/>
                <a:gd name="T34" fmla="*/ 203 w 248"/>
                <a:gd name="T35" fmla="*/ 59 h 136"/>
                <a:gd name="T36" fmla="*/ 192 w 248"/>
                <a:gd name="T37" fmla="*/ 54 h 136"/>
                <a:gd name="T38" fmla="*/ 187 w 248"/>
                <a:gd name="T39" fmla="*/ 4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8" h="136">
                  <a:moveTo>
                    <a:pt x="23" y="132"/>
                  </a:moveTo>
                  <a:cubicBezTo>
                    <a:pt x="63" y="92"/>
                    <a:pt x="111" y="67"/>
                    <a:pt x="165" y="59"/>
                  </a:cubicBezTo>
                  <a:cubicBezTo>
                    <a:pt x="178" y="81"/>
                    <a:pt x="195" y="89"/>
                    <a:pt x="216" y="83"/>
                  </a:cubicBezTo>
                  <a:cubicBezTo>
                    <a:pt x="235" y="77"/>
                    <a:pt x="248" y="58"/>
                    <a:pt x="245" y="39"/>
                  </a:cubicBezTo>
                  <a:cubicBezTo>
                    <a:pt x="243" y="20"/>
                    <a:pt x="228" y="4"/>
                    <a:pt x="214" y="3"/>
                  </a:cubicBezTo>
                  <a:cubicBezTo>
                    <a:pt x="179" y="0"/>
                    <a:pt x="168" y="15"/>
                    <a:pt x="163" y="33"/>
                  </a:cubicBezTo>
                  <a:cubicBezTo>
                    <a:pt x="102" y="42"/>
                    <a:pt x="48" y="69"/>
                    <a:pt x="4" y="11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8" y="136"/>
                    <a:pt x="18" y="136"/>
                    <a:pt x="18" y="136"/>
                  </a:cubicBezTo>
                  <a:lnTo>
                    <a:pt x="23" y="132"/>
                  </a:lnTo>
                  <a:close/>
                  <a:moveTo>
                    <a:pt x="187" y="43"/>
                  </a:moveTo>
                  <a:cubicBezTo>
                    <a:pt x="187" y="34"/>
                    <a:pt x="194" y="27"/>
                    <a:pt x="203" y="27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7" y="27"/>
                    <a:pt x="211" y="29"/>
                    <a:pt x="215" y="32"/>
                  </a:cubicBezTo>
                  <a:cubicBezTo>
                    <a:pt x="218" y="35"/>
                    <a:pt x="220" y="39"/>
                    <a:pt x="220" y="43"/>
                  </a:cubicBezTo>
                  <a:cubicBezTo>
                    <a:pt x="219" y="51"/>
                    <a:pt x="212" y="59"/>
                    <a:pt x="203" y="59"/>
                  </a:cubicBezTo>
                  <a:cubicBezTo>
                    <a:pt x="203" y="59"/>
                    <a:pt x="203" y="59"/>
                    <a:pt x="203" y="59"/>
                  </a:cubicBezTo>
                  <a:cubicBezTo>
                    <a:pt x="203" y="59"/>
                    <a:pt x="203" y="59"/>
                    <a:pt x="203" y="59"/>
                  </a:cubicBezTo>
                  <a:cubicBezTo>
                    <a:pt x="199" y="59"/>
                    <a:pt x="195" y="57"/>
                    <a:pt x="192" y="54"/>
                  </a:cubicBezTo>
                  <a:cubicBezTo>
                    <a:pt x="189" y="51"/>
                    <a:pt x="187" y="47"/>
                    <a:pt x="18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0"/>
            <p:cNvSpPr>
              <a:spLocks noEditPoints="1"/>
            </p:cNvSpPr>
            <p:nvPr/>
          </p:nvSpPr>
          <p:spPr bwMode="auto">
            <a:xfrm>
              <a:off x="13674726" y="1808163"/>
              <a:ext cx="801688" cy="692150"/>
            </a:xfrm>
            <a:custGeom>
              <a:avLst/>
              <a:gdLst>
                <a:gd name="T0" fmla="*/ 210 w 213"/>
                <a:gd name="T1" fmla="*/ 159 h 184"/>
                <a:gd name="T2" fmla="*/ 207 w 213"/>
                <a:gd name="T3" fmla="*/ 158 h 184"/>
                <a:gd name="T4" fmla="*/ 79 w 213"/>
                <a:gd name="T5" fmla="*/ 72 h 184"/>
                <a:gd name="T6" fmla="*/ 76 w 213"/>
                <a:gd name="T7" fmla="*/ 18 h 184"/>
                <a:gd name="T8" fmla="*/ 22 w 213"/>
                <a:gd name="T9" fmla="*/ 11 h 184"/>
                <a:gd name="T10" fmla="*/ 7 w 213"/>
                <a:gd name="T11" fmla="*/ 61 h 184"/>
                <a:gd name="T12" fmla="*/ 58 w 213"/>
                <a:gd name="T13" fmla="*/ 86 h 184"/>
                <a:gd name="T14" fmla="*/ 201 w 213"/>
                <a:gd name="T15" fmla="*/ 183 h 184"/>
                <a:gd name="T16" fmla="*/ 206 w 213"/>
                <a:gd name="T17" fmla="*/ 184 h 184"/>
                <a:gd name="T18" fmla="*/ 208 w 213"/>
                <a:gd name="T19" fmla="*/ 179 h 184"/>
                <a:gd name="T20" fmla="*/ 209 w 213"/>
                <a:gd name="T21" fmla="*/ 177 h 184"/>
                <a:gd name="T22" fmla="*/ 211 w 213"/>
                <a:gd name="T23" fmla="*/ 171 h 184"/>
                <a:gd name="T24" fmla="*/ 211 w 213"/>
                <a:gd name="T25" fmla="*/ 171 h 184"/>
                <a:gd name="T26" fmla="*/ 211 w 213"/>
                <a:gd name="T27" fmla="*/ 161 h 184"/>
                <a:gd name="T28" fmla="*/ 210 w 213"/>
                <a:gd name="T29" fmla="*/ 159 h 184"/>
                <a:gd name="T30" fmla="*/ 62 w 213"/>
                <a:gd name="T31" fmla="*/ 46 h 184"/>
                <a:gd name="T32" fmla="*/ 57 w 213"/>
                <a:gd name="T33" fmla="*/ 59 h 184"/>
                <a:gd name="T34" fmla="*/ 48 w 213"/>
                <a:gd name="T35" fmla="*/ 63 h 184"/>
                <a:gd name="T36" fmla="*/ 48 w 213"/>
                <a:gd name="T37" fmla="*/ 63 h 184"/>
                <a:gd name="T38" fmla="*/ 35 w 213"/>
                <a:gd name="T39" fmla="*/ 57 h 184"/>
                <a:gd name="T40" fmla="*/ 30 w 213"/>
                <a:gd name="T41" fmla="*/ 47 h 184"/>
                <a:gd name="T42" fmla="*/ 34 w 213"/>
                <a:gd name="T43" fmla="*/ 36 h 184"/>
                <a:gd name="T44" fmla="*/ 46 w 213"/>
                <a:gd name="T45" fmla="*/ 31 h 184"/>
                <a:gd name="T46" fmla="*/ 46 w 213"/>
                <a:gd name="T47" fmla="*/ 31 h 184"/>
                <a:gd name="T48" fmla="*/ 62 w 213"/>
                <a:gd name="T49" fmla="*/ 4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" h="184">
                  <a:moveTo>
                    <a:pt x="210" y="159"/>
                  </a:moveTo>
                  <a:cubicBezTo>
                    <a:pt x="207" y="158"/>
                    <a:pt x="207" y="158"/>
                    <a:pt x="207" y="158"/>
                  </a:cubicBezTo>
                  <a:cubicBezTo>
                    <a:pt x="156" y="143"/>
                    <a:pt x="113" y="114"/>
                    <a:pt x="79" y="72"/>
                  </a:cubicBezTo>
                  <a:cubicBezTo>
                    <a:pt x="91" y="53"/>
                    <a:pt x="90" y="33"/>
                    <a:pt x="76" y="18"/>
                  </a:cubicBezTo>
                  <a:cubicBezTo>
                    <a:pt x="61" y="3"/>
                    <a:pt x="40" y="0"/>
                    <a:pt x="22" y="11"/>
                  </a:cubicBezTo>
                  <a:cubicBezTo>
                    <a:pt x="6" y="22"/>
                    <a:pt x="0" y="42"/>
                    <a:pt x="7" y="61"/>
                  </a:cubicBezTo>
                  <a:cubicBezTo>
                    <a:pt x="13" y="75"/>
                    <a:pt x="26" y="91"/>
                    <a:pt x="58" y="86"/>
                  </a:cubicBezTo>
                  <a:cubicBezTo>
                    <a:pt x="97" y="135"/>
                    <a:pt x="144" y="167"/>
                    <a:pt x="201" y="183"/>
                  </a:cubicBezTo>
                  <a:cubicBezTo>
                    <a:pt x="206" y="184"/>
                    <a:pt x="206" y="184"/>
                    <a:pt x="206" y="184"/>
                  </a:cubicBezTo>
                  <a:cubicBezTo>
                    <a:pt x="208" y="179"/>
                    <a:pt x="208" y="179"/>
                    <a:pt x="208" y="179"/>
                  </a:cubicBezTo>
                  <a:cubicBezTo>
                    <a:pt x="209" y="178"/>
                    <a:pt x="209" y="177"/>
                    <a:pt x="209" y="177"/>
                  </a:cubicBezTo>
                  <a:cubicBezTo>
                    <a:pt x="210" y="175"/>
                    <a:pt x="210" y="173"/>
                    <a:pt x="211" y="171"/>
                  </a:cubicBezTo>
                  <a:cubicBezTo>
                    <a:pt x="211" y="171"/>
                    <a:pt x="211" y="171"/>
                    <a:pt x="211" y="171"/>
                  </a:cubicBezTo>
                  <a:cubicBezTo>
                    <a:pt x="211" y="169"/>
                    <a:pt x="213" y="165"/>
                    <a:pt x="211" y="161"/>
                  </a:cubicBezTo>
                  <a:lnTo>
                    <a:pt x="210" y="159"/>
                  </a:lnTo>
                  <a:close/>
                  <a:moveTo>
                    <a:pt x="62" y="46"/>
                  </a:moveTo>
                  <a:cubicBezTo>
                    <a:pt x="62" y="51"/>
                    <a:pt x="60" y="56"/>
                    <a:pt x="57" y="59"/>
                  </a:cubicBezTo>
                  <a:cubicBezTo>
                    <a:pt x="55" y="61"/>
                    <a:pt x="51" y="63"/>
                    <a:pt x="48" y="6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3" y="63"/>
                    <a:pt x="38" y="61"/>
                    <a:pt x="35" y="57"/>
                  </a:cubicBezTo>
                  <a:cubicBezTo>
                    <a:pt x="31" y="54"/>
                    <a:pt x="30" y="51"/>
                    <a:pt x="30" y="47"/>
                  </a:cubicBezTo>
                  <a:cubicBezTo>
                    <a:pt x="30" y="43"/>
                    <a:pt x="31" y="39"/>
                    <a:pt x="34" y="36"/>
                  </a:cubicBezTo>
                  <a:cubicBezTo>
                    <a:pt x="37" y="33"/>
                    <a:pt x="42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55" y="31"/>
                    <a:pt x="62" y="38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1"/>
            <p:cNvSpPr>
              <a:spLocks noEditPoints="1"/>
            </p:cNvSpPr>
            <p:nvPr/>
          </p:nvSpPr>
          <p:spPr bwMode="auto">
            <a:xfrm>
              <a:off x="14555788" y="2143125"/>
              <a:ext cx="919163" cy="496887"/>
            </a:xfrm>
            <a:custGeom>
              <a:avLst/>
              <a:gdLst>
                <a:gd name="T0" fmla="*/ 223 w 244"/>
                <a:gd name="T1" fmla="*/ 5 h 132"/>
                <a:gd name="T2" fmla="*/ 81 w 244"/>
                <a:gd name="T3" fmla="*/ 76 h 132"/>
                <a:gd name="T4" fmla="*/ 34 w 244"/>
                <a:gd name="T5" fmla="*/ 51 h 132"/>
                <a:gd name="T6" fmla="*/ 1 w 244"/>
                <a:gd name="T7" fmla="*/ 94 h 132"/>
                <a:gd name="T8" fmla="*/ 33 w 244"/>
                <a:gd name="T9" fmla="*/ 132 h 132"/>
                <a:gd name="T10" fmla="*/ 42 w 244"/>
                <a:gd name="T11" fmla="*/ 132 h 132"/>
                <a:gd name="T12" fmla="*/ 82 w 244"/>
                <a:gd name="T13" fmla="*/ 102 h 132"/>
                <a:gd name="T14" fmla="*/ 166 w 244"/>
                <a:gd name="T15" fmla="*/ 76 h 132"/>
                <a:gd name="T16" fmla="*/ 240 w 244"/>
                <a:gd name="T17" fmla="*/ 23 h 132"/>
                <a:gd name="T18" fmla="*/ 244 w 244"/>
                <a:gd name="T19" fmla="*/ 19 h 132"/>
                <a:gd name="T20" fmla="*/ 227 w 244"/>
                <a:gd name="T21" fmla="*/ 0 h 132"/>
                <a:gd name="T22" fmla="*/ 223 w 244"/>
                <a:gd name="T23" fmla="*/ 5 h 132"/>
                <a:gd name="T24" fmla="*/ 43 w 244"/>
                <a:gd name="T25" fmla="*/ 109 h 132"/>
                <a:gd name="T26" fmla="*/ 32 w 244"/>
                <a:gd name="T27" fmla="*/ 104 h 132"/>
                <a:gd name="T28" fmla="*/ 27 w 244"/>
                <a:gd name="T29" fmla="*/ 92 h 132"/>
                <a:gd name="T30" fmla="*/ 43 w 244"/>
                <a:gd name="T31" fmla="*/ 77 h 132"/>
                <a:gd name="T32" fmla="*/ 43 w 244"/>
                <a:gd name="T33" fmla="*/ 77 h 132"/>
                <a:gd name="T34" fmla="*/ 59 w 244"/>
                <a:gd name="T35" fmla="*/ 93 h 132"/>
                <a:gd name="T36" fmla="*/ 55 w 244"/>
                <a:gd name="T37" fmla="*/ 104 h 132"/>
                <a:gd name="T38" fmla="*/ 43 w 244"/>
                <a:gd name="T39" fmla="*/ 109 h 132"/>
                <a:gd name="T40" fmla="*/ 43 w 244"/>
                <a:gd name="T41" fmla="*/ 10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132">
                  <a:moveTo>
                    <a:pt x="223" y="5"/>
                  </a:moveTo>
                  <a:cubicBezTo>
                    <a:pt x="183" y="43"/>
                    <a:pt x="135" y="67"/>
                    <a:pt x="81" y="76"/>
                  </a:cubicBezTo>
                  <a:cubicBezTo>
                    <a:pt x="72" y="56"/>
                    <a:pt x="54" y="47"/>
                    <a:pt x="34" y="51"/>
                  </a:cubicBezTo>
                  <a:cubicBezTo>
                    <a:pt x="14" y="55"/>
                    <a:pt x="0" y="74"/>
                    <a:pt x="1" y="94"/>
                  </a:cubicBezTo>
                  <a:cubicBezTo>
                    <a:pt x="3" y="113"/>
                    <a:pt x="18" y="131"/>
                    <a:pt x="33" y="132"/>
                  </a:cubicBezTo>
                  <a:cubicBezTo>
                    <a:pt x="36" y="132"/>
                    <a:pt x="39" y="132"/>
                    <a:pt x="42" y="132"/>
                  </a:cubicBezTo>
                  <a:cubicBezTo>
                    <a:pt x="64" y="132"/>
                    <a:pt x="76" y="123"/>
                    <a:pt x="82" y="102"/>
                  </a:cubicBezTo>
                  <a:cubicBezTo>
                    <a:pt x="112" y="98"/>
                    <a:pt x="140" y="89"/>
                    <a:pt x="166" y="76"/>
                  </a:cubicBezTo>
                  <a:cubicBezTo>
                    <a:pt x="194" y="62"/>
                    <a:pt x="219" y="44"/>
                    <a:pt x="240" y="23"/>
                  </a:cubicBezTo>
                  <a:cubicBezTo>
                    <a:pt x="244" y="19"/>
                    <a:pt x="244" y="19"/>
                    <a:pt x="244" y="19"/>
                  </a:cubicBezTo>
                  <a:cubicBezTo>
                    <a:pt x="227" y="0"/>
                    <a:pt x="227" y="0"/>
                    <a:pt x="227" y="0"/>
                  </a:cubicBezTo>
                  <a:lnTo>
                    <a:pt x="223" y="5"/>
                  </a:lnTo>
                  <a:close/>
                  <a:moveTo>
                    <a:pt x="43" y="109"/>
                  </a:moveTo>
                  <a:cubicBezTo>
                    <a:pt x="39" y="109"/>
                    <a:pt x="35" y="107"/>
                    <a:pt x="32" y="104"/>
                  </a:cubicBezTo>
                  <a:cubicBezTo>
                    <a:pt x="29" y="101"/>
                    <a:pt x="27" y="97"/>
                    <a:pt x="27" y="92"/>
                  </a:cubicBezTo>
                  <a:cubicBezTo>
                    <a:pt x="27" y="84"/>
                    <a:pt x="35" y="77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2" y="77"/>
                    <a:pt x="59" y="84"/>
                    <a:pt x="59" y="93"/>
                  </a:cubicBezTo>
                  <a:cubicBezTo>
                    <a:pt x="60" y="97"/>
                    <a:pt x="58" y="101"/>
                    <a:pt x="55" y="104"/>
                  </a:cubicBezTo>
                  <a:cubicBezTo>
                    <a:pt x="52" y="107"/>
                    <a:pt x="48" y="109"/>
                    <a:pt x="43" y="109"/>
                  </a:cubicBezTo>
                  <a:cubicBezTo>
                    <a:pt x="43" y="109"/>
                    <a:pt x="43" y="109"/>
                    <a:pt x="4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373878" y="4840709"/>
            <a:ext cx="2926080" cy="492443"/>
          </a:xfrm>
          <a:prstGeom prst="rect">
            <a:avLst/>
          </a:prstGeom>
          <a:solidFill>
            <a:schemeClr val="accent3"/>
          </a:solidFill>
        </p:spPr>
        <p:txBody>
          <a:bodyPr wrap="none" lIns="2743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ontserrat Semi" charset="0"/>
                <a:cs typeface="Calibri" panose="020F0502020204030204" pitchFamily="34" charset="0"/>
              </a:rPr>
              <a:t>Implementation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ontserrat Semi" charset="0"/>
              <a:cs typeface="Calibri" panose="020F050202020403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56758" y="5321531"/>
            <a:ext cx="2926080" cy="1005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Lato Light" charset="0"/>
                <a:cs typeface="Calibri" panose="020F0502020204030204" pitchFamily="34" charset="0"/>
              </a:rPr>
              <a:t>Phase 1 experienced Implementation team is ready to execute Phase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Lato Light" charset="0"/>
                <a:cs typeface="Lato Light" charset="0"/>
              </a:rPr>
              <a:t>2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/>
              <a:ea typeface="Lato Light" charset="0"/>
              <a:cs typeface="Lato Light" charset="0"/>
            </a:endParaRPr>
          </a:p>
        </p:txBody>
      </p:sp>
      <p:grpSp>
        <p:nvGrpSpPr>
          <p:cNvPr id="106" name="Group 105"/>
          <p:cNvGrpSpPr>
            <a:grpSpLocks noChangeAspect="1"/>
          </p:cNvGrpSpPr>
          <p:nvPr/>
        </p:nvGrpSpPr>
        <p:grpSpPr>
          <a:xfrm>
            <a:off x="734558" y="4035293"/>
            <a:ext cx="639632" cy="640080"/>
            <a:chOff x="20461288" y="344488"/>
            <a:chExt cx="2282825" cy="2284412"/>
          </a:xfrm>
          <a:solidFill>
            <a:schemeClr val="bg1"/>
          </a:solidFill>
        </p:grpSpPr>
        <p:sp>
          <p:nvSpPr>
            <p:cNvPr id="107" name="Freeform 22"/>
            <p:cNvSpPr>
              <a:spLocks noEditPoints="1"/>
            </p:cNvSpPr>
            <p:nvPr/>
          </p:nvSpPr>
          <p:spPr bwMode="auto">
            <a:xfrm>
              <a:off x="21128038" y="1008063"/>
              <a:ext cx="952500" cy="950912"/>
            </a:xfrm>
            <a:custGeom>
              <a:avLst/>
              <a:gdLst>
                <a:gd name="T0" fmla="*/ 249 w 253"/>
                <a:gd name="T1" fmla="*/ 143 h 252"/>
                <a:gd name="T2" fmla="*/ 241 w 253"/>
                <a:gd name="T3" fmla="*/ 119 h 252"/>
                <a:gd name="T4" fmla="*/ 232 w 253"/>
                <a:gd name="T5" fmla="*/ 79 h 252"/>
                <a:gd name="T6" fmla="*/ 232 w 253"/>
                <a:gd name="T7" fmla="*/ 62 h 252"/>
                <a:gd name="T8" fmla="*/ 223 w 253"/>
                <a:gd name="T9" fmla="*/ 49 h 252"/>
                <a:gd name="T10" fmla="*/ 170 w 253"/>
                <a:gd name="T11" fmla="*/ 25 h 252"/>
                <a:gd name="T12" fmla="*/ 140 w 253"/>
                <a:gd name="T13" fmla="*/ 4 h 252"/>
                <a:gd name="T14" fmla="*/ 85 w 253"/>
                <a:gd name="T15" fmla="*/ 24 h 252"/>
                <a:gd name="T16" fmla="*/ 50 w 253"/>
                <a:gd name="T17" fmla="*/ 29 h 252"/>
                <a:gd name="T18" fmla="*/ 49 w 253"/>
                <a:gd name="T19" fmla="*/ 30 h 252"/>
                <a:gd name="T20" fmla="*/ 22 w 253"/>
                <a:gd name="T21" fmla="*/ 84 h 252"/>
                <a:gd name="T22" fmla="*/ 4 w 253"/>
                <a:gd name="T23" fmla="*/ 101 h 252"/>
                <a:gd name="T24" fmla="*/ 2 w 253"/>
                <a:gd name="T25" fmla="*/ 116 h 252"/>
                <a:gd name="T26" fmla="*/ 20 w 253"/>
                <a:gd name="T27" fmla="*/ 175 h 252"/>
                <a:gd name="T28" fmla="*/ 17 w 253"/>
                <a:gd name="T29" fmla="*/ 184 h 252"/>
                <a:gd name="T30" fmla="*/ 23 w 253"/>
                <a:gd name="T31" fmla="*/ 197 h 252"/>
                <a:gd name="T32" fmla="*/ 52 w 253"/>
                <a:gd name="T33" fmla="*/ 215 h 252"/>
                <a:gd name="T34" fmla="*/ 111 w 253"/>
                <a:gd name="T35" fmla="*/ 251 h 252"/>
                <a:gd name="T36" fmla="*/ 119 w 253"/>
                <a:gd name="T37" fmla="*/ 252 h 252"/>
                <a:gd name="T38" fmla="*/ 171 w 253"/>
                <a:gd name="T39" fmla="*/ 232 h 252"/>
                <a:gd name="T40" fmla="*/ 175 w 253"/>
                <a:gd name="T41" fmla="*/ 234 h 252"/>
                <a:gd name="T42" fmla="*/ 195 w 253"/>
                <a:gd name="T43" fmla="*/ 231 h 252"/>
                <a:gd name="T44" fmla="*/ 213 w 253"/>
                <a:gd name="T45" fmla="*/ 203 h 252"/>
                <a:gd name="T46" fmla="*/ 249 w 253"/>
                <a:gd name="T47" fmla="*/ 143 h 252"/>
                <a:gd name="T48" fmla="*/ 181 w 253"/>
                <a:gd name="T49" fmla="*/ 208 h 252"/>
                <a:gd name="T50" fmla="*/ 114 w 253"/>
                <a:gd name="T51" fmla="*/ 225 h 252"/>
                <a:gd name="T52" fmla="*/ 108 w 253"/>
                <a:gd name="T53" fmla="*/ 224 h 252"/>
                <a:gd name="T54" fmla="*/ 45 w 253"/>
                <a:gd name="T55" fmla="*/ 183 h 252"/>
                <a:gd name="T56" fmla="*/ 29 w 253"/>
                <a:gd name="T57" fmla="*/ 112 h 252"/>
                <a:gd name="T58" fmla="*/ 65 w 253"/>
                <a:gd name="T59" fmla="*/ 51 h 252"/>
                <a:gd name="T60" fmla="*/ 137 w 253"/>
                <a:gd name="T61" fmla="*/ 30 h 252"/>
                <a:gd name="T62" fmla="*/ 144 w 253"/>
                <a:gd name="T63" fmla="*/ 31 h 252"/>
                <a:gd name="T64" fmla="*/ 207 w 253"/>
                <a:gd name="T65" fmla="*/ 72 h 252"/>
                <a:gd name="T66" fmla="*/ 223 w 253"/>
                <a:gd name="T67" fmla="*/ 143 h 252"/>
                <a:gd name="T68" fmla="*/ 187 w 253"/>
                <a:gd name="T69" fmla="*/ 20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3" h="252">
                  <a:moveTo>
                    <a:pt x="249" y="143"/>
                  </a:moveTo>
                  <a:cubicBezTo>
                    <a:pt x="249" y="143"/>
                    <a:pt x="249" y="143"/>
                    <a:pt x="249" y="143"/>
                  </a:cubicBezTo>
                  <a:cubicBezTo>
                    <a:pt x="249" y="142"/>
                    <a:pt x="249" y="141"/>
                    <a:pt x="250" y="141"/>
                  </a:cubicBezTo>
                  <a:cubicBezTo>
                    <a:pt x="253" y="129"/>
                    <a:pt x="246" y="123"/>
                    <a:pt x="241" y="119"/>
                  </a:cubicBezTo>
                  <a:cubicBezTo>
                    <a:pt x="227" y="109"/>
                    <a:pt x="224" y="98"/>
                    <a:pt x="231" y="82"/>
                  </a:cubicBezTo>
                  <a:cubicBezTo>
                    <a:pt x="232" y="81"/>
                    <a:pt x="232" y="80"/>
                    <a:pt x="232" y="79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6" y="72"/>
                    <a:pt x="236" y="67"/>
                    <a:pt x="232" y="62"/>
                  </a:cubicBezTo>
                  <a:cubicBezTo>
                    <a:pt x="231" y="60"/>
                    <a:pt x="230" y="59"/>
                    <a:pt x="229" y="58"/>
                  </a:cubicBezTo>
                  <a:cubicBezTo>
                    <a:pt x="227" y="55"/>
                    <a:pt x="225" y="52"/>
                    <a:pt x="223" y="49"/>
                  </a:cubicBezTo>
                  <a:cubicBezTo>
                    <a:pt x="218" y="41"/>
                    <a:pt x="211" y="38"/>
                    <a:pt x="201" y="40"/>
                  </a:cubicBezTo>
                  <a:cubicBezTo>
                    <a:pt x="190" y="42"/>
                    <a:pt x="176" y="42"/>
                    <a:pt x="170" y="25"/>
                  </a:cubicBezTo>
                  <a:cubicBezTo>
                    <a:pt x="165" y="7"/>
                    <a:pt x="153" y="5"/>
                    <a:pt x="141" y="4"/>
                  </a:cubicBezTo>
                  <a:cubicBezTo>
                    <a:pt x="141" y="4"/>
                    <a:pt x="141" y="4"/>
                    <a:pt x="140" y="4"/>
                  </a:cubicBezTo>
                  <a:cubicBezTo>
                    <a:pt x="128" y="0"/>
                    <a:pt x="121" y="7"/>
                    <a:pt x="117" y="13"/>
                  </a:cubicBezTo>
                  <a:cubicBezTo>
                    <a:pt x="108" y="26"/>
                    <a:pt x="98" y="29"/>
                    <a:pt x="85" y="24"/>
                  </a:cubicBezTo>
                  <a:cubicBezTo>
                    <a:pt x="69" y="17"/>
                    <a:pt x="67" y="17"/>
                    <a:pt x="56" y="25"/>
                  </a:cubicBezTo>
                  <a:cubicBezTo>
                    <a:pt x="54" y="26"/>
                    <a:pt x="52" y="28"/>
                    <a:pt x="50" y="29"/>
                  </a:cubicBezTo>
                  <a:cubicBezTo>
                    <a:pt x="50" y="29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0" y="35"/>
                    <a:pt x="37" y="42"/>
                    <a:pt x="39" y="53"/>
                  </a:cubicBezTo>
                  <a:cubicBezTo>
                    <a:pt x="42" y="68"/>
                    <a:pt x="37" y="78"/>
                    <a:pt x="22" y="84"/>
                  </a:cubicBezTo>
                  <a:cubicBezTo>
                    <a:pt x="20" y="85"/>
                    <a:pt x="18" y="86"/>
                    <a:pt x="16" y="86"/>
                  </a:cubicBezTo>
                  <a:cubicBezTo>
                    <a:pt x="10" y="88"/>
                    <a:pt x="6" y="93"/>
                    <a:pt x="4" y="101"/>
                  </a:cubicBezTo>
                  <a:cubicBezTo>
                    <a:pt x="4" y="102"/>
                    <a:pt x="4" y="104"/>
                    <a:pt x="4" y="105"/>
                  </a:cubicBezTo>
                  <a:cubicBezTo>
                    <a:pt x="3" y="109"/>
                    <a:pt x="3" y="112"/>
                    <a:pt x="2" y="116"/>
                  </a:cubicBezTo>
                  <a:cubicBezTo>
                    <a:pt x="0" y="124"/>
                    <a:pt x="3" y="130"/>
                    <a:pt x="10" y="135"/>
                  </a:cubicBezTo>
                  <a:cubicBezTo>
                    <a:pt x="26" y="146"/>
                    <a:pt x="29" y="157"/>
                    <a:pt x="20" y="175"/>
                  </a:cubicBezTo>
                  <a:cubicBezTo>
                    <a:pt x="20" y="175"/>
                    <a:pt x="20" y="176"/>
                    <a:pt x="19" y="176"/>
                  </a:cubicBezTo>
                  <a:cubicBezTo>
                    <a:pt x="18" y="178"/>
                    <a:pt x="17" y="181"/>
                    <a:pt x="17" y="184"/>
                  </a:cubicBezTo>
                  <a:cubicBezTo>
                    <a:pt x="17" y="188"/>
                    <a:pt x="19" y="191"/>
                    <a:pt x="21" y="193"/>
                  </a:cubicBezTo>
                  <a:cubicBezTo>
                    <a:pt x="21" y="195"/>
                    <a:pt x="22" y="196"/>
                    <a:pt x="23" y="197"/>
                  </a:cubicBezTo>
                  <a:cubicBezTo>
                    <a:pt x="25" y="200"/>
                    <a:pt x="27" y="202"/>
                    <a:pt x="29" y="205"/>
                  </a:cubicBezTo>
                  <a:cubicBezTo>
                    <a:pt x="34" y="214"/>
                    <a:pt x="41" y="217"/>
                    <a:pt x="52" y="215"/>
                  </a:cubicBezTo>
                  <a:cubicBezTo>
                    <a:pt x="63" y="212"/>
                    <a:pt x="77" y="213"/>
                    <a:pt x="82" y="230"/>
                  </a:cubicBezTo>
                  <a:cubicBezTo>
                    <a:pt x="87" y="248"/>
                    <a:pt x="100" y="250"/>
                    <a:pt x="111" y="251"/>
                  </a:cubicBezTo>
                  <a:cubicBezTo>
                    <a:pt x="111" y="251"/>
                    <a:pt x="112" y="251"/>
                    <a:pt x="112" y="251"/>
                  </a:cubicBezTo>
                  <a:cubicBezTo>
                    <a:pt x="115" y="251"/>
                    <a:pt x="117" y="252"/>
                    <a:pt x="119" y="252"/>
                  </a:cubicBezTo>
                  <a:cubicBezTo>
                    <a:pt x="125" y="252"/>
                    <a:pt x="130" y="249"/>
                    <a:pt x="135" y="242"/>
                  </a:cubicBezTo>
                  <a:cubicBezTo>
                    <a:pt x="145" y="228"/>
                    <a:pt x="155" y="225"/>
                    <a:pt x="171" y="232"/>
                  </a:cubicBezTo>
                  <a:cubicBezTo>
                    <a:pt x="172" y="233"/>
                    <a:pt x="173" y="233"/>
                    <a:pt x="174" y="234"/>
                  </a:cubicBezTo>
                  <a:cubicBezTo>
                    <a:pt x="175" y="234"/>
                    <a:pt x="175" y="234"/>
                    <a:pt x="175" y="234"/>
                  </a:cubicBezTo>
                  <a:cubicBezTo>
                    <a:pt x="181" y="237"/>
                    <a:pt x="187" y="237"/>
                    <a:pt x="192" y="233"/>
                  </a:cubicBezTo>
                  <a:cubicBezTo>
                    <a:pt x="195" y="231"/>
                    <a:pt x="195" y="231"/>
                    <a:pt x="195" y="231"/>
                  </a:cubicBezTo>
                  <a:cubicBezTo>
                    <a:pt x="198" y="228"/>
                    <a:pt x="202" y="226"/>
                    <a:pt x="205" y="224"/>
                  </a:cubicBezTo>
                  <a:cubicBezTo>
                    <a:pt x="213" y="219"/>
                    <a:pt x="215" y="212"/>
                    <a:pt x="213" y="203"/>
                  </a:cubicBezTo>
                  <a:cubicBezTo>
                    <a:pt x="211" y="191"/>
                    <a:pt x="212" y="177"/>
                    <a:pt x="229" y="171"/>
                  </a:cubicBezTo>
                  <a:cubicBezTo>
                    <a:pt x="246" y="166"/>
                    <a:pt x="249" y="154"/>
                    <a:pt x="249" y="143"/>
                  </a:cubicBezTo>
                  <a:close/>
                  <a:moveTo>
                    <a:pt x="187" y="204"/>
                  </a:moveTo>
                  <a:cubicBezTo>
                    <a:pt x="186" y="206"/>
                    <a:pt x="184" y="207"/>
                    <a:pt x="181" y="208"/>
                  </a:cubicBezTo>
                  <a:cubicBezTo>
                    <a:pt x="155" y="197"/>
                    <a:pt x="132" y="203"/>
                    <a:pt x="115" y="225"/>
                  </a:cubicBezTo>
                  <a:cubicBezTo>
                    <a:pt x="115" y="225"/>
                    <a:pt x="115" y="225"/>
                    <a:pt x="114" y="225"/>
                  </a:cubicBezTo>
                  <a:cubicBezTo>
                    <a:pt x="113" y="225"/>
                    <a:pt x="111" y="224"/>
                    <a:pt x="109" y="224"/>
                  </a:cubicBezTo>
                  <a:cubicBezTo>
                    <a:pt x="108" y="224"/>
                    <a:pt x="108" y="224"/>
                    <a:pt x="108" y="224"/>
                  </a:cubicBezTo>
                  <a:cubicBezTo>
                    <a:pt x="92" y="193"/>
                    <a:pt x="83" y="188"/>
                    <a:pt x="49" y="188"/>
                  </a:cubicBezTo>
                  <a:cubicBezTo>
                    <a:pt x="48" y="187"/>
                    <a:pt x="47" y="185"/>
                    <a:pt x="45" y="183"/>
                  </a:cubicBezTo>
                  <a:cubicBezTo>
                    <a:pt x="57" y="156"/>
                    <a:pt x="51" y="134"/>
                    <a:pt x="29" y="116"/>
                  </a:cubicBezTo>
                  <a:cubicBezTo>
                    <a:pt x="29" y="115"/>
                    <a:pt x="29" y="113"/>
                    <a:pt x="29" y="112"/>
                  </a:cubicBezTo>
                  <a:cubicBezTo>
                    <a:pt x="30" y="111"/>
                    <a:pt x="30" y="110"/>
                    <a:pt x="30" y="109"/>
                  </a:cubicBezTo>
                  <a:cubicBezTo>
                    <a:pt x="56" y="99"/>
                    <a:pt x="68" y="79"/>
                    <a:pt x="65" y="51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97" y="58"/>
                    <a:pt x="119" y="52"/>
                    <a:pt x="137" y="30"/>
                  </a:cubicBezTo>
                  <a:cubicBezTo>
                    <a:pt x="139" y="30"/>
                    <a:pt x="140" y="30"/>
                    <a:pt x="142" y="31"/>
                  </a:cubicBezTo>
                  <a:cubicBezTo>
                    <a:pt x="143" y="31"/>
                    <a:pt x="143" y="31"/>
                    <a:pt x="144" y="31"/>
                  </a:cubicBezTo>
                  <a:cubicBezTo>
                    <a:pt x="155" y="58"/>
                    <a:pt x="174" y="70"/>
                    <a:pt x="203" y="66"/>
                  </a:cubicBezTo>
                  <a:cubicBezTo>
                    <a:pt x="204" y="68"/>
                    <a:pt x="206" y="70"/>
                    <a:pt x="207" y="72"/>
                  </a:cubicBezTo>
                  <a:cubicBezTo>
                    <a:pt x="196" y="98"/>
                    <a:pt x="201" y="121"/>
                    <a:pt x="224" y="139"/>
                  </a:cubicBezTo>
                  <a:cubicBezTo>
                    <a:pt x="224" y="140"/>
                    <a:pt x="223" y="141"/>
                    <a:pt x="223" y="143"/>
                  </a:cubicBezTo>
                  <a:cubicBezTo>
                    <a:pt x="223" y="144"/>
                    <a:pt x="223" y="144"/>
                    <a:pt x="222" y="145"/>
                  </a:cubicBezTo>
                  <a:cubicBezTo>
                    <a:pt x="196" y="156"/>
                    <a:pt x="184" y="176"/>
                    <a:pt x="187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23"/>
            <p:cNvSpPr>
              <a:spLocks/>
            </p:cNvSpPr>
            <p:nvPr/>
          </p:nvSpPr>
          <p:spPr bwMode="auto">
            <a:xfrm>
              <a:off x="22001163" y="668338"/>
              <a:ext cx="427038" cy="427037"/>
            </a:xfrm>
            <a:custGeom>
              <a:avLst/>
              <a:gdLst>
                <a:gd name="T0" fmla="*/ 13 w 113"/>
                <a:gd name="T1" fmla="*/ 113 h 113"/>
                <a:gd name="T2" fmla="*/ 23 w 113"/>
                <a:gd name="T3" fmla="*/ 108 h 113"/>
                <a:gd name="T4" fmla="*/ 25 w 113"/>
                <a:gd name="T5" fmla="*/ 106 h 113"/>
                <a:gd name="T6" fmla="*/ 38 w 113"/>
                <a:gd name="T7" fmla="*/ 93 h 113"/>
                <a:gd name="T8" fmla="*/ 85 w 113"/>
                <a:gd name="T9" fmla="*/ 46 h 113"/>
                <a:gd name="T10" fmla="*/ 85 w 113"/>
                <a:gd name="T11" fmla="*/ 46 h 113"/>
                <a:gd name="T12" fmla="*/ 84 w 113"/>
                <a:gd name="T13" fmla="*/ 72 h 113"/>
                <a:gd name="T14" fmla="*/ 88 w 113"/>
                <a:gd name="T15" fmla="*/ 84 h 113"/>
                <a:gd name="T16" fmla="*/ 97 w 113"/>
                <a:gd name="T17" fmla="*/ 88 h 113"/>
                <a:gd name="T18" fmla="*/ 97 w 113"/>
                <a:gd name="T19" fmla="*/ 88 h 113"/>
                <a:gd name="T20" fmla="*/ 110 w 113"/>
                <a:gd name="T21" fmla="*/ 73 h 113"/>
                <a:gd name="T22" fmla="*/ 110 w 113"/>
                <a:gd name="T23" fmla="*/ 71 h 113"/>
                <a:gd name="T24" fmla="*/ 113 w 113"/>
                <a:gd name="T25" fmla="*/ 16 h 113"/>
                <a:gd name="T26" fmla="*/ 109 w 113"/>
                <a:gd name="T27" fmla="*/ 4 h 113"/>
                <a:gd name="T28" fmla="*/ 97 w 113"/>
                <a:gd name="T29" fmla="*/ 0 h 113"/>
                <a:gd name="T30" fmla="*/ 62 w 113"/>
                <a:gd name="T31" fmla="*/ 2 h 113"/>
                <a:gd name="T32" fmla="*/ 40 w 113"/>
                <a:gd name="T33" fmla="*/ 3 h 113"/>
                <a:gd name="T34" fmla="*/ 25 w 113"/>
                <a:gd name="T35" fmla="*/ 16 h 113"/>
                <a:gd name="T36" fmla="*/ 41 w 113"/>
                <a:gd name="T37" fmla="*/ 29 h 113"/>
                <a:gd name="T38" fmla="*/ 63 w 113"/>
                <a:gd name="T39" fmla="*/ 29 h 113"/>
                <a:gd name="T40" fmla="*/ 66 w 113"/>
                <a:gd name="T41" fmla="*/ 29 h 113"/>
                <a:gd name="T42" fmla="*/ 63 w 113"/>
                <a:gd name="T43" fmla="*/ 31 h 113"/>
                <a:gd name="T44" fmla="*/ 44 w 113"/>
                <a:gd name="T45" fmla="*/ 50 h 113"/>
                <a:gd name="T46" fmla="*/ 36 w 113"/>
                <a:gd name="T47" fmla="*/ 58 h 113"/>
                <a:gd name="T48" fmla="*/ 4 w 113"/>
                <a:gd name="T49" fmla="*/ 90 h 113"/>
                <a:gd name="T50" fmla="*/ 0 w 113"/>
                <a:gd name="T51" fmla="*/ 100 h 113"/>
                <a:gd name="T52" fmla="*/ 4 w 113"/>
                <a:gd name="T53" fmla="*/ 109 h 113"/>
                <a:gd name="T54" fmla="*/ 13 w 113"/>
                <a:gd name="T5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3" h="113">
                  <a:moveTo>
                    <a:pt x="13" y="113"/>
                  </a:moveTo>
                  <a:cubicBezTo>
                    <a:pt x="16" y="113"/>
                    <a:pt x="19" y="111"/>
                    <a:pt x="23" y="108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54" y="77"/>
                    <a:pt x="69" y="62"/>
                    <a:pt x="85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4" y="77"/>
                    <a:pt x="85" y="81"/>
                    <a:pt x="88" y="84"/>
                  </a:cubicBezTo>
                  <a:cubicBezTo>
                    <a:pt x="90" y="86"/>
                    <a:pt x="93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104" y="88"/>
                    <a:pt x="110" y="82"/>
                    <a:pt x="110" y="73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1" y="52"/>
                    <a:pt x="112" y="34"/>
                    <a:pt x="113" y="16"/>
                  </a:cubicBezTo>
                  <a:cubicBezTo>
                    <a:pt x="113" y="10"/>
                    <a:pt x="112" y="6"/>
                    <a:pt x="109" y="4"/>
                  </a:cubicBezTo>
                  <a:cubicBezTo>
                    <a:pt x="107" y="1"/>
                    <a:pt x="103" y="0"/>
                    <a:pt x="97" y="0"/>
                  </a:cubicBezTo>
                  <a:cubicBezTo>
                    <a:pt x="86" y="0"/>
                    <a:pt x="74" y="1"/>
                    <a:pt x="62" y="2"/>
                  </a:cubicBezTo>
                  <a:cubicBezTo>
                    <a:pt x="55" y="2"/>
                    <a:pt x="47" y="2"/>
                    <a:pt x="40" y="3"/>
                  </a:cubicBezTo>
                  <a:cubicBezTo>
                    <a:pt x="30" y="3"/>
                    <a:pt x="24" y="8"/>
                    <a:pt x="25" y="16"/>
                  </a:cubicBezTo>
                  <a:cubicBezTo>
                    <a:pt x="25" y="24"/>
                    <a:pt x="31" y="29"/>
                    <a:pt x="41" y="29"/>
                  </a:cubicBezTo>
                  <a:cubicBezTo>
                    <a:pt x="48" y="29"/>
                    <a:pt x="55" y="29"/>
                    <a:pt x="63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57" y="37"/>
                    <a:pt x="50" y="44"/>
                    <a:pt x="44" y="50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5" y="69"/>
                    <a:pt x="15" y="79"/>
                    <a:pt x="4" y="90"/>
                  </a:cubicBezTo>
                  <a:cubicBezTo>
                    <a:pt x="1" y="93"/>
                    <a:pt x="0" y="96"/>
                    <a:pt x="0" y="100"/>
                  </a:cubicBezTo>
                  <a:cubicBezTo>
                    <a:pt x="0" y="103"/>
                    <a:pt x="1" y="106"/>
                    <a:pt x="4" y="109"/>
                  </a:cubicBezTo>
                  <a:cubicBezTo>
                    <a:pt x="7" y="111"/>
                    <a:pt x="10" y="113"/>
                    <a:pt x="13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24"/>
            <p:cNvSpPr>
              <a:spLocks/>
            </p:cNvSpPr>
            <p:nvPr/>
          </p:nvSpPr>
          <p:spPr bwMode="auto">
            <a:xfrm>
              <a:off x="20785138" y="665163"/>
              <a:ext cx="428625" cy="425450"/>
            </a:xfrm>
            <a:custGeom>
              <a:avLst/>
              <a:gdLst>
                <a:gd name="T0" fmla="*/ 2 w 114"/>
                <a:gd name="T1" fmla="*/ 73 h 113"/>
                <a:gd name="T2" fmla="*/ 15 w 114"/>
                <a:gd name="T3" fmla="*/ 88 h 113"/>
                <a:gd name="T4" fmla="*/ 16 w 114"/>
                <a:gd name="T5" fmla="*/ 88 h 113"/>
                <a:gd name="T6" fmla="*/ 24 w 114"/>
                <a:gd name="T7" fmla="*/ 84 h 113"/>
                <a:gd name="T8" fmla="*/ 28 w 114"/>
                <a:gd name="T9" fmla="*/ 72 h 113"/>
                <a:gd name="T10" fmla="*/ 28 w 114"/>
                <a:gd name="T11" fmla="*/ 50 h 113"/>
                <a:gd name="T12" fmla="*/ 28 w 114"/>
                <a:gd name="T13" fmla="*/ 47 h 113"/>
                <a:gd name="T14" fmla="*/ 68 w 114"/>
                <a:gd name="T15" fmla="*/ 86 h 113"/>
                <a:gd name="T16" fmla="*/ 88 w 114"/>
                <a:gd name="T17" fmla="*/ 106 h 113"/>
                <a:gd name="T18" fmla="*/ 92 w 114"/>
                <a:gd name="T19" fmla="*/ 110 h 113"/>
                <a:gd name="T20" fmla="*/ 100 w 114"/>
                <a:gd name="T21" fmla="*/ 113 h 113"/>
                <a:gd name="T22" fmla="*/ 108 w 114"/>
                <a:gd name="T23" fmla="*/ 109 h 113"/>
                <a:gd name="T24" fmla="*/ 110 w 114"/>
                <a:gd name="T25" fmla="*/ 92 h 113"/>
                <a:gd name="T26" fmla="*/ 106 w 114"/>
                <a:gd name="T27" fmla="*/ 88 h 113"/>
                <a:gd name="T28" fmla="*/ 87 w 114"/>
                <a:gd name="T29" fmla="*/ 69 h 113"/>
                <a:gd name="T30" fmla="*/ 46 w 114"/>
                <a:gd name="T31" fmla="*/ 28 h 113"/>
                <a:gd name="T32" fmla="*/ 46 w 114"/>
                <a:gd name="T33" fmla="*/ 27 h 113"/>
                <a:gd name="T34" fmla="*/ 50 w 114"/>
                <a:gd name="T35" fmla="*/ 28 h 113"/>
                <a:gd name="T36" fmla="*/ 72 w 114"/>
                <a:gd name="T37" fmla="*/ 29 h 113"/>
                <a:gd name="T38" fmla="*/ 88 w 114"/>
                <a:gd name="T39" fmla="*/ 16 h 113"/>
                <a:gd name="T40" fmla="*/ 73 w 114"/>
                <a:gd name="T41" fmla="*/ 3 h 113"/>
                <a:gd name="T42" fmla="*/ 16 w 114"/>
                <a:gd name="T43" fmla="*/ 0 h 113"/>
                <a:gd name="T44" fmla="*/ 3 w 114"/>
                <a:gd name="T45" fmla="*/ 3 h 113"/>
                <a:gd name="T46" fmla="*/ 0 w 114"/>
                <a:gd name="T47" fmla="*/ 16 h 113"/>
                <a:gd name="T48" fmla="*/ 1 w 114"/>
                <a:gd name="T49" fmla="*/ 52 h 113"/>
                <a:gd name="T50" fmla="*/ 2 w 114"/>
                <a:gd name="T51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113">
                  <a:moveTo>
                    <a:pt x="2" y="73"/>
                  </a:moveTo>
                  <a:cubicBezTo>
                    <a:pt x="3" y="82"/>
                    <a:pt x="8" y="88"/>
                    <a:pt x="15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9" y="88"/>
                    <a:pt x="22" y="87"/>
                    <a:pt x="24" y="84"/>
                  </a:cubicBezTo>
                  <a:cubicBezTo>
                    <a:pt x="27" y="82"/>
                    <a:pt x="28" y="77"/>
                    <a:pt x="28" y="72"/>
                  </a:cubicBezTo>
                  <a:cubicBezTo>
                    <a:pt x="28" y="65"/>
                    <a:pt x="28" y="57"/>
                    <a:pt x="28" y="50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41" y="60"/>
                    <a:pt x="55" y="73"/>
                    <a:pt x="68" y="8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8"/>
                    <a:pt x="90" y="109"/>
                    <a:pt x="92" y="110"/>
                  </a:cubicBezTo>
                  <a:cubicBezTo>
                    <a:pt x="94" y="112"/>
                    <a:pt x="97" y="113"/>
                    <a:pt x="100" y="113"/>
                  </a:cubicBezTo>
                  <a:cubicBezTo>
                    <a:pt x="103" y="113"/>
                    <a:pt x="106" y="111"/>
                    <a:pt x="108" y="109"/>
                  </a:cubicBezTo>
                  <a:cubicBezTo>
                    <a:pt x="113" y="104"/>
                    <a:pt x="114" y="98"/>
                    <a:pt x="110" y="92"/>
                  </a:cubicBezTo>
                  <a:cubicBezTo>
                    <a:pt x="109" y="90"/>
                    <a:pt x="108" y="89"/>
                    <a:pt x="106" y="8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73" y="55"/>
                    <a:pt x="60" y="41"/>
                    <a:pt x="46" y="28"/>
                  </a:cubicBezTo>
                  <a:cubicBezTo>
                    <a:pt x="46" y="28"/>
                    <a:pt x="46" y="28"/>
                    <a:pt x="46" y="27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7" y="28"/>
                    <a:pt x="65" y="28"/>
                    <a:pt x="72" y="29"/>
                  </a:cubicBezTo>
                  <a:cubicBezTo>
                    <a:pt x="81" y="29"/>
                    <a:pt x="87" y="24"/>
                    <a:pt x="88" y="16"/>
                  </a:cubicBezTo>
                  <a:cubicBezTo>
                    <a:pt x="88" y="9"/>
                    <a:pt x="82" y="3"/>
                    <a:pt x="73" y="3"/>
                  </a:cubicBezTo>
                  <a:cubicBezTo>
                    <a:pt x="54" y="2"/>
                    <a:pt x="35" y="1"/>
                    <a:pt x="16" y="0"/>
                  </a:cubicBezTo>
                  <a:cubicBezTo>
                    <a:pt x="10" y="0"/>
                    <a:pt x="6" y="1"/>
                    <a:pt x="3" y="3"/>
                  </a:cubicBezTo>
                  <a:cubicBezTo>
                    <a:pt x="1" y="6"/>
                    <a:pt x="0" y="10"/>
                    <a:pt x="0" y="16"/>
                  </a:cubicBezTo>
                  <a:cubicBezTo>
                    <a:pt x="0" y="28"/>
                    <a:pt x="1" y="40"/>
                    <a:pt x="1" y="52"/>
                  </a:cubicBezTo>
                  <a:cubicBezTo>
                    <a:pt x="2" y="59"/>
                    <a:pt x="2" y="66"/>
                    <a:pt x="2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25"/>
            <p:cNvSpPr>
              <a:spLocks/>
            </p:cNvSpPr>
            <p:nvPr/>
          </p:nvSpPr>
          <p:spPr bwMode="auto">
            <a:xfrm>
              <a:off x="21994813" y="1879600"/>
              <a:ext cx="428625" cy="433387"/>
            </a:xfrm>
            <a:custGeom>
              <a:avLst/>
              <a:gdLst>
                <a:gd name="T0" fmla="*/ 98 w 114"/>
                <a:gd name="T1" fmla="*/ 27 h 115"/>
                <a:gd name="T2" fmla="*/ 97 w 114"/>
                <a:gd name="T3" fmla="*/ 27 h 115"/>
                <a:gd name="T4" fmla="*/ 85 w 114"/>
                <a:gd name="T5" fmla="*/ 39 h 115"/>
                <a:gd name="T6" fmla="*/ 85 w 114"/>
                <a:gd name="T7" fmla="*/ 45 h 115"/>
                <a:gd name="T8" fmla="*/ 85 w 114"/>
                <a:gd name="T9" fmla="*/ 48 h 115"/>
                <a:gd name="T10" fmla="*/ 85 w 114"/>
                <a:gd name="T11" fmla="*/ 67 h 115"/>
                <a:gd name="T12" fmla="*/ 85 w 114"/>
                <a:gd name="T13" fmla="*/ 68 h 115"/>
                <a:gd name="T14" fmla="*/ 80 w 114"/>
                <a:gd name="T15" fmla="*/ 63 h 115"/>
                <a:gd name="T16" fmla="*/ 57 w 114"/>
                <a:gd name="T17" fmla="*/ 40 h 115"/>
                <a:gd name="T18" fmla="*/ 50 w 114"/>
                <a:gd name="T19" fmla="*/ 32 h 115"/>
                <a:gd name="T20" fmla="*/ 24 w 114"/>
                <a:gd name="T21" fmla="*/ 7 h 115"/>
                <a:gd name="T22" fmla="*/ 5 w 114"/>
                <a:gd name="T23" fmla="*/ 6 h 115"/>
                <a:gd name="T24" fmla="*/ 5 w 114"/>
                <a:gd name="T25" fmla="*/ 25 h 115"/>
                <a:gd name="T26" fmla="*/ 8 w 114"/>
                <a:gd name="T27" fmla="*/ 28 h 115"/>
                <a:gd name="T28" fmla="*/ 22 w 114"/>
                <a:gd name="T29" fmla="*/ 41 h 115"/>
                <a:gd name="T30" fmla="*/ 66 w 114"/>
                <a:gd name="T31" fmla="*/ 86 h 115"/>
                <a:gd name="T32" fmla="*/ 68 w 114"/>
                <a:gd name="T33" fmla="*/ 87 h 115"/>
                <a:gd name="T34" fmla="*/ 63 w 114"/>
                <a:gd name="T35" fmla="*/ 87 h 115"/>
                <a:gd name="T36" fmla="*/ 40 w 114"/>
                <a:gd name="T37" fmla="*/ 86 h 115"/>
                <a:gd name="T38" fmla="*/ 26 w 114"/>
                <a:gd name="T39" fmla="*/ 98 h 115"/>
                <a:gd name="T40" fmla="*/ 29 w 114"/>
                <a:gd name="T41" fmla="*/ 108 h 115"/>
                <a:gd name="T42" fmla="*/ 38 w 114"/>
                <a:gd name="T43" fmla="*/ 112 h 115"/>
                <a:gd name="T44" fmla="*/ 101 w 114"/>
                <a:gd name="T45" fmla="*/ 115 h 115"/>
                <a:gd name="T46" fmla="*/ 101 w 114"/>
                <a:gd name="T47" fmla="*/ 115 h 115"/>
                <a:gd name="T48" fmla="*/ 110 w 114"/>
                <a:gd name="T49" fmla="*/ 111 h 115"/>
                <a:gd name="T50" fmla="*/ 113 w 114"/>
                <a:gd name="T51" fmla="*/ 102 h 115"/>
                <a:gd name="T52" fmla="*/ 111 w 114"/>
                <a:gd name="T53" fmla="*/ 39 h 115"/>
                <a:gd name="T54" fmla="*/ 98 w 114"/>
                <a:gd name="T55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115">
                  <a:moveTo>
                    <a:pt x="98" y="27"/>
                  </a:moveTo>
                  <a:cubicBezTo>
                    <a:pt x="98" y="27"/>
                    <a:pt x="97" y="27"/>
                    <a:pt x="97" y="27"/>
                  </a:cubicBezTo>
                  <a:cubicBezTo>
                    <a:pt x="91" y="27"/>
                    <a:pt x="85" y="32"/>
                    <a:pt x="85" y="39"/>
                  </a:cubicBezTo>
                  <a:cubicBezTo>
                    <a:pt x="85" y="41"/>
                    <a:pt x="85" y="43"/>
                    <a:pt x="85" y="45"/>
                  </a:cubicBezTo>
                  <a:cubicBezTo>
                    <a:pt x="85" y="46"/>
                    <a:pt x="85" y="47"/>
                    <a:pt x="85" y="48"/>
                  </a:cubicBezTo>
                  <a:cubicBezTo>
                    <a:pt x="85" y="54"/>
                    <a:pt x="85" y="61"/>
                    <a:pt x="85" y="67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72" y="55"/>
                    <a:pt x="65" y="48"/>
                    <a:pt x="57" y="4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1" y="24"/>
                    <a:pt x="32" y="15"/>
                    <a:pt x="24" y="7"/>
                  </a:cubicBezTo>
                  <a:cubicBezTo>
                    <a:pt x="18" y="1"/>
                    <a:pt x="11" y="0"/>
                    <a:pt x="5" y="6"/>
                  </a:cubicBezTo>
                  <a:cubicBezTo>
                    <a:pt x="0" y="11"/>
                    <a:pt x="0" y="19"/>
                    <a:pt x="5" y="25"/>
                  </a:cubicBezTo>
                  <a:cubicBezTo>
                    <a:pt x="6" y="26"/>
                    <a:pt x="7" y="27"/>
                    <a:pt x="8" y="2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36" y="56"/>
                    <a:pt x="51" y="71"/>
                    <a:pt x="66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56" y="87"/>
                    <a:pt x="48" y="86"/>
                    <a:pt x="40" y="86"/>
                  </a:cubicBezTo>
                  <a:cubicBezTo>
                    <a:pt x="32" y="86"/>
                    <a:pt x="26" y="91"/>
                    <a:pt x="26" y="98"/>
                  </a:cubicBezTo>
                  <a:cubicBezTo>
                    <a:pt x="25" y="101"/>
                    <a:pt x="27" y="105"/>
                    <a:pt x="29" y="108"/>
                  </a:cubicBezTo>
                  <a:cubicBezTo>
                    <a:pt x="31" y="110"/>
                    <a:pt x="34" y="112"/>
                    <a:pt x="38" y="112"/>
                  </a:cubicBezTo>
                  <a:cubicBezTo>
                    <a:pt x="62" y="113"/>
                    <a:pt x="82" y="114"/>
                    <a:pt x="101" y="115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5" y="115"/>
                    <a:pt x="108" y="114"/>
                    <a:pt x="110" y="111"/>
                  </a:cubicBezTo>
                  <a:cubicBezTo>
                    <a:pt x="112" y="109"/>
                    <a:pt x="114" y="106"/>
                    <a:pt x="113" y="102"/>
                  </a:cubicBezTo>
                  <a:cubicBezTo>
                    <a:pt x="113" y="82"/>
                    <a:pt x="112" y="61"/>
                    <a:pt x="111" y="39"/>
                  </a:cubicBezTo>
                  <a:cubicBezTo>
                    <a:pt x="110" y="32"/>
                    <a:pt x="104" y="27"/>
                    <a:pt x="9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26"/>
            <p:cNvSpPr>
              <a:spLocks/>
            </p:cNvSpPr>
            <p:nvPr/>
          </p:nvSpPr>
          <p:spPr bwMode="auto">
            <a:xfrm>
              <a:off x="20777201" y="1879600"/>
              <a:ext cx="433388" cy="428625"/>
            </a:xfrm>
            <a:custGeom>
              <a:avLst/>
              <a:gdLst>
                <a:gd name="T0" fmla="*/ 90 w 115"/>
                <a:gd name="T1" fmla="*/ 6 h 114"/>
                <a:gd name="T2" fmla="*/ 87 w 115"/>
                <a:gd name="T3" fmla="*/ 9 h 114"/>
                <a:gd name="T4" fmla="*/ 74 w 115"/>
                <a:gd name="T5" fmla="*/ 23 h 114"/>
                <a:gd name="T6" fmla="*/ 28 w 115"/>
                <a:gd name="T7" fmla="*/ 67 h 114"/>
                <a:gd name="T8" fmla="*/ 28 w 115"/>
                <a:gd name="T9" fmla="*/ 68 h 114"/>
                <a:gd name="T10" fmla="*/ 28 w 115"/>
                <a:gd name="T11" fmla="*/ 64 h 114"/>
                <a:gd name="T12" fmla="*/ 30 w 115"/>
                <a:gd name="T13" fmla="*/ 40 h 114"/>
                <a:gd name="T14" fmla="*/ 17 w 115"/>
                <a:gd name="T15" fmla="*/ 26 h 114"/>
                <a:gd name="T16" fmla="*/ 8 w 115"/>
                <a:gd name="T17" fmla="*/ 29 h 114"/>
                <a:gd name="T18" fmla="*/ 3 w 115"/>
                <a:gd name="T19" fmla="*/ 39 h 114"/>
                <a:gd name="T20" fmla="*/ 1 w 115"/>
                <a:gd name="T21" fmla="*/ 100 h 114"/>
                <a:gd name="T22" fmla="*/ 4 w 115"/>
                <a:gd name="T23" fmla="*/ 110 h 114"/>
                <a:gd name="T24" fmla="*/ 14 w 115"/>
                <a:gd name="T25" fmla="*/ 114 h 114"/>
                <a:gd name="T26" fmla="*/ 14 w 115"/>
                <a:gd name="T27" fmla="*/ 114 h 114"/>
                <a:gd name="T28" fmla="*/ 76 w 115"/>
                <a:gd name="T29" fmla="*/ 111 h 114"/>
                <a:gd name="T30" fmla="*/ 89 w 115"/>
                <a:gd name="T31" fmla="*/ 97 h 114"/>
                <a:gd name="T32" fmla="*/ 75 w 115"/>
                <a:gd name="T33" fmla="*/ 85 h 114"/>
                <a:gd name="T34" fmla="*/ 72 w 115"/>
                <a:gd name="T35" fmla="*/ 85 h 114"/>
                <a:gd name="T36" fmla="*/ 69 w 115"/>
                <a:gd name="T37" fmla="*/ 85 h 114"/>
                <a:gd name="T38" fmla="*/ 48 w 115"/>
                <a:gd name="T39" fmla="*/ 85 h 114"/>
                <a:gd name="T40" fmla="*/ 48 w 115"/>
                <a:gd name="T41" fmla="*/ 85 h 114"/>
                <a:gd name="T42" fmla="*/ 80 w 115"/>
                <a:gd name="T43" fmla="*/ 52 h 114"/>
                <a:gd name="T44" fmla="*/ 96 w 115"/>
                <a:gd name="T45" fmla="*/ 37 h 114"/>
                <a:gd name="T46" fmla="*/ 109 w 115"/>
                <a:gd name="T47" fmla="*/ 24 h 114"/>
                <a:gd name="T48" fmla="*/ 110 w 115"/>
                <a:gd name="T49" fmla="*/ 5 h 114"/>
                <a:gd name="T50" fmla="*/ 90 w 115"/>
                <a:gd name="T51" fmla="*/ 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5" h="114">
                  <a:moveTo>
                    <a:pt x="90" y="6"/>
                  </a:moveTo>
                  <a:cubicBezTo>
                    <a:pt x="89" y="7"/>
                    <a:pt x="88" y="8"/>
                    <a:pt x="87" y="9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58" y="38"/>
                    <a:pt x="43" y="52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56"/>
                    <a:pt x="29" y="48"/>
                    <a:pt x="30" y="40"/>
                  </a:cubicBezTo>
                  <a:cubicBezTo>
                    <a:pt x="30" y="32"/>
                    <a:pt x="25" y="26"/>
                    <a:pt x="17" y="26"/>
                  </a:cubicBezTo>
                  <a:cubicBezTo>
                    <a:pt x="14" y="26"/>
                    <a:pt x="10" y="27"/>
                    <a:pt x="8" y="29"/>
                  </a:cubicBezTo>
                  <a:cubicBezTo>
                    <a:pt x="5" y="32"/>
                    <a:pt x="4" y="35"/>
                    <a:pt x="3" y="39"/>
                  </a:cubicBezTo>
                  <a:cubicBezTo>
                    <a:pt x="2" y="61"/>
                    <a:pt x="1" y="81"/>
                    <a:pt x="1" y="100"/>
                  </a:cubicBezTo>
                  <a:cubicBezTo>
                    <a:pt x="0" y="104"/>
                    <a:pt x="2" y="108"/>
                    <a:pt x="4" y="110"/>
                  </a:cubicBezTo>
                  <a:cubicBezTo>
                    <a:pt x="6" y="112"/>
                    <a:pt x="10" y="114"/>
                    <a:pt x="14" y="1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34" y="113"/>
                    <a:pt x="54" y="112"/>
                    <a:pt x="76" y="111"/>
                  </a:cubicBezTo>
                  <a:cubicBezTo>
                    <a:pt x="83" y="111"/>
                    <a:pt x="89" y="104"/>
                    <a:pt x="89" y="97"/>
                  </a:cubicBezTo>
                  <a:cubicBezTo>
                    <a:pt x="88" y="90"/>
                    <a:pt x="83" y="85"/>
                    <a:pt x="75" y="85"/>
                  </a:cubicBezTo>
                  <a:cubicBezTo>
                    <a:pt x="74" y="85"/>
                    <a:pt x="73" y="85"/>
                    <a:pt x="72" y="85"/>
                  </a:cubicBezTo>
                  <a:cubicBezTo>
                    <a:pt x="71" y="85"/>
                    <a:pt x="70" y="85"/>
                    <a:pt x="69" y="85"/>
                  </a:cubicBezTo>
                  <a:cubicBezTo>
                    <a:pt x="62" y="85"/>
                    <a:pt x="55" y="85"/>
                    <a:pt x="48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59" y="74"/>
                    <a:pt x="70" y="63"/>
                    <a:pt x="80" y="52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100" y="33"/>
                    <a:pt x="105" y="29"/>
                    <a:pt x="109" y="24"/>
                  </a:cubicBezTo>
                  <a:cubicBezTo>
                    <a:pt x="115" y="18"/>
                    <a:pt x="115" y="11"/>
                    <a:pt x="110" y="5"/>
                  </a:cubicBezTo>
                  <a:cubicBezTo>
                    <a:pt x="104" y="0"/>
                    <a:pt x="96" y="0"/>
                    <a:pt x="9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27"/>
            <p:cNvSpPr>
              <a:spLocks/>
            </p:cNvSpPr>
            <p:nvPr/>
          </p:nvSpPr>
          <p:spPr bwMode="auto">
            <a:xfrm>
              <a:off x="22182138" y="1279525"/>
              <a:ext cx="561975" cy="419100"/>
            </a:xfrm>
            <a:custGeom>
              <a:avLst/>
              <a:gdLst>
                <a:gd name="T0" fmla="*/ 134 w 149"/>
                <a:gd name="T1" fmla="*/ 43 h 111"/>
                <a:gd name="T2" fmla="*/ 70 w 149"/>
                <a:gd name="T3" fmla="*/ 43 h 111"/>
                <a:gd name="T4" fmla="*/ 47 w 149"/>
                <a:gd name="T5" fmla="*/ 43 h 111"/>
                <a:gd name="T6" fmla="*/ 49 w 149"/>
                <a:gd name="T7" fmla="*/ 41 h 111"/>
                <a:gd name="T8" fmla="*/ 66 w 149"/>
                <a:gd name="T9" fmla="*/ 26 h 111"/>
                <a:gd name="T10" fmla="*/ 72 w 149"/>
                <a:gd name="T11" fmla="*/ 14 h 111"/>
                <a:gd name="T12" fmla="*/ 69 w 149"/>
                <a:gd name="T13" fmla="*/ 5 h 111"/>
                <a:gd name="T14" fmla="*/ 48 w 149"/>
                <a:gd name="T15" fmla="*/ 7 h 111"/>
                <a:gd name="T16" fmla="*/ 7 w 149"/>
                <a:gd name="T17" fmla="*/ 44 h 111"/>
                <a:gd name="T18" fmla="*/ 0 w 149"/>
                <a:gd name="T19" fmla="*/ 56 h 111"/>
                <a:gd name="T20" fmla="*/ 7 w 149"/>
                <a:gd name="T21" fmla="*/ 68 h 111"/>
                <a:gd name="T22" fmla="*/ 49 w 149"/>
                <a:gd name="T23" fmla="*/ 106 h 111"/>
                <a:gd name="T24" fmla="*/ 60 w 149"/>
                <a:gd name="T25" fmla="*/ 111 h 111"/>
                <a:gd name="T26" fmla="*/ 69 w 149"/>
                <a:gd name="T27" fmla="*/ 107 h 111"/>
                <a:gd name="T28" fmla="*/ 66 w 149"/>
                <a:gd name="T29" fmla="*/ 87 h 111"/>
                <a:gd name="T30" fmla="*/ 50 w 149"/>
                <a:gd name="T31" fmla="*/ 71 h 111"/>
                <a:gd name="T32" fmla="*/ 47 w 149"/>
                <a:gd name="T33" fmla="*/ 69 h 111"/>
                <a:gd name="T34" fmla="*/ 73 w 149"/>
                <a:gd name="T35" fmla="*/ 69 h 111"/>
                <a:gd name="T36" fmla="*/ 134 w 149"/>
                <a:gd name="T37" fmla="*/ 69 h 111"/>
                <a:gd name="T38" fmla="*/ 146 w 149"/>
                <a:gd name="T39" fmla="*/ 65 h 111"/>
                <a:gd name="T40" fmla="*/ 149 w 149"/>
                <a:gd name="T41" fmla="*/ 56 h 111"/>
                <a:gd name="T42" fmla="*/ 134 w 149"/>
                <a:gd name="T43" fmla="*/ 4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9" h="111">
                  <a:moveTo>
                    <a:pt x="134" y="43"/>
                  </a:moveTo>
                  <a:cubicBezTo>
                    <a:pt x="113" y="43"/>
                    <a:pt x="91" y="43"/>
                    <a:pt x="70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5" y="36"/>
                    <a:pt x="61" y="31"/>
                    <a:pt x="66" y="26"/>
                  </a:cubicBezTo>
                  <a:cubicBezTo>
                    <a:pt x="70" y="22"/>
                    <a:pt x="72" y="18"/>
                    <a:pt x="72" y="14"/>
                  </a:cubicBezTo>
                  <a:cubicBezTo>
                    <a:pt x="73" y="11"/>
                    <a:pt x="71" y="8"/>
                    <a:pt x="69" y="5"/>
                  </a:cubicBezTo>
                  <a:cubicBezTo>
                    <a:pt x="63" y="0"/>
                    <a:pt x="56" y="0"/>
                    <a:pt x="48" y="7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8"/>
                    <a:pt x="0" y="52"/>
                    <a:pt x="0" y="56"/>
                  </a:cubicBezTo>
                  <a:cubicBezTo>
                    <a:pt x="0" y="60"/>
                    <a:pt x="2" y="64"/>
                    <a:pt x="7" y="68"/>
                  </a:cubicBezTo>
                  <a:cubicBezTo>
                    <a:pt x="21" y="81"/>
                    <a:pt x="35" y="93"/>
                    <a:pt x="49" y="106"/>
                  </a:cubicBezTo>
                  <a:cubicBezTo>
                    <a:pt x="52" y="109"/>
                    <a:pt x="56" y="111"/>
                    <a:pt x="60" y="111"/>
                  </a:cubicBezTo>
                  <a:cubicBezTo>
                    <a:pt x="63" y="111"/>
                    <a:pt x="66" y="109"/>
                    <a:pt x="69" y="107"/>
                  </a:cubicBezTo>
                  <a:cubicBezTo>
                    <a:pt x="72" y="103"/>
                    <a:pt x="76" y="96"/>
                    <a:pt x="66" y="87"/>
                  </a:cubicBezTo>
                  <a:cubicBezTo>
                    <a:pt x="61" y="82"/>
                    <a:pt x="55" y="77"/>
                    <a:pt x="50" y="71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93" y="69"/>
                    <a:pt x="114" y="69"/>
                    <a:pt x="134" y="69"/>
                  </a:cubicBezTo>
                  <a:cubicBezTo>
                    <a:pt x="139" y="69"/>
                    <a:pt x="143" y="68"/>
                    <a:pt x="146" y="65"/>
                  </a:cubicBezTo>
                  <a:cubicBezTo>
                    <a:pt x="148" y="63"/>
                    <a:pt x="149" y="60"/>
                    <a:pt x="149" y="56"/>
                  </a:cubicBezTo>
                  <a:cubicBezTo>
                    <a:pt x="149" y="48"/>
                    <a:pt x="143" y="43"/>
                    <a:pt x="13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28"/>
            <p:cNvSpPr>
              <a:spLocks/>
            </p:cNvSpPr>
            <p:nvPr/>
          </p:nvSpPr>
          <p:spPr bwMode="auto">
            <a:xfrm>
              <a:off x="20461288" y="1271588"/>
              <a:ext cx="560388" cy="419100"/>
            </a:xfrm>
            <a:custGeom>
              <a:avLst/>
              <a:gdLst>
                <a:gd name="T0" fmla="*/ 100 w 149"/>
                <a:gd name="T1" fmla="*/ 107 h 111"/>
                <a:gd name="T2" fmla="*/ 142 w 149"/>
                <a:gd name="T3" fmla="*/ 68 h 111"/>
                <a:gd name="T4" fmla="*/ 149 w 149"/>
                <a:gd name="T5" fmla="*/ 57 h 111"/>
                <a:gd name="T6" fmla="*/ 142 w 149"/>
                <a:gd name="T7" fmla="*/ 45 h 111"/>
                <a:gd name="T8" fmla="*/ 100 w 149"/>
                <a:gd name="T9" fmla="*/ 7 h 111"/>
                <a:gd name="T10" fmla="*/ 81 w 149"/>
                <a:gd name="T11" fmla="*/ 6 h 111"/>
                <a:gd name="T12" fmla="*/ 82 w 149"/>
                <a:gd name="T13" fmla="*/ 26 h 111"/>
                <a:gd name="T14" fmla="*/ 86 w 149"/>
                <a:gd name="T15" fmla="*/ 29 h 111"/>
                <a:gd name="T16" fmla="*/ 88 w 149"/>
                <a:gd name="T17" fmla="*/ 31 h 111"/>
                <a:gd name="T18" fmla="*/ 102 w 149"/>
                <a:gd name="T19" fmla="*/ 44 h 111"/>
                <a:gd name="T20" fmla="*/ 70 w 149"/>
                <a:gd name="T21" fmla="*/ 44 h 111"/>
                <a:gd name="T22" fmla="*/ 15 w 149"/>
                <a:gd name="T23" fmla="*/ 44 h 111"/>
                <a:gd name="T24" fmla="*/ 3 w 149"/>
                <a:gd name="T25" fmla="*/ 48 h 111"/>
                <a:gd name="T26" fmla="*/ 0 w 149"/>
                <a:gd name="T27" fmla="*/ 57 h 111"/>
                <a:gd name="T28" fmla="*/ 15 w 149"/>
                <a:gd name="T29" fmla="*/ 70 h 111"/>
                <a:gd name="T30" fmla="*/ 79 w 149"/>
                <a:gd name="T31" fmla="*/ 70 h 111"/>
                <a:gd name="T32" fmla="*/ 102 w 149"/>
                <a:gd name="T33" fmla="*/ 70 h 111"/>
                <a:gd name="T34" fmla="*/ 99 w 149"/>
                <a:gd name="T35" fmla="*/ 72 h 111"/>
                <a:gd name="T36" fmla="*/ 83 w 149"/>
                <a:gd name="T37" fmla="*/ 87 h 111"/>
                <a:gd name="T38" fmla="*/ 77 w 149"/>
                <a:gd name="T39" fmla="*/ 98 h 111"/>
                <a:gd name="T40" fmla="*/ 80 w 149"/>
                <a:gd name="T41" fmla="*/ 107 h 111"/>
                <a:gd name="T42" fmla="*/ 89 w 149"/>
                <a:gd name="T43" fmla="*/ 111 h 111"/>
                <a:gd name="T44" fmla="*/ 100 w 149"/>
                <a:gd name="T45" fmla="*/ 10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11">
                  <a:moveTo>
                    <a:pt x="100" y="107"/>
                  </a:moveTo>
                  <a:cubicBezTo>
                    <a:pt x="114" y="94"/>
                    <a:pt x="128" y="81"/>
                    <a:pt x="142" y="68"/>
                  </a:cubicBezTo>
                  <a:cubicBezTo>
                    <a:pt x="147" y="64"/>
                    <a:pt x="149" y="61"/>
                    <a:pt x="149" y="57"/>
                  </a:cubicBezTo>
                  <a:cubicBezTo>
                    <a:pt x="149" y="53"/>
                    <a:pt x="147" y="49"/>
                    <a:pt x="142" y="45"/>
                  </a:cubicBezTo>
                  <a:cubicBezTo>
                    <a:pt x="128" y="32"/>
                    <a:pt x="114" y="19"/>
                    <a:pt x="100" y="7"/>
                  </a:cubicBezTo>
                  <a:cubicBezTo>
                    <a:pt x="94" y="1"/>
                    <a:pt x="86" y="0"/>
                    <a:pt x="81" y="6"/>
                  </a:cubicBezTo>
                  <a:cubicBezTo>
                    <a:pt x="75" y="12"/>
                    <a:pt x="76" y="19"/>
                    <a:pt x="82" y="26"/>
                  </a:cubicBezTo>
                  <a:cubicBezTo>
                    <a:pt x="84" y="27"/>
                    <a:pt x="85" y="28"/>
                    <a:pt x="86" y="29"/>
                  </a:cubicBezTo>
                  <a:cubicBezTo>
                    <a:pt x="87" y="30"/>
                    <a:pt x="88" y="30"/>
                    <a:pt x="88" y="3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52" y="44"/>
                    <a:pt x="34" y="44"/>
                    <a:pt x="15" y="44"/>
                  </a:cubicBezTo>
                  <a:cubicBezTo>
                    <a:pt x="10" y="44"/>
                    <a:pt x="6" y="45"/>
                    <a:pt x="3" y="48"/>
                  </a:cubicBezTo>
                  <a:cubicBezTo>
                    <a:pt x="1" y="51"/>
                    <a:pt x="0" y="54"/>
                    <a:pt x="0" y="57"/>
                  </a:cubicBezTo>
                  <a:cubicBezTo>
                    <a:pt x="1" y="65"/>
                    <a:pt x="6" y="70"/>
                    <a:pt x="15" y="70"/>
                  </a:cubicBezTo>
                  <a:cubicBezTo>
                    <a:pt x="36" y="70"/>
                    <a:pt x="58" y="70"/>
                    <a:pt x="79" y="70"/>
                  </a:cubicBezTo>
                  <a:cubicBezTo>
                    <a:pt x="102" y="70"/>
                    <a:pt x="102" y="70"/>
                    <a:pt x="102" y="70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94" y="77"/>
                    <a:pt x="88" y="82"/>
                    <a:pt x="83" y="87"/>
                  </a:cubicBezTo>
                  <a:cubicBezTo>
                    <a:pt x="79" y="91"/>
                    <a:pt x="77" y="95"/>
                    <a:pt x="77" y="98"/>
                  </a:cubicBezTo>
                  <a:cubicBezTo>
                    <a:pt x="77" y="101"/>
                    <a:pt x="78" y="105"/>
                    <a:pt x="80" y="107"/>
                  </a:cubicBezTo>
                  <a:cubicBezTo>
                    <a:pt x="83" y="110"/>
                    <a:pt x="86" y="111"/>
                    <a:pt x="89" y="111"/>
                  </a:cubicBezTo>
                  <a:cubicBezTo>
                    <a:pt x="93" y="111"/>
                    <a:pt x="97" y="110"/>
                    <a:pt x="100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29"/>
            <p:cNvSpPr>
              <a:spLocks/>
            </p:cNvSpPr>
            <p:nvPr/>
          </p:nvSpPr>
          <p:spPr bwMode="auto">
            <a:xfrm>
              <a:off x="21394738" y="344488"/>
              <a:ext cx="422275" cy="561975"/>
            </a:xfrm>
            <a:custGeom>
              <a:avLst/>
              <a:gdLst>
                <a:gd name="T0" fmla="*/ 46 w 112"/>
                <a:gd name="T1" fmla="*/ 144 h 149"/>
                <a:gd name="T2" fmla="*/ 56 w 112"/>
                <a:gd name="T3" fmla="*/ 149 h 149"/>
                <a:gd name="T4" fmla="*/ 56 w 112"/>
                <a:gd name="T5" fmla="*/ 149 h 149"/>
                <a:gd name="T6" fmla="*/ 66 w 112"/>
                <a:gd name="T7" fmla="*/ 144 h 149"/>
                <a:gd name="T8" fmla="*/ 72 w 112"/>
                <a:gd name="T9" fmla="*/ 137 h 149"/>
                <a:gd name="T10" fmla="*/ 75 w 112"/>
                <a:gd name="T11" fmla="*/ 135 h 149"/>
                <a:gd name="T12" fmla="*/ 84 w 112"/>
                <a:gd name="T13" fmla="*/ 125 h 149"/>
                <a:gd name="T14" fmla="*/ 107 w 112"/>
                <a:gd name="T15" fmla="*/ 100 h 149"/>
                <a:gd name="T16" fmla="*/ 107 w 112"/>
                <a:gd name="T17" fmla="*/ 81 h 149"/>
                <a:gd name="T18" fmla="*/ 88 w 112"/>
                <a:gd name="T19" fmla="*/ 82 h 149"/>
                <a:gd name="T20" fmla="*/ 83 w 112"/>
                <a:gd name="T21" fmla="*/ 87 h 149"/>
                <a:gd name="T22" fmla="*/ 80 w 112"/>
                <a:gd name="T23" fmla="*/ 90 h 149"/>
                <a:gd name="T24" fmla="*/ 69 w 112"/>
                <a:gd name="T25" fmla="*/ 102 h 149"/>
                <a:gd name="T26" fmla="*/ 69 w 112"/>
                <a:gd name="T27" fmla="*/ 14 h 149"/>
                <a:gd name="T28" fmla="*/ 61 w 112"/>
                <a:gd name="T29" fmla="*/ 2 h 149"/>
                <a:gd name="T30" fmla="*/ 48 w 112"/>
                <a:gd name="T31" fmla="*/ 3 h 149"/>
                <a:gd name="T32" fmla="*/ 43 w 112"/>
                <a:gd name="T33" fmla="*/ 16 h 149"/>
                <a:gd name="T34" fmla="*/ 43 w 112"/>
                <a:gd name="T35" fmla="*/ 86 h 149"/>
                <a:gd name="T36" fmla="*/ 43 w 112"/>
                <a:gd name="T37" fmla="*/ 102 h 149"/>
                <a:gd name="T38" fmla="*/ 36 w 112"/>
                <a:gd name="T39" fmla="*/ 94 h 149"/>
                <a:gd name="T40" fmla="*/ 32 w 112"/>
                <a:gd name="T41" fmla="*/ 90 h 149"/>
                <a:gd name="T42" fmla="*/ 24 w 112"/>
                <a:gd name="T43" fmla="*/ 82 h 149"/>
                <a:gd name="T44" fmla="*/ 5 w 112"/>
                <a:gd name="T45" fmla="*/ 81 h 149"/>
                <a:gd name="T46" fmla="*/ 5 w 112"/>
                <a:gd name="T47" fmla="*/ 99 h 149"/>
                <a:gd name="T48" fmla="*/ 46 w 112"/>
                <a:gd name="T49" fmla="*/ 14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49">
                  <a:moveTo>
                    <a:pt x="46" y="144"/>
                  </a:moveTo>
                  <a:cubicBezTo>
                    <a:pt x="49" y="148"/>
                    <a:pt x="52" y="149"/>
                    <a:pt x="56" y="149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9" y="149"/>
                    <a:pt x="63" y="148"/>
                    <a:pt x="66" y="144"/>
                  </a:cubicBezTo>
                  <a:cubicBezTo>
                    <a:pt x="68" y="142"/>
                    <a:pt x="70" y="140"/>
                    <a:pt x="72" y="137"/>
                  </a:cubicBezTo>
                  <a:cubicBezTo>
                    <a:pt x="73" y="136"/>
                    <a:pt x="74" y="136"/>
                    <a:pt x="75" y="13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91" y="116"/>
                    <a:pt x="99" y="108"/>
                    <a:pt x="107" y="100"/>
                  </a:cubicBezTo>
                  <a:cubicBezTo>
                    <a:pt x="112" y="94"/>
                    <a:pt x="112" y="86"/>
                    <a:pt x="107" y="81"/>
                  </a:cubicBezTo>
                  <a:cubicBezTo>
                    <a:pt x="101" y="76"/>
                    <a:pt x="94" y="76"/>
                    <a:pt x="88" y="82"/>
                  </a:cubicBezTo>
                  <a:cubicBezTo>
                    <a:pt x="86" y="83"/>
                    <a:pt x="84" y="85"/>
                    <a:pt x="83" y="87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8"/>
                    <a:pt x="66" y="4"/>
                    <a:pt x="61" y="2"/>
                  </a:cubicBezTo>
                  <a:cubicBezTo>
                    <a:pt x="57" y="0"/>
                    <a:pt x="52" y="0"/>
                    <a:pt x="48" y="3"/>
                  </a:cubicBezTo>
                  <a:cubicBezTo>
                    <a:pt x="44" y="6"/>
                    <a:pt x="43" y="11"/>
                    <a:pt x="43" y="16"/>
                  </a:cubicBezTo>
                  <a:cubicBezTo>
                    <a:pt x="43" y="39"/>
                    <a:pt x="43" y="62"/>
                    <a:pt x="43" y="86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4" y="93"/>
                    <a:pt x="33" y="92"/>
                    <a:pt x="32" y="90"/>
                  </a:cubicBezTo>
                  <a:cubicBezTo>
                    <a:pt x="29" y="88"/>
                    <a:pt x="27" y="85"/>
                    <a:pt x="24" y="82"/>
                  </a:cubicBezTo>
                  <a:cubicBezTo>
                    <a:pt x="18" y="76"/>
                    <a:pt x="11" y="75"/>
                    <a:pt x="5" y="81"/>
                  </a:cubicBezTo>
                  <a:cubicBezTo>
                    <a:pt x="0" y="86"/>
                    <a:pt x="0" y="93"/>
                    <a:pt x="5" y="99"/>
                  </a:cubicBezTo>
                  <a:cubicBezTo>
                    <a:pt x="19" y="116"/>
                    <a:pt x="33" y="130"/>
                    <a:pt x="4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30"/>
            <p:cNvSpPr>
              <a:spLocks/>
            </p:cNvSpPr>
            <p:nvPr/>
          </p:nvSpPr>
          <p:spPr bwMode="auto">
            <a:xfrm>
              <a:off x="21386801" y="2066925"/>
              <a:ext cx="427038" cy="561975"/>
            </a:xfrm>
            <a:custGeom>
              <a:avLst/>
              <a:gdLst>
                <a:gd name="T0" fmla="*/ 67 w 113"/>
                <a:gd name="T1" fmla="*/ 6 h 149"/>
                <a:gd name="T2" fmla="*/ 57 w 113"/>
                <a:gd name="T3" fmla="*/ 0 h 149"/>
                <a:gd name="T4" fmla="*/ 46 w 113"/>
                <a:gd name="T5" fmla="*/ 6 h 149"/>
                <a:gd name="T6" fmla="*/ 36 w 113"/>
                <a:gd name="T7" fmla="*/ 16 h 149"/>
                <a:gd name="T8" fmla="*/ 25 w 113"/>
                <a:gd name="T9" fmla="*/ 29 h 149"/>
                <a:gd name="T10" fmla="*/ 6 w 113"/>
                <a:gd name="T11" fmla="*/ 50 h 149"/>
                <a:gd name="T12" fmla="*/ 6 w 113"/>
                <a:gd name="T13" fmla="*/ 69 h 149"/>
                <a:gd name="T14" fmla="*/ 24 w 113"/>
                <a:gd name="T15" fmla="*/ 68 h 149"/>
                <a:gd name="T16" fmla="*/ 28 w 113"/>
                <a:gd name="T17" fmla="*/ 64 h 149"/>
                <a:gd name="T18" fmla="*/ 44 w 113"/>
                <a:gd name="T19" fmla="*/ 47 h 149"/>
                <a:gd name="T20" fmla="*/ 43 w 113"/>
                <a:gd name="T21" fmla="*/ 90 h 149"/>
                <a:gd name="T22" fmla="*/ 44 w 113"/>
                <a:gd name="T23" fmla="*/ 135 h 149"/>
                <a:gd name="T24" fmla="*/ 48 w 113"/>
                <a:gd name="T25" fmla="*/ 146 h 149"/>
                <a:gd name="T26" fmla="*/ 56 w 113"/>
                <a:gd name="T27" fmla="*/ 149 h 149"/>
                <a:gd name="T28" fmla="*/ 57 w 113"/>
                <a:gd name="T29" fmla="*/ 149 h 149"/>
                <a:gd name="T30" fmla="*/ 69 w 113"/>
                <a:gd name="T31" fmla="*/ 134 h 149"/>
                <a:gd name="T32" fmla="*/ 69 w 113"/>
                <a:gd name="T33" fmla="*/ 100 h 149"/>
                <a:gd name="T34" fmla="*/ 69 w 113"/>
                <a:gd name="T35" fmla="*/ 47 h 149"/>
                <a:gd name="T36" fmla="*/ 72 w 113"/>
                <a:gd name="T37" fmla="*/ 50 h 149"/>
                <a:gd name="T38" fmla="*/ 87 w 113"/>
                <a:gd name="T39" fmla="*/ 67 h 149"/>
                <a:gd name="T40" fmla="*/ 97 w 113"/>
                <a:gd name="T41" fmla="*/ 73 h 149"/>
                <a:gd name="T42" fmla="*/ 107 w 113"/>
                <a:gd name="T43" fmla="*/ 69 h 149"/>
                <a:gd name="T44" fmla="*/ 107 w 113"/>
                <a:gd name="T45" fmla="*/ 50 h 149"/>
                <a:gd name="T46" fmla="*/ 67 w 113"/>
                <a:gd name="T47" fmla="*/ 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" h="149">
                  <a:moveTo>
                    <a:pt x="67" y="6"/>
                  </a:moveTo>
                  <a:cubicBezTo>
                    <a:pt x="64" y="2"/>
                    <a:pt x="60" y="1"/>
                    <a:pt x="57" y="0"/>
                  </a:cubicBezTo>
                  <a:cubicBezTo>
                    <a:pt x="53" y="1"/>
                    <a:pt x="50" y="2"/>
                    <a:pt x="46" y="6"/>
                  </a:cubicBezTo>
                  <a:cubicBezTo>
                    <a:pt x="43" y="9"/>
                    <a:pt x="40" y="13"/>
                    <a:pt x="36" y="16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18" y="36"/>
                    <a:pt x="12" y="43"/>
                    <a:pt x="6" y="50"/>
                  </a:cubicBezTo>
                  <a:cubicBezTo>
                    <a:pt x="0" y="56"/>
                    <a:pt x="0" y="64"/>
                    <a:pt x="6" y="69"/>
                  </a:cubicBezTo>
                  <a:cubicBezTo>
                    <a:pt x="11" y="74"/>
                    <a:pt x="18" y="74"/>
                    <a:pt x="24" y="68"/>
                  </a:cubicBezTo>
                  <a:cubicBezTo>
                    <a:pt x="26" y="67"/>
                    <a:pt x="27" y="65"/>
                    <a:pt x="28" y="64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105"/>
                    <a:pt x="43" y="120"/>
                    <a:pt x="44" y="135"/>
                  </a:cubicBezTo>
                  <a:cubicBezTo>
                    <a:pt x="44" y="140"/>
                    <a:pt x="45" y="144"/>
                    <a:pt x="48" y="146"/>
                  </a:cubicBezTo>
                  <a:cubicBezTo>
                    <a:pt x="50" y="148"/>
                    <a:pt x="53" y="149"/>
                    <a:pt x="56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65" y="149"/>
                    <a:pt x="69" y="143"/>
                    <a:pt x="69" y="134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82"/>
                    <a:pt x="69" y="65"/>
                    <a:pt x="69" y="47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6"/>
                    <a:pt x="82" y="62"/>
                    <a:pt x="87" y="67"/>
                  </a:cubicBezTo>
                  <a:cubicBezTo>
                    <a:pt x="90" y="70"/>
                    <a:pt x="94" y="72"/>
                    <a:pt x="97" y="73"/>
                  </a:cubicBezTo>
                  <a:cubicBezTo>
                    <a:pt x="101" y="73"/>
                    <a:pt x="104" y="72"/>
                    <a:pt x="107" y="69"/>
                  </a:cubicBezTo>
                  <a:cubicBezTo>
                    <a:pt x="113" y="64"/>
                    <a:pt x="113" y="56"/>
                    <a:pt x="107" y="50"/>
                  </a:cubicBezTo>
                  <a:cubicBezTo>
                    <a:pt x="92" y="33"/>
                    <a:pt x="79" y="19"/>
                    <a:pt x="6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31"/>
            <p:cNvSpPr>
              <a:spLocks noEditPoints="1"/>
            </p:cNvSpPr>
            <p:nvPr/>
          </p:nvSpPr>
          <p:spPr bwMode="auto">
            <a:xfrm>
              <a:off x="21413788" y="1298575"/>
              <a:ext cx="381000" cy="381000"/>
            </a:xfrm>
            <a:custGeom>
              <a:avLst/>
              <a:gdLst>
                <a:gd name="T0" fmla="*/ 52 w 101"/>
                <a:gd name="T1" fmla="*/ 0 h 101"/>
                <a:gd name="T2" fmla="*/ 15 w 101"/>
                <a:gd name="T3" fmla="*/ 14 h 101"/>
                <a:gd name="T4" fmla="*/ 0 w 101"/>
                <a:gd name="T5" fmla="*/ 50 h 101"/>
                <a:gd name="T6" fmla="*/ 14 w 101"/>
                <a:gd name="T7" fmla="*/ 86 h 101"/>
                <a:gd name="T8" fmla="*/ 49 w 101"/>
                <a:gd name="T9" fmla="*/ 101 h 101"/>
                <a:gd name="T10" fmla="*/ 50 w 101"/>
                <a:gd name="T11" fmla="*/ 101 h 101"/>
                <a:gd name="T12" fmla="*/ 100 w 101"/>
                <a:gd name="T13" fmla="*/ 51 h 101"/>
                <a:gd name="T14" fmla="*/ 52 w 101"/>
                <a:gd name="T15" fmla="*/ 0 h 101"/>
                <a:gd name="T16" fmla="*/ 33 w 101"/>
                <a:gd name="T17" fmla="*/ 33 h 101"/>
                <a:gd name="T18" fmla="*/ 50 w 101"/>
                <a:gd name="T19" fmla="*/ 26 h 101"/>
                <a:gd name="T20" fmla="*/ 50 w 101"/>
                <a:gd name="T21" fmla="*/ 26 h 101"/>
                <a:gd name="T22" fmla="*/ 75 w 101"/>
                <a:gd name="T23" fmla="*/ 51 h 101"/>
                <a:gd name="T24" fmla="*/ 67 w 101"/>
                <a:gd name="T25" fmla="*/ 68 h 101"/>
                <a:gd name="T26" fmla="*/ 49 w 101"/>
                <a:gd name="T27" fmla="*/ 75 h 101"/>
                <a:gd name="T28" fmla="*/ 26 w 101"/>
                <a:gd name="T29" fmla="*/ 50 h 101"/>
                <a:gd name="T30" fmla="*/ 33 w 101"/>
                <a:gd name="T31" fmla="*/ 3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1">
                  <a:moveTo>
                    <a:pt x="52" y="0"/>
                  </a:moveTo>
                  <a:cubicBezTo>
                    <a:pt x="37" y="0"/>
                    <a:pt x="24" y="5"/>
                    <a:pt x="15" y="14"/>
                  </a:cubicBezTo>
                  <a:cubicBezTo>
                    <a:pt x="5" y="24"/>
                    <a:pt x="0" y="36"/>
                    <a:pt x="0" y="50"/>
                  </a:cubicBezTo>
                  <a:cubicBezTo>
                    <a:pt x="0" y="64"/>
                    <a:pt x="5" y="76"/>
                    <a:pt x="14" y="86"/>
                  </a:cubicBezTo>
                  <a:cubicBezTo>
                    <a:pt x="24" y="95"/>
                    <a:pt x="36" y="101"/>
                    <a:pt x="49" y="101"/>
                  </a:cubicBezTo>
                  <a:cubicBezTo>
                    <a:pt x="49" y="101"/>
                    <a:pt x="49" y="101"/>
                    <a:pt x="50" y="101"/>
                  </a:cubicBezTo>
                  <a:cubicBezTo>
                    <a:pt x="78" y="101"/>
                    <a:pt x="100" y="79"/>
                    <a:pt x="100" y="51"/>
                  </a:cubicBezTo>
                  <a:cubicBezTo>
                    <a:pt x="101" y="23"/>
                    <a:pt x="79" y="0"/>
                    <a:pt x="52" y="0"/>
                  </a:cubicBezTo>
                  <a:close/>
                  <a:moveTo>
                    <a:pt x="33" y="33"/>
                  </a:moveTo>
                  <a:cubicBezTo>
                    <a:pt x="38" y="28"/>
                    <a:pt x="44" y="26"/>
                    <a:pt x="50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4" y="26"/>
                    <a:pt x="75" y="37"/>
                    <a:pt x="75" y="51"/>
                  </a:cubicBezTo>
                  <a:cubicBezTo>
                    <a:pt x="75" y="57"/>
                    <a:pt x="72" y="63"/>
                    <a:pt x="67" y="68"/>
                  </a:cubicBezTo>
                  <a:cubicBezTo>
                    <a:pt x="62" y="72"/>
                    <a:pt x="56" y="75"/>
                    <a:pt x="49" y="75"/>
                  </a:cubicBezTo>
                  <a:cubicBezTo>
                    <a:pt x="36" y="75"/>
                    <a:pt x="26" y="63"/>
                    <a:pt x="26" y="50"/>
                  </a:cubicBezTo>
                  <a:cubicBezTo>
                    <a:pt x="26" y="43"/>
                    <a:pt x="28" y="37"/>
                    <a:pt x="3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4439172" y="2042538"/>
            <a:ext cx="2926080" cy="492443"/>
          </a:xfrm>
          <a:prstGeom prst="rect">
            <a:avLst/>
          </a:prstGeom>
          <a:solidFill>
            <a:schemeClr val="accent3"/>
          </a:solidFill>
        </p:spPr>
        <p:txBody>
          <a:bodyPr wrap="none" lIns="2743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ontserrat Semi" charset="0"/>
                <a:cs typeface="Calibri" panose="020F0502020204030204" pitchFamily="34" charset="0"/>
              </a:rPr>
              <a:t>Recruitment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ontserrat Semi" charset="0"/>
              <a:cs typeface="Calibri" panose="020F050202020403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622052" y="2523360"/>
            <a:ext cx="2926080" cy="1005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Lato Light" charset="0"/>
                <a:cs typeface="Calibri" panose="020F0502020204030204" pitchFamily="34" charset="0"/>
              </a:rPr>
              <a:t>Helpdesk@EXL ready to provide seamless onboarding experience to Incumbent hires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Lato Light" charset="0"/>
              <a:cs typeface="Calibri" panose="020F0502020204030204" pitchFamily="34" charset="0"/>
            </a:endParaRPr>
          </a:p>
        </p:txBody>
      </p:sp>
      <p:grpSp>
        <p:nvGrpSpPr>
          <p:cNvPr id="120" name="Group 119"/>
          <p:cNvGrpSpPr>
            <a:grpSpLocks noChangeAspect="1"/>
          </p:cNvGrpSpPr>
          <p:nvPr/>
        </p:nvGrpSpPr>
        <p:grpSpPr>
          <a:xfrm>
            <a:off x="4799854" y="1156564"/>
            <a:ext cx="744625" cy="640080"/>
            <a:chOff x="13565188" y="4027488"/>
            <a:chExt cx="2306638" cy="1982787"/>
          </a:xfrm>
          <a:solidFill>
            <a:schemeClr val="bg1"/>
          </a:solidFill>
        </p:grpSpPr>
        <p:sp>
          <p:nvSpPr>
            <p:cNvPr id="121" name="Freeform 12"/>
            <p:cNvSpPr>
              <a:spLocks noEditPoints="1"/>
            </p:cNvSpPr>
            <p:nvPr/>
          </p:nvSpPr>
          <p:spPr bwMode="auto">
            <a:xfrm>
              <a:off x="13565188" y="4027488"/>
              <a:ext cx="2306638" cy="1982787"/>
            </a:xfrm>
            <a:custGeom>
              <a:avLst/>
              <a:gdLst>
                <a:gd name="T0" fmla="*/ 607 w 612"/>
                <a:gd name="T1" fmla="*/ 216 h 526"/>
                <a:gd name="T2" fmla="*/ 549 w 612"/>
                <a:gd name="T3" fmla="*/ 163 h 526"/>
                <a:gd name="T4" fmla="*/ 532 w 612"/>
                <a:gd name="T5" fmla="*/ 157 h 526"/>
                <a:gd name="T6" fmla="*/ 498 w 612"/>
                <a:gd name="T7" fmla="*/ 216 h 526"/>
                <a:gd name="T8" fmla="*/ 483 w 612"/>
                <a:gd name="T9" fmla="*/ 189 h 526"/>
                <a:gd name="T10" fmla="*/ 482 w 612"/>
                <a:gd name="T11" fmla="*/ 162 h 526"/>
                <a:gd name="T12" fmla="*/ 552 w 612"/>
                <a:gd name="T13" fmla="*/ 129 h 526"/>
                <a:gd name="T14" fmla="*/ 480 w 612"/>
                <a:gd name="T15" fmla="*/ 54 h 526"/>
                <a:gd name="T16" fmla="*/ 306 w 612"/>
                <a:gd name="T17" fmla="*/ 1 h 526"/>
                <a:gd name="T18" fmla="*/ 88 w 612"/>
                <a:gd name="T19" fmla="*/ 57 h 526"/>
                <a:gd name="T20" fmla="*/ 83 w 612"/>
                <a:gd name="T21" fmla="*/ 156 h 526"/>
                <a:gd name="T22" fmla="*/ 127 w 612"/>
                <a:gd name="T23" fmla="*/ 181 h 526"/>
                <a:gd name="T24" fmla="*/ 127 w 612"/>
                <a:gd name="T25" fmla="*/ 189 h 526"/>
                <a:gd name="T26" fmla="*/ 116 w 612"/>
                <a:gd name="T27" fmla="*/ 212 h 526"/>
                <a:gd name="T28" fmla="*/ 112 w 612"/>
                <a:gd name="T29" fmla="*/ 216 h 526"/>
                <a:gd name="T30" fmla="*/ 75 w 612"/>
                <a:gd name="T31" fmla="*/ 159 h 526"/>
                <a:gd name="T32" fmla="*/ 37 w 612"/>
                <a:gd name="T33" fmla="*/ 173 h 526"/>
                <a:gd name="T34" fmla="*/ 2 w 612"/>
                <a:gd name="T35" fmla="*/ 251 h 526"/>
                <a:gd name="T36" fmla="*/ 0 w 612"/>
                <a:gd name="T37" fmla="*/ 285 h 526"/>
                <a:gd name="T38" fmla="*/ 8 w 612"/>
                <a:gd name="T39" fmla="*/ 291 h 526"/>
                <a:gd name="T40" fmla="*/ 26 w 612"/>
                <a:gd name="T41" fmla="*/ 290 h 526"/>
                <a:gd name="T42" fmla="*/ 29 w 612"/>
                <a:gd name="T43" fmla="*/ 226 h 526"/>
                <a:gd name="T44" fmla="*/ 46 w 612"/>
                <a:gd name="T45" fmla="*/ 197 h 526"/>
                <a:gd name="T46" fmla="*/ 68 w 612"/>
                <a:gd name="T47" fmla="*/ 189 h 526"/>
                <a:gd name="T48" fmla="*/ 130 w 612"/>
                <a:gd name="T49" fmla="*/ 243 h 526"/>
                <a:gd name="T50" fmla="*/ 230 w 612"/>
                <a:gd name="T51" fmla="*/ 342 h 526"/>
                <a:gd name="T52" fmla="*/ 390 w 612"/>
                <a:gd name="T53" fmla="*/ 342 h 526"/>
                <a:gd name="T54" fmla="*/ 505 w 612"/>
                <a:gd name="T55" fmla="*/ 504 h 526"/>
                <a:gd name="T56" fmla="*/ 550 w 612"/>
                <a:gd name="T57" fmla="*/ 526 h 526"/>
                <a:gd name="T58" fmla="*/ 583 w 612"/>
                <a:gd name="T59" fmla="*/ 448 h 526"/>
                <a:gd name="T60" fmla="*/ 487 w 612"/>
                <a:gd name="T61" fmla="*/ 343 h 526"/>
                <a:gd name="T62" fmla="*/ 442 w 612"/>
                <a:gd name="T63" fmla="*/ 294 h 526"/>
                <a:gd name="T64" fmla="*/ 482 w 612"/>
                <a:gd name="T65" fmla="*/ 243 h 526"/>
                <a:gd name="T66" fmla="*/ 544 w 612"/>
                <a:gd name="T67" fmla="*/ 189 h 526"/>
                <a:gd name="T68" fmla="*/ 562 w 612"/>
                <a:gd name="T69" fmla="*/ 195 h 526"/>
                <a:gd name="T70" fmla="*/ 584 w 612"/>
                <a:gd name="T71" fmla="*/ 245 h 526"/>
                <a:gd name="T72" fmla="*/ 586 w 612"/>
                <a:gd name="T73" fmla="*/ 275 h 526"/>
                <a:gd name="T74" fmla="*/ 593 w 612"/>
                <a:gd name="T75" fmla="*/ 291 h 526"/>
                <a:gd name="T76" fmla="*/ 608 w 612"/>
                <a:gd name="T77" fmla="*/ 290 h 526"/>
                <a:gd name="T78" fmla="*/ 612 w 612"/>
                <a:gd name="T79" fmla="*/ 280 h 526"/>
                <a:gd name="T80" fmla="*/ 472 w 612"/>
                <a:gd name="T81" fmla="*/ 93 h 526"/>
                <a:gd name="T82" fmla="*/ 498 w 612"/>
                <a:gd name="T83" fmla="*/ 78 h 526"/>
                <a:gd name="T84" fmla="*/ 529 w 612"/>
                <a:gd name="T85" fmla="*/ 109 h 526"/>
                <a:gd name="T86" fmla="*/ 509 w 612"/>
                <a:gd name="T87" fmla="*/ 137 h 526"/>
                <a:gd name="T88" fmla="*/ 474 w 612"/>
                <a:gd name="T89" fmla="*/ 127 h 526"/>
                <a:gd name="T90" fmla="*/ 472 w 612"/>
                <a:gd name="T91" fmla="*/ 93 h 526"/>
                <a:gd name="T92" fmla="*/ 134 w 612"/>
                <a:gd name="T93" fmla="*/ 128 h 526"/>
                <a:gd name="T94" fmla="*/ 112 w 612"/>
                <a:gd name="T95" fmla="*/ 139 h 526"/>
                <a:gd name="T96" fmla="*/ 81 w 612"/>
                <a:gd name="T97" fmla="*/ 111 h 526"/>
                <a:gd name="T98" fmla="*/ 112 w 612"/>
                <a:gd name="T99" fmla="*/ 78 h 526"/>
                <a:gd name="T100" fmla="*/ 142 w 612"/>
                <a:gd name="T101" fmla="*/ 107 h 526"/>
                <a:gd name="T102" fmla="*/ 398 w 612"/>
                <a:gd name="T103" fmla="*/ 311 h 526"/>
                <a:gd name="T104" fmla="*/ 389 w 612"/>
                <a:gd name="T105" fmla="*/ 308 h 526"/>
                <a:gd name="T106" fmla="*/ 165 w 612"/>
                <a:gd name="T107" fmla="*/ 243 h 526"/>
                <a:gd name="T108" fmla="*/ 418 w 612"/>
                <a:gd name="T109" fmla="*/ 77 h 526"/>
                <a:gd name="T110" fmla="*/ 407 w 612"/>
                <a:gd name="T111" fmla="*/ 294 h 526"/>
                <a:gd name="T112" fmla="*/ 560 w 612"/>
                <a:gd name="T113" fmla="*/ 462 h 526"/>
                <a:gd name="T114" fmla="*/ 527 w 612"/>
                <a:gd name="T115" fmla="*/ 493 h 526"/>
                <a:gd name="T116" fmla="*/ 511 w 612"/>
                <a:gd name="T117" fmla="*/ 471 h 526"/>
                <a:gd name="T118" fmla="*/ 400 w 612"/>
                <a:gd name="T119" fmla="*/ 313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2" h="526">
                  <a:moveTo>
                    <a:pt x="607" y="221"/>
                  </a:moveTo>
                  <a:cubicBezTo>
                    <a:pt x="607" y="216"/>
                    <a:pt x="607" y="216"/>
                    <a:pt x="607" y="216"/>
                  </a:cubicBezTo>
                  <a:cubicBezTo>
                    <a:pt x="604" y="196"/>
                    <a:pt x="593" y="181"/>
                    <a:pt x="576" y="173"/>
                  </a:cubicBezTo>
                  <a:cubicBezTo>
                    <a:pt x="567" y="170"/>
                    <a:pt x="558" y="166"/>
                    <a:pt x="549" y="163"/>
                  </a:cubicBezTo>
                  <a:cubicBezTo>
                    <a:pt x="545" y="161"/>
                    <a:pt x="541" y="160"/>
                    <a:pt x="537" y="159"/>
                  </a:cubicBezTo>
                  <a:cubicBezTo>
                    <a:pt x="532" y="157"/>
                    <a:pt x="532" y="157"/>
                    <a:pt x="532" y="157"/>
                  </a:cubicBezTo>
                  <a:cubicBezTo>
                    <a:pt x="499" y="216"/>
                    <a:pt x="499" y="216"/>
                    <a:pt x="499" y="216"/>
                  </a:cubicBezTo>
                  <a:cubicBezTo>
                    <a:pt x="498" y="216"/>
                    <a:pt x="498" y="216"/>
                    <a:pt x="498" y="216"/>
                  </a:cubicBezTo>
                  <a:cubicBezTo>
                    <a:pt x="497" y="214"/>
                    <a:pt x="497" y="214"/>
                    <a:pt x="497" y="214"/>
                  </a:cubicBezTo>
                  <a:cubicBezTo>
                    <a:pt x="492" y="206"/>
                    <a:pt x="487" y="197"/>
                    <a:pt x="483" y="189"/>
                  </a:cubicBezTo>
                  <a:cubicBezTo>
                    <a:pt x="483" y="188"/>
                    <a:pt x="483" y="188"/>
                    <a:pt x="483" y="188"/>
                  </a:cubicBezTo>
                  <a:cubicBezTo>
                    <a:pt x="483" y="180"/>
                    <a:pt x="483" y="172"/>
                    <a:pt x="482" y="162"/>
                  </a:cubicBezTo>
                  <a:cubicBezTo>
                    <a:pt x="496" y="166"/>
                    <a:pt x="510" y="165"/>
                    <a:pt x="522" y="160"/>
                  </a:cubicBezTo>
                  <a:cubicBezTo>
                    <a:pt x="535" y="154"/>
                    <a:pt x="546" y="142"/>
                    <a:pt x="552" y="129"/>
                  </a:cubicBezTo>
                  <a:cubicBezTo>
                    <a:pt x="562" y="102"/>
                    <a:pt x="550" y="70"/>
                    <a:pt x="524" y="57"/>
                  </a:cubicBezTo>
                  <a:cubicBezTo>
                    <a:pt x="511" y="50"/>
                    <a:pt x="495" y="49"/>
                    <a:pt x="480" y="54"/>
                  </a:cubicBezTo>
                  <a:cubicBezTo>
                    <a:pt x="468" y="59"/>
                    <a:pt x="458" y="67"/>
                    <a:pt x="451" y="78"/>
                  </a:cubicBezTo>
                  <a:cubicBezTo>
                    <a:pt x="415" y="27"/>
                    <a:pt x="366" y="2"/>
                    <a:pt x="306" y="1"/>
                  </a:cubicBezTo>
                  <a:cubicBezTo>
                    <a:pt x="246" y="0"/>
                    <a:pt x="196" y="25"/>
                    <a:pt x="159" y="76"/>
                  </a:cubicBezTo>
                  <a:cubicBezTo>
                    <a:pt x="139" y="52"/>
                    <a:pt x="114" y="44"/>
                    <a:pt x="88" y="57"/>
                  </a:cubicBezTo>
                  <a:cubicBezTo>
                    <a:pt x="63" y="69"/>
                    <a:pt x="50" y="98"/>
                    <a:pt x="59" y="125"/>
                  </a:cubicBezTo>
                  <a:cubicBezTo>
                    <a:pt x="63" y="138"/>
                    <a:pt x="71" y="149"/>
                    <a:pt x="83" y="156"/>
                  </a:cubicBezTo>
                  <a:cubicBezTo>
                    <a:pt x="97" y="164"/>
                    <a:pt x="111" y="166"/>
                    <a:pt x="127" y="163"/>
                  </a:cubicBezTo>
                  <a:cubicBezTo>
                    <a:pt x="127" y="169"/>
                    <a:pt x="127" y="175"/>
                    <a:pt x="127" y="181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7" y="187"/>
                    <a:pt x="127" y="188"/>
                    <a:pt x="127" y="189"/>
                  </a:cubicBezTo>
                  <a:cubicBezTo>
                    <a:pt x="127" y="190"/>
                    <a:pt x="127" y="191"/>
                    <a:pt x="127" y="191"/>
                  </a:cubicBezTo>
                  <a:cubicBezTo>
                    <a:pt x="124" y="198"/>
                    <a:pt x="120" y="205"/>
                    <a:pt x="116" y="212"/>
                  </a:cubicBezTo>
                  <a:cubicBezTo>
                    <a:pt x="114" y="216"/>
                    <a:pt x="114" y="216"/>
                    <a:pt x="114" y="216"/>
                  </a:cubicBezTo>
                  <a:cubicBezTo>
                    <a:pt x="112" y="216"/>
                    <a:pt x="112" y="216"/>
                    <a:pt x="112" y="216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1" y="160"/>
                    <a:pt x="67" y="161"/>
                    <a:pt x="63" y="163"/>
                  </a:cubicBezTo>
                  <a:cubicBezTo>
                    <a:pt x="54" y="166"/>
                    <a:pt x="45" y="169"/>
                    <a:pt x="37" y="173"/>
                  </a:cubicBezTo>
                  <a:cubicBezTo>
                    <a:pt x="18" y="181"/>
                    <a:pt x="7" y="196"/>
                    <a:pt x="5" y="217"/>
                  </a:cubicBezTo>
                  <a:cubicBezTo>
                    <a:pt x="3" y="229"/>
                    <a:pt x="2" y="241"/>
                    <a:pt x="2" y="251"/>
                  </a:cubicBezTo>
                  <a:cubicBezTo>
                    <a:pt x="2" y="253"/>
                    <a:pt x="1" y="256"/>
                    <a:pt x="1" y="259"/>
                  </a:cubicBezTo>
                  <a:cubicBezTo>
                    <a:pt x="0" y="267"/>
                    <a:pt x="0" y="276"/>
                    <a:pt x="0" y="285"/>
                  </a:cubicBezTo>
                  <a:cubicBezTo>
                    <a:pt x="1" y="290"/>
                    <a:pt x="1" y="290"/>
                    <a:pt x="1" y="290"/>
                  </a:cubicBezTo>
                  <a:cubicBezTo>
                    <a:pt x="8" y="291"/>
                    <a:pt x="8" y="291"/>
                    <a:pt x="8" y="291"/>
                  </a:cubicBezTo>
                  <a:cubicBezTo>
                    <a:pt x="12" y="291"/>
                    <a:pt x="16" y="291"/>
                    <a:pt x="21" y="291"/>
                  </a:cubicBezTo>
                  <a:cubicBezTo>
                    <a:pt x="26" y="290"/>
                    <a:pt x="26" y="290"/>
                    <a:pt x="26" y="290"/>
                  </a:cubicBezTo>
                  <a:cubicBezTo>
                    <a:pt x="26" y="285"/>
                    <a:pt x="26" y="285"/>
                    <a:pt x="26" y="285"/>
                  </a:cubicBezTo>
                  <a:cubicBezTo>
                    <a:pt x="26" y="265"/>
                    <a:pt x="27" y="245"/>
                    <a:pt x="29" y="226"/>
                  </a:cubicBezTo>
                  <a:cubicBezTo>
                    <a:pt x="30" y="221"/>
                    <a:pt x="30" y="221"/>
                    <a:pt x="30" y="221"/>
                  </a:cubicBezTo>
                  <a:cubicBezTo>
                    <a:pt x="31" y="209"/>
                    <a:pt x="36" y="201"/>
                    <a:pt x="46" y="197"/>
                  </a:cubicBezTo>
                  <a:cubicBezTo>
                    <a:pt x="52" y="194"/>
                    <a:pt x="58" y="192"/>
                    <a:pt x="64" y="190"/>
                  </a:cubicBezTo>
                  <a:cubicBezTo>
                    <a:pt x="65" y="190"/>
                    <a:pt x="66" y="190"/>
                    <a:pt x="68" y="189"/>
                  </a:cubicBezTo>
                  <a:cubicBezTo>
                    <a:pt x="97" y="243"/>
                    <a:pt x="97" y="243"/>
                    <a:pt x="97" y="243"/>
                  </a:cubicBezTo>
                  <a:cubicBezTo>
                    <a:pt x="130" y="243"/>
                    <a:pt x="130" y="243"/>
                    <a:pt x="130" y="243"/>
                  </a:cubicBezTo>
                  <a:cubicBezTo>
                    <a:pt x="135" y="234"/>
                    <a:pt x="135" y="234"/>
                    <a:pt x="135" y="234"/>
                  </a:cubicBezTo>
                  <a:cubicBezTo>
                    <a:pt x="150" y="281"/>
                    <a:pt x="184" y="321"/>
                    <a:pt x="230" y="342"/>
                  </a:cubicBezTo>
                  <a:cubicBezTo>
                    <a:pt x="281" y="366"/>
                    <a:pt x="338" y="365"/>
                    <a:pt x="388" y="340"/>
                  </a:cubicBezTo>
                  <a:cubicBezTo>
                    <a:pt x="389" y="341"/>
                    <a:pt x="389" y="342"/>
                    <a:pt x="390" y="342"/>
                  </a:cubicBezTo>
                  <a:cubicBezTo>
                    <a:pt x="419" y="383"/>
                    <a:pt x="419" y="383"/>
                    <a:pt x="419" y="383"/>
                  </a:cubicBezTo>
                  <a:cubicBezTo>
                    <a:pt x="448" y="424"/>
                    <a:pt x="476" y="464"/>
                    <a:pt x="505" y="504"/>
                  </a:cubicBezTo>
                  <a:cubicBezTo>
                    <a:pt x="515" y="519"/>
                    <a:pt x="529" y="526"/>
                    <a:pt x="545" y="526"/>
                  </a:cubicBezTo>
                  <a:cubicBezTo>
                    <a:pt x="547" y="526"/>
                    <a:pt x="549" y="526"/>
                    <a:pt x="550" y="526"/>
                  </a:cubicBezTo>
                  <a:cubicBezTo>
                    <a:pt x="569" y="524"/>
                    <a:pt x="583" y="514"/>
                    <a:pt x="590" y="496"/>
                  </a:cubicBezTo>
                  <a:cubicBezTo>
                    <a:pt x="598" y="478"/>
                    <a:pt x="595" y="461"/>
                    <a:pt x="583" y="448"/>
                  </a:cubicBezTo>
                  <a:cubicBezTo>
                    <a:pt x="561" y="423"/>
                    <a:pt x="538" y="399"/>
                    <a:pt x="516" y="375"/>
                  </a:cubicBezTo>
                  <a:cubicBezTo>
                    <a:pt x="507" y="364"/>
                    <a:pt x="497" y="354"/>
                    <a:pt x="487" y="343"/>
                  </a:cubicBezTo>
                  <a:cubicBezTo>
                    <a:pt x="477" y="331"/>
                    <a:pt x="466" y="319"/>
                    <a:pt x="455" y="308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58" y="275"/>
                    <a:pt x="469" y="255"/>
                    <a:pt x="476" y="231"/>
                  </a:cubicBezTo>
                  <a:cubicBezTo>
                    <a:pt x="482" y="243"/>
                    <a:pt x="482" y="243"/>
                    <a:pt x="482" y="243"/>
                  </a:cubicBezTo>
                  <a:cubicBezTo>
                    <a:pt x="515" y="243"/>
                    <a:pt x="515" y="243"/>
                    <a:pt x="515" y="243"/>
                  </a:cubicBezTo>
                  <a:cubicBezTo>
                    <a:pt x="544" y="189"/>
                    <a:pt x="544" y="189"/>
                    <a:pt x="544" y="189"/>
                  </a:cubicBezTo>
                  <a:cubicBezTo>
                    <a:pt x="547" y="190"/>
                    <a:pt x="547" y="190"/>
                    <a:pt x="547" y="190"/>
                  </a:cubicBezTo>
                  <a:cubicBezTo>
                    <a:pt x="552" y="192"/>
                    <a:pt x="557" y="194"/>
                    <a:pt x="562" y="195"/>
                  </a:cubicBezTo>
                  <a:cubicBezTo>
                    <a:pt x="573" y="199"/>
                    <a:pt x="580" y="207"/>
                    <a:pt x="581" y="218"/>
                  </a:cubicBezTo>
                  <a:cubicBezTo>
                    <a:pt x="583" y="227"/>
                    <a:pt x="584" y="236"/>
                    <a:pt x="584" y="245"/>
                  </a:cubicBezTo>
                  <a:cubicBezTo>
                    <a:pt x="585" y="251"/>
                    <a:pt x="585" y="251"/>
                    <a:pt x="585" y="251"/>
                  </a:cubicBezTo>
                  <a:cubicBezTo>
                    <a:pt x="585" y="259"/>
                    <a:pt x="586" y="267"/>
                    <a:pt x="586" y="275"/>
                  </a:cubicBezTo>
                  <a:cubicBezTo>
                    <a:pt x="588" y="292"/>
                    <a:pt x="588" y="292"/>
                    <a:pt x="588" y="292"/>
                  </a:cubicBezTo>
                  <a:cubicBezTo>
                    <a:pt x="593" y="291"/>
                    <a:pt x="593" y="291"/>
                    <a:pt x="593" y="291"/>
                  </a:cubicBezTo>
                  <a:cubicBezTo>
                    <a:pt x="595" y="291"/>
                    <a:pt x="596" y="291"/>
                    <a:pt x="597" y="291"/>
                  </a:cubicBezTo>
                  <a:cubicBezTo>
                    <a:pt x="600" y="291"/>
                    <a:pt x="604" y="291"/>
                    <a:pt x="608" y="290"/>
                  </a:cubicBezTo>
                  <a:cubicBezTo>
                    <a:pt x="612" y="288"/>
                    <a:pt x="612" y="288"/>
                    <a:pt x="612" y="288"/>
                  </a:cubicBezTo>
                  <a:cubicBezTo>
                    <a:pt x="612" y="280"/>
                    <a:pt x="612" y="280"/>
                    <a:pt x="612" y="280"/>
                  </a:cubicBezTo>
                  <a:cubicBezTo>
                    <a:pt x="612" y="260"/>
                    <a:pt x="610" y="241"/>
                    <a:pt x="607" y="221"/>
                  </a:cubicBezTo>
                  <a:close/>
                  <a:moveTo>
                    <a:pt x="472" y="93"/>
                  </a:moveTo>
                  <a:cubicBezTo>
                    <a:pt x="476" y="86"/>
                    <a:pt x="483" y="81"/>
                    <a:pt x="492" y="79"/>
                  </a:cubicBezTo>
                  <a:cubicBezTo>
                    <a:pt x="494" y="78"/>
                    <a:pt x="496" y="78"/>
                    <a:pt x="498" y="78"/>
                  </a:cubicBezTo>
                  <a:cubicBezTo>
                    <a:pt x="505" y="78"/>
                    <a:pt x="512" y="80"/>
                    <a:pt x="517" y="85"/>
                  </a:cubicBezTo>
                  <a:cubicBezTo>
                    <a:pt x="524" y="91"/>
                    <a:pt x="528" y="99"/>
                    <a:pt x="529" y="109"/>
                  </a:cubicBezTo>
                  <a:cubicBezTo>
                    <a:pt x="529" y="109"/>
                    <a:pt x="529" y="109"/>
                    <a:pt x="529" y="109"/>
                  </a:cubicBezTo>
                  <a:cubicBezTo>
                    <a:pt x="529" y="121"/>
                    <a:pt x="521" y="132"/>
                    <a:pt x="509" y="137"/>
                  </a:cubicBezTo>
                  <a:cubicBezTo>
                    <a:pt x="498" y="142"/>
                    <a:pt x="485" y="139"/>
                    <a:pt x="476" y="130"/>
                  </a:cubicBezTo>
                  <a:cubicBezTo>
                    <a:pt x="475" y="129"/>
                    <a:pt x="474" y="128"/>
                    <a:pt x="474" y="127"/>
                  </a:cubicBezTo>
                  <a:cubicBezTo>
                    <a:pt x="473" y="123"/>
                    <a:pt x="472" y="120"/>
                    <a:pt x="471" y="116"/>
                  </a:cubicBezTo>
                  <a:cubicBezTo>
                    <a:pt x="468" y="108"/>
                    <a:pt x="468" y="99"/>
                    <a:pt x="472" y="93"/>
                  </a:cubicBezTo>
                  <a:close/>
                  <a:moveTo>
                    <a:pt x="142" y="107"/>
                  </a:moveTo>
                  <a:cubicBezTo>
                    <a:pt x="139" y="113"/>
                    <a:pt x="135" y="120"/>
                    <a:pt x="134" y="128"/>
                  </a:cubicBezTo>
                  <a:cubicBezTo>
                    <a:pt x="133" y="132"/>
                    <a:pt x="131" y="134"/>
                    <a:pt x="126" y="136"/>
                  </a:cubicBezTo>
                  <a:cubicBezTo>
                    <a:pt x="121" y="138"/>
                    <a:pt x="117" y="139"/>
                    <a:pt x="112" y="139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96" y="139"/>
                    <a:pt x="82" y="127"/>
                    <a:pt x="81" y="111"/>
                  </a:cubicBezTo>
                  <a:cubicBezTo>
                    <a:pt x="80" y="95"/>
                    <a:pt x="92" y="81"/>
                    <a:pt x="107" y="79"/>
                  </a:cubicBezTo>
                  <a:cubicBezTo>
                    <a:pt x="109" y="78"/>
                    <a:pt x="110" y="78"/>
                    <a:pt x="112" y="78"/>
                  </a:cubicBezTo>
                  <a:cubicBezTo>
                    <a:pt x="126" y="78"/>
                    <a:pt x="139" y="88"/>
                    <a:pt x="142" y="103"/>
                  </a:cubicBezTo>
                  <a:cubicBezTo>
                    <a:pt x="142" y="104"/>
                    <a:pt x="142" y="106"/>
                    <a:pt x="142" y="107"/>
                  </a:cubicBezTo>
                  <a:close/>
                  <a:moveTo>
                    <a:pt x="400" y="313"/>
                  </a:moveTo>
                  <a:cubicBezTo>
                    <a:pt x="399" y="313"/>
                    <a:pt x="399" y="312"/>
                    <a:pt x="398" y="311"/>
                  </a:cubicBezTo>
                  <a:cubicBezTo>
                    <a:pt x="393" y="305"/>
                    <a:pt x="393" y="305"/>
                    <a:pt x="393" y="305"/>
                  </a:cubicBezTo>
                  <a:cubicBezTo>
                    <a:pt x="389" y="308"/>
                    <a:pt x="389" y="308"/>
                    <a:pt x="389" y="308"/>
                  </a:cubicBezTo>
                  <a:cubicBezTo>
                    <a:pt x="339" y="337"/>
                    <a:pt x="289" y="340"/>
                    <a:pt x="240" y="318"/>
                  </a:cubicBezTo>
                  <a:cubicBezTo>
                    <a:pt x="206" y="303"/>
                    <a:pt x="181" y="278"/>
                    <a:pt x="165" y="243"/>
                  </a:cubicBezTo>
                  <a:cubicBezTo>
                    <a:pt x="134" y="174"/>
                    <a:pt x="158" y="91"/>
                    <a:pt x="223" y="49"/>
                  </a:cubicBezTo>
                  <a:cubicBezTo>
                    <a:pt x="285" y="9"/>
                    <a:pt x="370" y="21"/>
                    <a:pt x="418" y="77"/>
                  </a:cubicBezTo>
                  <a:cubicBezTo>
                    <a:pt x="473" y="141"/>
                    <a:pt x="470" y="232"/>
                    <a:pt x="411" y="290"/>
                  </a:cubicBezTo>
                  <a:cubicBezTo>
                    <a:pt x="407" y="294"/>
                    <a:pt x="407" y="294"/>
                    <a:pt x="407" y="294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33" y="433"/>
                    <a:pt x="546" y="448"/>
                    <a:pt x="560" y="462"/>
                  </a:cubicBezTo>
                  <a:cubicBezTo>
                    <a:pt x="568" y="472"/>
                    <a:pt x="567" y="485"/>
                    <a:pt x="558" y="494"/>
                  </a:cubicBezTo>
                  <a:cubicBezTo>
                    <a:pt x="549" y="502"/>
                    <a:pt x="535" y="502"/>
                    <a:pt x="527" y="493"/>
                  </a:cubicBezTo>
                  <a:cubicBezTo>
                    <a:pt x="523" y="488"/>
                    <a:pt x="519" y="483"/>
                    <a:pt x="515" y="478"/>
                  </a:cubicBezTo>
                  <a:cubicBezTo>
                    <a:pt x="514" y="475"/>
                    <a:pt x="512" y="473"/>
                    <a:pt x="511" y="471"/>
                  </a:cubicBezTo>
                  <a:cubicBezTo>
                    <a:pt x="484" y="433"/>
                    <a:pt x="457" y="394"/>
                    <a:pt x="429" y="356"/>
                  </a:cubicBezTo>
                  <a:lnTo>
                    <a:pt x="400" y="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3"/>
            <p:cNvSpPr>
              <a:spLocks/>
            </p:cNvSpPr>
            <p:nvPr/>
          </p:nvSpPr>
          <p:spPr bwMode="auto">
            <a:xfrm>
              <a:off x="15622588" y="4929188"/>
              <a:ext cx="109538" cy="200025"/>
            </a:xfrm>
            <a:custGeom>
              <a:avLst/>
              <a:gdLst>
                <a:gd name="T0" fmla="*/ 7 w 69"/>
                <a:gd name="T1" fmla="*/ 126 h 126"/>
                <a:gd name="T2" fmla="*/ 69 w 69"/>
                <a:gd name="T3" fmla="*/ 121 h 126"/>
                <a:gd name="T4" fmla="*/ 62 w 69"/>
                <a:gd name="T5" fmla="*/ 0 h 126"/>
                <a:gd name="T6" fmla="*/ 0 w 69"/>
                <a:gd name="T7" fmla="*/ 4 h 126"/>
                <a:gd name="T8" fmla="*/ 7 w 69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6">
                  <a:moveTo>
                    <a:pt x="7" y="126"/>
                  </a:moveTo>
                  <a:lnTo>
                    <a:pt x="69" y="121"/>
                  </a:lnTo>
                  <a:lnTo>
                    <a:pt x="62" y="0"/>
                  </a:lnTo>
                  <a:lnTo>
                    <a:pt x="0" y="4"/>
                  </a:lnTo>
                  <a:lnTo>
                    <a:pt x="7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"/>
            <p:cNvSpPr>
              <a:spLocks/>
            </p:cNvSpPr>
            <p:nvPr/>
          </p:nvSpPr>
          <p:spPr bwMode="auto">
            <a:xfrm>
              <a:off x="13696951" y="4929188"/>
              <a:ext cx="109538" cy="200025"/>
            </a:xfrm>
            <a:custGeom>
              <a:avLst/>
              <a:gdLst>
                <a:gd name="T0" fmla="*/ 0 w 69"/>
                <a:gd name="T1" fmla="*/ 123 h 126"/>
                <a:gd name="T2" fmla="*/ 62 w 69"/>
                <a:gd name="T3" fmla="*/ 126 h 126"/>
                <a:gd name="T4" fmla="*/ 69 w 69"/>
                <a:gd name="T5" fmla="*/ 4 h 126"/>
                <a:gd name="T6" fmla="*/ 7 w 69"/>
                <a:gd name="T7" fmla="*/ 0 h 126"/>
                <a:gd name="T8" fmla="*/ 0 w 69"/>
                <a:gd name="T9" fmla="*/ 1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26">
                  <a:moveTo>
                    <a:pt x="0" y="123"/>
                  </a:moveTo>
                  <a:lnTo>
                    <a:pt x="62" y="126"/>
                  </a:lnTo>
                  <a:lnTo>
                    <a:pt x="69" y="4"/>
                  </a:lnTo>
                  <a:lnTo>
                    <a:pt x="7" y="0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5"/>
            <p:cNvSpPr>
              <a:spLocks/>
            </p:cNvSpPr>
            <p:nvPr/>
          </p:nvSpPr>
          <p:spPr bwMode="auto">
            <a:xfrm>
              <a:off x="14292263" y="4570413"/>
              <a:ext cx="850900" cy="509587"/>
            </a:xfrm>
            <a:custGeom>
              <a:avLst/>
              <a:gdLst>
                <a:gd name="T0" fmla="*/ 225 w 226"/>
                <a:gd name="T1" fmla="*/ 127 h 135"/>
                <a:gd name="T2" fmla="*/ 220 w 226"/>
                <a:gd name="T3" fmla="*/ 58 h 135"/>
                <a:gd name="T4" fmla="*/ 195 w 226"/>
                <a:gd name="T5" fmla="*/ 20 h 135"/>
                <a:gd name="T6" fmla="*/ 165 w 226"/>
                <a:gd name="T7" fmla="*/ 8 h 135"/>
                <a:gd name="T8" fmla="*/ 150 w 226"/>
                <a:gd name="T9" fmla="*/ 2 h 135"/>
                <a:gd name="T10" fmla="*/ 145 w 226"/>
                <a:gd name="T11" fmla="*/ 0 h 135"/>
                <a:gd name="T12" fmla="*/ 114 w 226"/>
                <a:gd name="T13" fmla="*/ 60 h 135"/>
                <a:gd name="T14" fmla="*/ 112 w 226"/>
                <a:gd name="T15" fmla="*/ 60 h 135"/>
                <a:gd name="T16" fmla="*/ 81 w 226"/>
                <a:gd name="T17" fmla="*/ 1 h 135"/>
                <a:gd name="T18" fmla="*/ 64 w 226"/>
                <a:gd name="T19" fmla="*/ 7 h 135"/>
                <a:gd name="T20" fmla="*/ 41 w 226"/>
                <a:gd name="T21" fmla="*/ 15 h 135"/>
                <a:gd name="T22" fmla="*/ 6 w 226"/>
                <a:gd name="T23" fmla="*/ 56 h 135"/>
                <a:gd name="T24" fmla="*/ 0 w 226"/>
                <a:gd name="T25" fmla="*/ 127 h 135"/>
                <a:gd name="T26" fmla="*/ 0 w 226"/>
                <a:gd name="T27" fmla="*/ 133 h 135"/>
                <a:gd name="T28" fmla="*/ 26 w 226"/>
                <a:gd name="T29" fmla="*/ 135 h 135"/>
                <a:gd name="T30" fmla="*/ 27 w 226"/>
                <a:gd name="T31" fmla="*/ 128 h 135"/>
                <a:gd name="T32" fmla="*/ 31 w 226"/>
                <a:gd name="T33" fmla="*/ 68 h 135"/>
                <a:gd name="T34" fmla="*/ 31 w 226"/>
                <a:gd name="T35" fmla="*/ 63 h 135"/>
                <a:gd name="T36" fmla="*/ 49 w 226"/>
                <a:gd name="T37" fmla="*/ 39 h 135"/>
                <a:gd name="T38" fmla="*/ 65 w 226"/>
                <a:gd name="T39" fmla="*/ 33 h 135"/>
                <a:gd name="T40" fmla="*/ 68 w 226"/>
                <a:gd name="T41" fmla="*/ 32 h 135"/>
                <a:gd name="T42" fmla="*/ 97 w 226"/>
                <a:gd name="T43" fmla="*/ 85 h 135"/>
                <a:gd name="T44" fmla="*/ 129 w 226"/>
                <a:gd name="T45" fmla="*/ 85 h 135"/>
                <a:gd name="T46" fmla="*/ 158 w 226"/>
                <a:gd name="T47" fmla="*/ 32 h 135"/>
                <a:gd name="T48" fmla="*/ 160 w 226"/>
                <a:gd name="T49" fmla="*/ 33 h 135"/>
                <a:gd name="T50" fmla="*/ 176 w 226"/>
                <a:gd name="T51" fmla="*/ 39 h 135"/>
                <a:gd name="T52" fmla="*/ 194 w 226"/>
                <a:gd name="T53" fmla="*/ 62 h 135"/>
                <a:gd name="T54" fmla="*/ 197 w 226"/>
                <a:gd name="T55" fmla="*/ 94 h 135"/>
                <a:gd name="T56" fmla="*/ 198 w 226"/>
                <a:gd name="T57" fmla="*/ 105 h 135"/>
                <a:gd name="T58" fmla="*/ 199 w 226"/>
                <a:gd name="T59" fmla="*/ 121 h 135"/>
                <a:gd name="T60" fmla="*/ 200 w 226"/>
                <a:gd name="T61" fmla="*/ 135 h 135"/>
                <a:gd name="T62" fmla="*/ 226 w 226"/>
                <a:gd name="T63" fmla="*/ 132 h 135"/>
                <a:gd name="T64" fmla="*/ 225 w 226"/>
                <a:gd name="T65" fmla="*/ 12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6" h="135">
                  <a:moveTo>
                    <a:pt x="225" y="127"/>
                  </a:moveTo>
                  <a:cubicBezTo>
                    <a:pt x="225" y="105"/>
                    <a:pt x="223" y="83"/>
                    <a:pt x="220" y="58"/>
                  </a:cubicBezTo>
                  <a:cubicBezTo>
                    <a:pt x="218" y="40"/>
                    <a:pt x="209" y="27"/>
                    <a:pt x="195" y="20"/>
                  </a:cubicBezTo>
                  <a:cubicBezTo>
                    <a:pt x="186" y="15"/>
                    <a:pt x="175" y="11"/>
                    <a:pt x="165" y="8"/>
                  </a:cubicBezTo>
                  <a:cubicBezTo>
                    <a:pt x="160" y="6"/>
                    <a:pt x="155" y="4"/>
                    <a:pt x="150" y="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14" y="60"/>
                    <a:pt x="114" y="60"/>
                    <a:pt x="114" y="60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56" y="10"/>
                    <a:pt x="48" y="12"/>
                    <a:pt x="41" y="15"/>
                  </a:cubicBezTo>
                  <a:cubicBezTo>
                    <a:pt x="21" y="22"/>
                    <a:pt x="9" y="37"/>
                    <a:pt x="6" y="56"/>
                  </a:cubicBezTo>
                  <a:cubicBezTo>
                    <a:pt x="3" y="77"/>
                    <a:pt x="1" y="101"/>
                    <a:pt x="0" y="1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08"/>
                    <a:pt x="29" y="88"/>
                    <a:pt x="31" y="68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2" y="52"/>
                    <a:pt x="38" y="44"/>
                    <a:pt x="49" y="39"/>
                  </a:cubicBezTo>
                  <a:cubicBezTo>
                    <a:pt x="54" y="37"/>
                    <a:pt x="59" y="35"/>
                    <a:pt x="65" y="33"/>
                  </a:cubicBezTo>
                  <a:cubicBezTo>
                    <a:pt x="66" y="33"/>
                    <a:pt x="67" y="33"/>
                    <a:pt x="68" y="32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9" y="33"/>
                    <a:pt x="160" y="33"/>
                    <a:pt x="160" y="33"/>
                  </a:cubicBezTo>
                  <a:cubicBezTo>
                    <a:pt x="166" y="35"/>
                    <a:pt x="171" y="37"/>
                    <a:pt x="176" y="39"/>
                  </a:cubicBezTo>
                  <a:cubicBezTo>
                    <a:pt x="187" y="43"/>
                    <a:pt x="193" y="51"/>
                    <a:pt x="194" y="62"/>
                  </a:cubicBezTo>
                  <a:cubicBezTo>
                    <a:pt x="196" y="73"/>
                    <a:pt x="197" y="84"/>
                    <a:pt x="197" y="94"/>
                  </a:cubicBezTo>
                  <a:cubicBezTo>
                    <a:pt x="198" y="98"/>
                    <a:pt x="198" y="101"/>
                    <a:pt x="198" y="105"/>
                  </a:cubicBezTo>
                  <a:cubicBezTo>
                    <a:pt x="199" y="110"/>
                    <a:pt x="199" y="116"/>
                    <a:pt x="199" y="121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26" y="132"/>
                    <a:pt x="226" y="132"/>
                    <a:pt x="226" y="132"/>
                  </a:cubicBezTo>
                  <a:lnTo>
                    <a:pt x="225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6"/>
            <p:cNvSpPr>
              <a:spLocks noEditPoints="1"/>
            </p:cNvSpPr>
            <p:nvPr/>
          </p:nvSpPr>
          <p:spPr bwMode="auto">
            <a:xfrm>
              <a:off x="14503401" y="4175125"/>
              <a:ext cx="425450" cy="425450"/>
            </a:xfrm>
            <a:custGeom>
              <a:avLst/>
              <a:gdLst>
                <a:gd name="T0" fmla="*/ 56 w 113"/>
                <a:gd name="T1" fmla="*/ 113 h 113"/>
                <a:gd name="T2" fmla="*/ 57 w 113"/>
                <a:gd name="T3" fmla="*/ 113 h 113"/>
                <a:gd name="T4" fmla="*/ 96 w 113"/>
                <a:gd name="T5" fmla="*/ 97 h 113"/>
                <a:gd name="T6" fmla="*/ 113 w 113"/>
                <a:gd name="T7" fmla="*/ 57 h 113"/>
                <a:gd name="T8" fmla="*/ 113 w 113"/>
                <a:gd name="T9" fmla="*/ 57 h 113"/>
                <a:gd name="T10" fmla="*/ 57 w 113"/>
                <a:gd name="T11" fmla="*/ 0 h 113"/>
                <a:gd name="T12" fmla="*/ 56 w 113"/>
                <a:gd name="T13" fmla="*/ 0 h 113"/>
                <a:gd name="T14" fmla="*/ 17 w 113"/>
                <a:gd name="T15" fmla="*/ 16 h 113"/>
                <a:gd name="T16" fmla="*/ 0 w 113"/>
                <a:gd name="T17" fmla="*/ 56 h 113"/>
                <a:gd name="T18" fmla="*/ 56 w 113"/>
                <a:gd name="T19" fmla="*/ 113 h 113"/>
                <a:gd name="T20" fmla="*/ 56 w 113"/>
                <a:gd name="T21" fmla="*/ 25 h 113"/>
                <a:gd name="T22" fmla="*/ 56 w 113"/>
                <a:gd name="T23" fmla="*/ 25 h 113"/>
                <a:gd name="T24" fmla="*/ 87 w 113"/>
                <a:gd name="T25" fmla="*/ 56 h 113"/>
                <a:gd name="T26" fmla="*/ 78 w 113"/>
                <a:gd name="T27" fmla="*/ 77 h 113"/>
                <a:gd name="T28" fmla="*/ 56 w 113"/>
                <a:gd name="T29" fmla="*/ 86 h 113"/>
                <a:gd name="T30" fmla="*/ 56 w 113"/>
                <a:gd name="T31" fmla="*/ 86 h 113"/>
                <a:gd name="T32" fmla="*/ 26 w 113"/>
                <a:gd name="T33" fmla="*/ 56 h 113"/>
                <a:gd name="T34" fmla="*/ 56 w 113"/>
                <a:gd name="T35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6" y="113"/>
                  </a:moveTo>
                  <a:cubicBezTo>
                    <a:pt x="56" y="113"/>
                    <a:pt x="56" y="113"/>
                    <a:pt x="57" y="113"/>
                  </a:cubicBezTo>
                  <a:cubicBezTo>
                    <a:pt x="72" y="113"/>
                    <a:pt x="86" y="108"/>
                    <a:pt x="96" y="97"/>
                  </a:cubicBezTo>
                  <a:cubicBezTo>
                    <a:pt x="107" y="86"/>
                    <a:pt x="113" y="72"/>
                    <a:pt x="113" y="57"/>
                  </a:cubicBezTo>
                  <a:cubicBezTo>
                    <a:pt x="113" y="57"/>
                    <a:pt x="113" y="57"/>
                    <a:pt x="113" y="57"/>
                  </a:cubicBezTo>
                  <a:cubicBezTo>
                    <a:pt x="113" y="25"/>
                    <a:pt x="8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41" y="0"/>
                    <a:pt x="27" y="6"/>
                    <a:pt x="17" y="16"/>
                  </a:cubicBezTo>
                  <a:cubicBezTo>
                    <a:pt x="6" y="27"/>
                    <a:pt x="0" y="41"/>
                    <a:pt x="0" y="56"/>
                  </a:cubicBezTo>
                  <a:cubicBezTo>
                    <a:pt x="0" y="88"/>
                    <a:pt x="25" y="113"/>
                    <a:pt x="56" y="113"/>
                  </a:cubicBezTo>
                  <a:close/>
                  <a:moveTo>
                    <a:pt x="56" y="25"/>
                  </a:moveTo>
                  <a:cubicBezTo>
                    <a:pt x="56" y="25"/>
                    <a:pt x="56" y="25"/>
                    <a:pt x="56" y="25"/>
                  </a:cubicBezTo>
                  <a:cubicBezTo>
                    <a:pt x="74" y="25"/>
                    <a:pt x="87" y="39"/>
                    <a:pt x="87" y="56"/>
                  </a:cubicBezTo>
                  <a:cubicBezTo>
                    <a:pt x="87" y="64"/>
                    <a:pt x="84" y="72"/>
                    <a:pt x="78" y="77"/>
                  </a:cubicBezTo>
                  <a:cubicBezTo>
                    <a:pt x="72" y="83"/>
                    <a:pt x="65" y="86"/>
                    <a:pt x="56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39" y="86"/>
                    <a:pt x="26" y="72"/>
                    <a:pt x="26" y="56"/>
                  </a:cubicBezTo>
                  <a:cubicBezTo>
                    <a:pt x="26" y="39"/>
                    <a:pt x="39" y="25"/>
                    <a:pt x="5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7"/>
            <p:cNvSpPr>
              <a:spLocks/>
            </p:cNvSpPr>
            <p:nvPr/>
          </p:nvSpPr>
          <p:spPr bwMode="auto">
            <a:xfrm>
              <a:off x="14424026" y="4875213"/>
              <a:ext cx="112713" cy="196850"/>
            </a:xfrm>
            <a:custGeom>
              <a:avLst/>
              <a:gdLst>
                <a:gd name="T0" fmla="*/ 0 w 71"/>
                <a:gd name="T1" fmla="*/ 124 h 124"/>
                <a:gd name="T2" fmla="*/ 64 w 71"/>
                <a:gd name="T3" fmla="*/ 124 h 124"/>
                <a:gd name="T4" fmla="*/ 71 w 71"/>
                <a:gd name="T5" fmla="*/ 5 h 124"/>
                <a:gd name="T6" fmla="*/ 10 w 71"/>
                <a:gd name="T7" fmla="*/ 0 h 124"/>
                <a:gd name="T8" fmla="*/ 0 w 7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4">
                  <a:moveTo>
                    <a:pt x="0" y="124"/>
                  </a:moveTo>
                  <a:lnTo>
                    <a:pt x="64" y="124"/>
                  </a:lnTo>
                  <a:lnTo>
                    <a:pt x="71" y="5"/>
                  </a:lnTo>
                  <a:lnTo>
                    <a:pt x="10" y="0"/>
                  </a:lnTo>
                  <a:lnTo>
                    <a:pt x="0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8"/>
            <p:cNvSpPr>
              <a:spLocks/>
            </p:cNvSpPr>
            <p:nvPr/>
          </p:nvSpPr>
          <p:spPr bwMode="auto">
            <a:xfrm>
              <a:off x="14895513" y="4875213"/>
              <a:ext cx="112713" cy="200025"/>
            </a:xfrm>
            <a:custGeom>
              <a:avLst/>
              <a:gdLst>
                <a:gd name="T0" fmla="*/ 0 w 71"/>
                <a:gd name="T1" fmla="*/ 5 h 126"/>
                <a:gd name="T2" fmla="*/ 9 w 71"/>
                <a:gd name="T3" fmla="*/ 126 h 126"/>
                <a:gd name="T4" fmla="*/ 71 w 71"/>
                <a:gd name="T5" fmla="*/ 124 h 126"/>
                <a:gd name="T6" fmla="*/ 62 w 71"/>
                <a:gd name="T7" fmla="*/ 0 h 126"/>
                <a:gd name="T8" fmla="*/ 0 w 71"/>
                <a:gd name="T9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6">
                  <a:moveTo>
                    <a:pt x="0" y="5"/>
                  </a:moveTo>
                  <a:lnTo>
                    <a:pt x="9" y="126"/>
                  </a:lnTo>
                  <a:lnTo>
                    <a:pt x="71" y="124"/>
                  </a:lnTo>
                  <a:lnTo>
                    <a:pt x="6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4439172" y="4840709"/>
            <a:ext cx="2926080" cy="492443"/>
          </a:xfrm>
          <a:prstGeom prst="rect">
            <a:avLst/>
          </a:prstGeom>
          <a:solidFill>
            <a:schemeClr val="accent3"/>
          </a:solidFill>
        </p:spPr>
        <p:txBody>
          <a:bodyPr wrap="none" lIns="2743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ontserrat Semi" charset="0"/>
                <a:cs typeface="Calibri" panose="020F0502020204030204" pitchFamily="34" charset="0"/>
              </a:rPr>
              <a:t>Technology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ontserrat Semi" charset="0"/>
              <a:cs typeface="Calibri" panose="020F050202020403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622052" y="5321531"/>
            <a:ext cx="2926080" cy="1005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Lato Light" charset="0"/>
                <a:cs typeface="Lato Light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Lato Light" charset="0"/>
                <a:cs typeface="Calibri" panose="020F0502020204030204" pitchFamily="34" charset="0"/>
              </a:rPr>
              <a:t>Technology readiness is there hence no disruption due to transition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Lato Light" charset="0"/>
              <a:cs typeface="Calibri" panose="020F0502020204030204" pitchFamily="34" charset="0"/>
            </a:endParaRPr>
          </a:p>
        </p:txBody>
      </p:sp>
      <p:grpSp>
        <p:nvGrpSpPr>
          <p:cNvPr id="131" name="Group 130"/>
          <p:cNvGrpSpPr>
            <a:grpSpLocks noChangeAspect="1"/>
          </p:cNvGrpSpPr>
          <p:nvPr/>
        </p:nvGrpSpPr>
        <p:grpSpPr>
          <a:xfrm>
            <a:off x="4799852" y="4035293"/>
            <a:ext cx="734020" cy="640080"/>
            <a:chOff x="17057688" y="3827463"/>
            <a:chExt cx="2728913" cy="2379662"/>
          </a:xfrm>
          <a:solidFill>
            <a:schemeClr val="bg1"/>
          </a:solidFill>
        </p:grpSpPr>
        <p:sp>
          <p:nvSpPr>
            <p:cNvPr id="132" name="Freeform 32"/>
            <p:cNvSpPr>
              <a:spLocks noEditPoints="1"/>
            </p:cNvSpPr>
            <p:nvPr/>
          </p:nvSpPr>
          <p:spPr bwMode="auto">
            <a:xfrm>
              <a:off x="17057688" y="3827463"/>
              <a:ext cx="2720975" cy="2308225"/>
            </a:xfrm>
            <a:custGeom>
              <a:avLst/>
              <a:gdLst>
                <a:gd name="T0" fmla="*/ 329 w 722"/>
                <a:gd name="T1" fmla="*/ 487 h 612"/>
                <a:gd name="T2" fmla="*/ 266 w 722"/>
                <a:gd name="T3" fmla="*/ 431 h 612"/>
                <a:gd name="T4" fmla="*/ 340 w 722"/>
                <a:gd name="T5" fmla="*/ 254 h 612"/>
                <a:gd name="T6" fmla="*/ 442 w 722"/>
                <a:gd name="T7" fmla="*/ 245 h 612"/>
                <a:gd name="T8" fmla="*/ 249 w 722"/>
                <a:gd name="T9" fmla="*/ 271 h 612"/>
                <a:gd name="T10" fmla="*/ 204 w 722"/>
                <a:gd name="T11" fmla="*/ 287 h 612"/>
                <a:gd name="T12" fmla="*/ 326 w 722"/>
                <a:gd name="T13" fmla="*/ 175 h 612"/>
                <a:gd name="T14" fmla="*/ 361 w 722"/>
                <a:gd name="T15" fmla="*/ 50 h 612"/>
                <a:gd name="T16" fmla="*/ 210 w 722"/>
                <a:gd name="T17" fmla="*/ 247 h 612"/>
                <a:gd name="T18" fmla="*/ 196 w 722"/>
                <a:gd name="T19" fmla="*/ 227 h 612"/>
                <a:gd name="T20" fmla="*/ 266 w 722"/>
                <a:gd name="T21" fmla="*/ 79 h 612"/>
                <a:gd name="T22" fmla="*/ 194 w 722"/>
                <a:gd name="T23" fmla="*/ 164 h 612"/>
                <a:gd name="T24" fmla="*/ 337 w 722"/>
                <a:gd name="T25" fmla="*/ 41 h 612"/>
                <a:gd name="T26" fmla="*/ 402 w 722"/>
                <a:gd name="T27" fmla="*/ 66 h 612"/>
                <a:gd name="T28" fmla="*/ 357 w 722"/>
                <a:gd name="T29" fmla="*/ 174 h 612"/>
                <a:gd name="T30" fmla="*/ 505 w 722"/>
                <a:gd name="T31" fmla="*/ 189 h 612"/>
                <a:gd name="T32" fmla="*/ 489 w 722"/>
                <a:gd name="T33" fmla="*/ 272 h 612"/>
                <a:gd name="T34" fmla="*/ 538 w 722"/>
                <a:gd name="T35" fmla="*/ 223 h 612"/>
                <a:gd name="T36" fmla="*/ 592 w 722"/>
                <a:gd name="T37" fmla="*/ 261 h 612"/>
                <a:gd name="T38" fmla="*/ 660 w 722"/>
                <a:gd name="T39" fmla="*/ 259 h 612"/>
                <a:gd name="T40" fmla="*/ 672 w 722"/>
                <a:gd name="T41" fmla="*/ 326 h 612"/>
                <a:gd name="T42" fmla="*/ 722 w 722"/>
                <a:gd name="T43" fmla="*/ 374 h 612"/>
                <a:gd name="T44" fmla="*/ 683 w 722"/>
                <a:gd name="T45" fmla="*/ 429 h 612"/>
                <a:gd name="T46" fmla="*/ 685 w 722"/>
                <a:gd name="T47" fmla="*/ 497 h 612"/>
                <a:gd name="T48" fmla="*/ 618 w 722"/>
                <a:gd name="T49" fmla="*/ 509 h 612"/>
                <a:gd name="T50" fmla="*/ 572 w 722"/>
                <a:gd name="T51" fmla="*/ 558 h 612"/>
                <a:gd name="T52" fmla="*/ 515 w 722"/>
                <a:gd name="T53" fmla="*/ 520 h 612"/>
                <a:gd name="T54" fmla="*/ 458 w 722"/>
                <a:gd name="T55" fmla="*/ 527 h 612"/>
                <a:gd name="T56" fmla="*/ 222 w 722"/>
                <a:gd name="T57" fmla="*/ 558 h 612"/>
                <a:gd name="T58" fmla="*/ 6 w 722"/>
                <a:gd name="T59" fmla="*/ 608 h 612"/>
                <a:gd name="T60" fmla="*/ 71 w 722"/>
                <a:gd name="T61" fmla="*/ 534 h 612"/>
                <a:gd name="T62" fmla="*/ 329 w 722"/>
                <a:gd name="T63" fmla="*/ 462 h 612"/>
                <a:gd name="T64" fmla="*/ 424 w 722"/>
                <a:gd name="T65" fmla="*/ 429 h 612"/>
                <a:gd name="T66" fmla="*/ 386 w 722"/>
                <a:gd name="T67" fmla="*/ 374 h 612"/>
                <a:gd name="T68" fmla="*/ 435 w 722"/>
                <a:gd name="T69" fmla="*/ 326 h 612"/>
                <a:gd name="T70" fmla="*/ 441 w 722"/>
                <a:gd name="T71" fmla="*/ 290 h 612"/>
                <a:gd name="T72" fmla="*/ 447 w 722"/>
                <a:gd name="T73" fmla="*/ 363 h 612"/>
                <a:gd name="T74" fmla="*/ 410 w 722"/>
                <a:gd name="T75" fmla="*/ 401 h 612"/>
                <a:gd name="T76" fmla="*/ 458 w 722"/>
                <a:gd name="T77" fmla="*/ 446 h 612"/>
                <a:gd name="T78" fmla="*/ 453 w 722"/>
                <a:gd name="T79" fmla="*/ 504 h 612"/>
                <a:gd name="T80" fmla="*/ 528 w 722"/>
                <a:gd name="T81" fmla="*/ 498 h 612"/>
                <a:gd name="T82" fmla="*/ 564 w 722"/>
                <a:gd name="T83" fmla="*/ 534 h 612"/>
                <a:gd name="T84" fmla="*/ 610 w 722"/>
                <a:gd name="T85" fmla="*/ 485 h 612"/>
                <a:gd name="T86" fmla="*/ 662 w 722"/>
                <a:gd name="T87" fmla="*/ 484 h 612"/>
                <a:gd name="T88" fmla="*/ 661 w 722"/>
                <a:gd name="T89" fmla="*/ 418 h 612"/>
                <a:gd name="T90" fmla="*/ 697 w 722"/>
                <a:gd name="T91" fmla="*/ 380 h 612"/>
                <a:gd name="T92" fmla="*/ 648 w 722"/>
                <a:gd name="T93" fmla="*/ 333 h 612"/>
                <a:gd name="T94" fmla="*/ 648 w 722"/>
                <a:gd name="T95" fmla="*/ 282 h 612"/>
                <a:gd name="T96" fmla="*/ 580 w 722"/>
                <a:gd name="T97" fmla="*/ 283 h 612"/>
                <a:gd name="T98" fmla="*/ 543 w 722"/>
                <a:gd name="T99" fmla="*/ 247 h 612"/>
                <a:gd name="T100" fmla="*/ 496 w 722"/>
                <a:gd name="T101" fmla="*/ 296 h 612"/>
                <a:gd name="T102" fmla="*/ 357 w 722"/>
                <a:gd name="T103" fmla="*/ 271 h 612"/>
                <a:gd name="T104" fmla="*/ 290 w 722"/>
                <a:gd name="T105" fmla="*/ 42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2" h="612">
                  <a:moveTo>
                    <a:pt x="433" y="534"/>
                  </a:moveTo>
                  <a:cubicBezTo>
                    <a:pt x="431" y="504"/>
                    <a:pt x="419" y="492"/>
                    <a:pt x="391" y="488"/>
                  </a:cubicBezTo>
                  <a:cubicBezTo>
                    <a:pt x="370" y="485"/>
                    <a:pt x="350" y="487"/>
                    <a:pt x="329" y="487"/>
                  </a:cubicBezTo>
                  <a:cubicBezTo>
                    <a:pt x="324" y="487"/>
                    <a:pt x="319" y="485"/>
                    <a:pt x="315" y="481"/>
                  </a:cubicBezTo>
                  <a:cubicBezTo>
                    <a:pt x="301" y="468"/>
                    <a:pt x="286" y="456"/>
                    <a:pt x="271" y="443"/>
                  </a:cubicBezTo>
                  <a:cubicBezTo>
                    <a:pt x="267" y="440"/>
                    <a:pt x="266" y="436"/>
                    <a:pt x="266" y="431"/>
                  </a:cubicBezTo>
                  <a:cubicBezTo>
                    <a:pt x="266" y="410"/>
                    <a:pt x="266" y="388"/>
                    <a:pt x="266" y="366"/>
                  </a:cubicBezTo>
                  <a:cubicBezTo>
                    <a:pt x="266" y="362"/>
                    <a:pt x="267" y="358"/>
                    <a:pt x="269" y="355"/>
                  </a:cubicBezTo>
                  <a:cubicBezTo>
                    <a:pt x="293" y="321"/>
                    <a:pt x="317" y="288"/>
                    <a:pt x="340" y="254"/>
                  </a:cubicBezTo>
                  <a:cubicBezTo>
                    <a:pt x="344" y="249"/>
                    <a:pt x="348" y="246"/>
                    <a:pt x="355" y="247"/>
                  </a:cubicBezTo>
                  <a:cubicBezTo>
                    <a:pt x="377" y="247"/>
                    <a:pt x="400" y="246"/>
                    <a:pt x="422" y="247"/>
                  </a:cubicBezTo>
                  <a:cubicBezTo>
                    <a:pt x="429" y="247"/>
                    <a:pt x="436" y="246"/>
                    <a:pt x="442" y="245"/>
                  </a:cubicBezTo>
                  <a:cubicBezTo>
                    <a:pt x="468" y="241"/>
                    <a:pt x="481" y="226"/>
                    <a:pt x="481" y="199"/>
                  </a:cubicBezTo>
                  <a:cubicBezTo>
                    <a:pt x="425" y="199"/>
                    <a:pt x="369" y="199"/>
                    <a:pt x="312" y="199"/>
                  </a:cubicBezTo>
                  <a:cubicBezTo>
                    <a:pt x="291" y="223"/>
                    <a:pt x="270" y="247"/>
                    <a:pt x="249" y="271"/>
                  </a:cubicBezTo>
                  <a:cubicBezTo>
                    <a:pt x="240" y="282"/>
                    <a:pt x="231" y="292"/>
                    <a:pt x="222" y="302"/>
                  </a:cubicBezTo>
                  <a:cubicBezTo>
                    <a:pt x="215" y="309"/>
                    <a:pt x="208" y="311"/>
                    <a:pt x="203" y="306"/>
                  </a:cubicBezTo>
                  <a:cubicBezTo>
                    <a:pt x="197" y="300"/>
                    <a:pt x="197" y="294"/>
                    <a:pt x="204" y="287"/>
                  </a:cubicBezTo>
                  <a:cubicBezTo>
                    <a:pt x="234" y="251"/>
                    <a:pt x="265" y="217"/>
                    <a:pt x="295" y="181"/>
                  </a:cubicBezTo>
                  <a:cubicBezTo>
                    <a:pt x="299" y="177"/>
                    <a:pt x="304" y="174"/>
                    <a:pt x="311" y="175"/>
                  </a:cubicBezTo>
                  <a:cubicBezTo>
                    <a:pt x="316" y="175"/>
                    <a:pt x="321" y="175"/>
                    <a:pt x="326" y="175"/>
                  </a:cubicBezTo>
                  <a:cubicBezTo>
                    <a:pt x="339" y="157"/>
                    <a:pt x="352" y="140"/>
                    <a:pt x="365" y="123"/>
                  </a:cubicBezTo>
                  <a:cubicBezTo>
                    <a:pt x="370" y="117"/>
                    <a:pt x="374" y="110"/>
                    <a:pt x="377" y="103"/>
                  </a:cubicBezTo>
                  <a:cubicBezTo>
                    <a:pt x="385" y="81"/>
                    <a:pt x="381" y="65"/>
                    <a:pt x="361" y="50"/>
                  </a:cubicBezTo>
                  <a:cubicBezTo>
                    <a:pt x="358" y="52"/>
                    <a:pt x="357" y="54"/>
                    <a:pt x="356" y="56"/>
                  </a:cubicBezTo>
                  <a:cubicBezTo>
                    <a:pt x="309" y="118"/>
                    <a:pt x="262" y="179"/>
                    <a:pt x="215" y="241"/>
                  </a:cubicBezTo>
                  <a:cubicBezTo>
                    <a:pt x="213" y="243"/>
                    <a:pt x="212" y="246"/>
                    <a:pt x="210" y="247"/>
                  </a:cubicBezTo>
                  <a:cubicBezTo>
                    <a:pt x="205" y="251"/>
                    <a:pt x="200" y="252"/>
                    <a:pt x="195" y="248"/>
                  </a:cubicBezTo>
                  <a:cubicBezTo>
                    <a:pt x="190" y="244"/>
                    <a:pt x="188" y="239"/>
                    <a:pt x="191" y="233"/>
                  </a:cubicBezTo>
                  <a:cubicBezTo>
                    <a:pt x="192" y="231"/>
                    <a:pt x="194" y="229"/>
                    <a:pt x="196" y="227"/>
                  </a:cubicBezTo>
                  <a:cubicBezTo>
                    <a:pt x="236" y="173"/>
                    <a:pt x="277" y="120"/>
                    <a:pt x="318" y="66"/>
                  </a:cubicBezTo>
                  <a:cubicBezTo>
                    <a:pt x="318" y="50"/>
                    <a:pt x="308" y="37"/>
                    <a:pt x="291" y="30"/>
                  </a:cubicBezTo>
                  <a:cubicBezTo>
                    <a:pt x="283" y="47"/>
                    <a:pt x="274" y="63"/>
                    <a:pt x="266" y="79"/>
                  </a:cubicBezTo>
                  <a:cubicBezTo>
                    <a:pt x="249" y="111"/>
                    <a:pt x="233" y="143"/>
                    <a:pt x="216" y="175"/>
                  </a:cubicBezTo>
                  <a:cubicBezTo>
                    <a:pt x="212" y="183"/>
                    <a:pt x="205" y="186"/>
                    <a:pt x="198" y="182"/>
                  </a:cubicBezTo>
                  <a:cubicBezTo>
                    <a:pt x="192" y="179"/>
                    <a:pt x="190" y="172"/>
                    <a:pt x="194" y="164"/>
                  </a:cubicBezTo>
                  <a:cubicBezTo>
                    <a:pt x="221" y="113"/>
                    <a:pt x="248" y="62"/>
                    <a:pt x="275" y="11"/>
                  </a:cubicBezTo>
                  <a:cubicBezTo>
                    <a:pt x="279" y="2"/>
                    <a:pt x="284" y="0"/>
                    <a:pt x="293" y="4"/>
                  </a:cubicBezTo>
                  <a:cubicBezTo>
                    <a:pt x="311" y="12"/>
                    <a:pt x="328" y="22"/>
                    <a:pt x="337" y="41"/>
                  </a:cubicBezTo>
                  <a:cubicBezTo>
                    <a:pt x="341" y="36"/>
                    <a:pt x="344" y="32"/>
                    <a:pt x="347" y="28"/>
                  </a:cubicBezTo>
                  <a:cubicBezTo>
                    <a:pt x="353" y="21"/>
                    <a:pt x="358" y="20"/>
                    <a:pt x="366" y="24"/>
                  </a:cubicBezTo>
                  <a:cubicBezTo>
                    <a:pt x="382" y="35"/>
                    <a:pt x="396" y="47"/>
                    <a:pt x="402" y="66"/>
                  </a:cubicBezTo>
                  <a:cubicBezTo>
                    <a:pt x="409" y="87"/>
                    <a:pt x="403" y="107"/>
                    <a:pt x="392" y="125"/>
                  </a:cubicBezTo>
                  <a:cubicBezTo>
                    <a:pt x="384" y="140"/>
                    <a:pt x="373" y="153"/>
                    <a:pt x="363" y="166"/>
                  </a:cubicBezTo>
                  <a:cubicBezTo>
                    <a:pt x="361" y="169"/>
                    <a:pt x="359" y="171"/>
                    <a:pt x="357" y="174"/>
                  </a:cubicBezTo>
                  <a:cubicBezTo>
                    <a:pt x="360" y="176"/>
                    <a:pt x="362" y="175"/>
                    <a:pt x="365" y="175"/>
                  </a:cubicBezTo>
                  <a:cubicBezTo>
                    <a:pt x="406" y="175"/>
                    <a:pt x="448" y="175"/>
                    <a:pt x="489" y="175"/>
                  </a:cubicBezTo>
                  <a:cubicBezTo>
                    <a:pt x="500" y="175"/>
                    <a:pt x="504" y="178"/>
                    <a:pt x="505" y="189"/>
                  </a:cubicBezTo>
                  <a:cubicBezTo>
                    <a:pt x="507" y="212"/>
                    <a:pt x="504" y="233"/>
                    <a:pt x="486" y="250"/>
                  </a:cubicBezTo>
                  <a:cubicBezTo>
                    <a:pt x="482" y="254"/>
                    <a:pt x="477" y="257"/>
                    <a:pt x="472" y="261"/>
                  </a:cubicBezTo>
                  <a:cubicBezTo>
                    <a:pt x="478" y="265"/>
                    <a:pt x="483" y="268"/>
                    <a:pt x="489" y="272"/>
                  </a:cubicBezTo>
                  <a:cubicBezTo>
                    <a:pt x="498" y="268"/>
                    <a:pt x="506" y="264"/>
                    <a:pt x="515" y="262"/>
                  </a:cubicBezTo>
                  <a:cubicBezTo>
                    <a:pt x="517" y="253"/>
                    <a:pt x="519" y="245"/>
                    <a:pt x="521" y="236"/>
                  </a:cubicBezTo>
                  <a:cubicBezTo>
                    <a:pt x="523" y="225"/>
                    <a:pt x="527" y="223"/>
                    <a:pt x="538" y="223"/>
                  </a:cubicBezTo>
                  <a:cubicBezTo>
                    <a:pt x="549" y="223"/>
                    <a:pt x="560" y="223"/>
                    <a:pt x="572" y="223"/>
                  </a:cubicBezTo>
                  <a:cubicBezTo>
                    <a:pt x="580" y="223"/>
                    <a:pt x="584" y="226"/>
                    <a:pt x="586" y="234"/>
                  </a:cubicBezTo>
                  <a:cubicBezTo>
                    <a:pt x="588" y="243"/>
                    <a:pt x="590" y="252"/>
                    <a:pt x="592" y="261"/>
                  </a:cubicBezTo>
                  <a:cubicBezTo>
                    <a:pt x="600" y="265"/>
                    <a:pt x="609" y="267"/>
                    <a:pt x="618" y="272"/>
                  </a:cubicBezTo>
                  <a:cubicBezTo>
                    <a:pt x="625" y="267"/>
                    <a:pt x="633" y="262"/>
                    <a:pt x="641" y="257"/>
                  </a:cubicBezTo>
                  <a:cubicBezTo>
                    <a:pt x="649" y="252"/>
                    <a:pt x="653" y="253"/>
                    <a:pt x="660" y="259"/>
                  </a:cubicBezTo>
                  <a:cubicBezTo>
                    <a:pt x="668" y="268"/>
                    <a:pt x="677" y="276"/>
                    <a:pt x="685" y="285"/>
                  </a:cubicBezTo>
                  <a:cubicBezTo>
                    <a:pt x="691" y="290"/>
                    <a:pt x="692" y="296"/>
                    <a:pt x="687" y="302"/>
                  </a:cubicBezTo>
                  <a:cubicBezTo>
                    <a:pt x="682" y="310"/>
                    <a:pt x="677" y="318"/>
                    <a:pt x="672" y="326"/>
                  </a:cubicBezTo>
                  <a:cubicBezTo>
                    <a:pt x="676" y="335"/>
                    <a:pt x="680" y="343"/>
                    <a:pt x="683" y="352"/>
                  </a:cubicBezTo>
                  <a:cubicBezTo>
                    <a:pt x="691" y="354"/>
                    <a:pt x="700" y="356"/>
                    <a:pt x="709" y="358"/>
                  </a:cubicBezTo>
                  <a:cubicBezTo>
                    <a:pt x="719" y="360"/>
                    <a:pt x="722" y="364"/>
                    <a:pt x="722" y="374"/>
                  </a:cubicBezTo>
                  <a:cubicBezTo>
                    <a:pt x="722" y="385"/>
                    <a:pt x="722" y="397"/>
                    <a:pt x="722" y="408"/>
                  </a:cubicBezTo>
                  <a:cubicBezTo>
                    <a:pt x="722" y="417"/>
                    <a:pt x="719" y="421"/>
                    <a:pt x="710" y="423"/>
                  </a:cubicBezTo>
                  <a:cubicBezTo>
                    <a:pt x="701" y="425"/>
                    <a:pt x="692" y="427"/>
                    <a:pt x="683" y="429"/>
                  </a:cubicBezTo>
                  <a:cubicBezTo>
                    <a:pt x="680" y="437"/>
                    <a:pt x="676" y="446"/>
                    <a:pt x="672" y="455"/>
                  </a:cubicBezTo>
                  <a:cubicBezTo>
                    <a:pt x="677" y="463"/>
                    <a:pt x="682" y="470"/>
                    <a:pt x="687" y="478"/>
                  </a:cubicBezTo>
                  <a:cubicBezTo>
                    <a:pt x="692" y="486"/>
                    <a:pt x="691" y="490"/>
                    <a:pt x="685" y="497"/>
                  </a:cubicBezTo>
                  <a:cubicBezTo>
                    <a:pt x="677" y="505"/>
                    <a:pt x="668" y="513"/>
                    <a:pt x="660" y="522"/>
                  </a:cubicBezTo>
                  <a:cubicBezTo>
                    <a:pt x="653" y="528"/>
                    <a:pt x="649" y="529"/>
                    <a:pt x="641" y="524"/>
                  </a:cubicBezTo>
                  <a:cubicBezTo>
                    <a:pt x="633" y="519"/>
                    <a:pt x="626" y="514"/>
                    <a:pt x="618" y="509"/>
                  </a:cubicBezTo>
                  <a:cubicBezTo>
                    <a:pt x="609" y="513"/>
                    <a:pt x="601" y="517"/>
                    <a:pt x="592" y="520"/>
                  </a:cubicBezTo>
                  <a:cubicBezTo>
                    <a:pt x="590" y="529"/>
                    <a:pt x="588" y="538"/>
                    <a:pt x="586" y="548"/>
                  </a:cubicBezTo>
                  <a:cubicBezTo>
                    <a:pt x="584" y="555"/>
                    <a:pt x="579" y="559"/>
                    <a:pt x="572" y="558"/>
                  </a:cubicBezTo>
                  <a:cubicBezTo>
                    <a:pt x="560" y="558"/>
                    <a:pt x="547" y="558"/>
                    <a:pt x="535" y="558"/>
                  </a:cubicBezTo>
                  <a:cubicBezTo>
                    <a:pt x="528" y="558"/>
                    <a:pt x="523" y="555"/>
                    <a:pt x="522" y="548"/>
                  </a:cubicBezTo>
                  <a:cubicBezTo>
                    <a:pt x="520" y="539"/>
                    <a:pt x="518" y="530"/>
                    <a:pt x="515" y="520"/>
                  </a:cubicBezTo>
                  <a:cubicBezTo>
                    <a:pt x="507" y="516"/>
                    <a:pt x="498" y="513"/>
                    <a:pt x="489" y="509"/>
                  </a:cubicBezTo>
                  <a:cubicBezTo>
                    <a:pt x="484" y="512"/>
                    <a:pt x="479" y="516"/>
                    <a:pt x="474" y="519"/>
                  </a:cubicBezTo>
                  <a:cubicBezTo>
                    <a:pt x="469" y="522"/>
                    <a:pt x="464" y="526"/>
                    <a:pt x="458" y="527"/>
                  </a:cubicBezTo>
                  <a:cubicBezTo>
                    <a:pt x="457" y="533"/>
                    <a:pt x="457" y="539"/>
                    <a:pt x="457" y="545"/>
                  </a:cubicBezTo>
                  <a:cubicBezTo>
                    <a:pt x="456" y="555"/>
                    <a:pt x="452" y="558"/>
                    <a:pt x="442" y="558"/>
                  </a:cubicBezTo>
                  <a:cubicBezTo>
                    <a:pt x="368" y="558"/>
                    <a:pt x="295" y="558"/>
                    <a:pt x="222" y="558"/>
                  </a:cubicBezTo>
                  <a:cubicBezTo>
                    <a:pt x="172" y="558"/>
                    <a:pt x="121" y="558"/>
                    <a:pt x="71" y="558"/>
                  </a:cubicBezTo>
                  <a:cubicBezTo>
                    <a:pt x="55" y="574"/>
                    <a:pt x="39" y="590"/>
                    <a:pt x="24" y="605"/>
                  </a:cubicBezTo>
                  <a:cubicBezTo>
                    <a:pt x="18" y="611"/>
                    <a:pt x="11" y="612"/>
                    <a:pt x="6" y="608"/>
                  </a:cubicBezTo>
                  <a:cubicBezTo>
                    <a:pt x="1" y="603"/>
                    <a:pt x="0" y="596"/>
                    <a:pt x="5" y="590"/>
                  </a:cubicBezTo>
                  <a:cubicBezTo>
                    <a:pt x="22" y="573"/>
                    <a:pt x="40" y="555"/>
                    <a:pt x="57" y="538"/>
                  </a:cubicBezTo>
                  <a:cubicBezTo>
                    <a:pt x="61" y="534"/>
                    <a:pt x="66" y="534"/>
                    <a:pt x="71" y="534"/>
                  </a:cubicBezTo>
                  <a:cubicBezTo>
                    <a:pt x="189" y="534"/>
                    <a:pt x="306" y="534"/>
                    <a:pt x="424" y="534"/>
                  </a:cubicBezTo>
                  <a:cubicBezTo>
                    <a:pt x="427" y="534"/>
                    <a:pt x="430" y="534"/>
                    <a:pt x="433" y="534"/>
                  </a:cubicBezTo>
                  <a:close/>
                  <a:moveTo>
                    <a:pt x="329" y="462"/>
                  </a:moveTo>
                  <a:cubicBezTo>
                    <a:pt x="361" y="464"/>
                    <a:pt x="393" y="459"/>
                    <a:pt x="424" y="473"/>
                  </a:cubicBezTo>
                  <a:cubicBezTo>
                    <a:pt x="428" y="466"/>
                    <a:pt x="432" y="460"/>
                    <a:pt x="436" y="454"/>
                  </a:cubicBezTo>
                  <a:cubicBezTo>
                    <a:pt x="430" y="446"/>
                    <a:pt x="428" y="437"/>
                    <a:pt x="424" y="429"/>
                  </a:cubicBezTo>
                  <a:cubicBezTo>
                    <a:pt x="415" y="427"/>
                    <a:pt x="406" y="425"/>
                    <a:pt x="397" y="423"/>
                  </a:cubicBezTo>
                  <a:cubicBezTo>
                    <a:pt x="389" y="421"/>
                    <a:pt x="386" y="417"/>
                    <a:pt x="386" y="408"/>
                  </a:cubicBezTo>
                  <a:cubicBezTo>
                    <a:pt x="386" y="397"/>
                    <a:pt x="386" y="385"/>
                    <a:pt x="386" y="374"/>
                  </a:cubicBezTo>
                  <a:cubicBezTo>
                    <a:pt x="386" y="364"/>
                    <a:pt x="388" y="360"/>
                    <a:pt x="399" y="358"/>
                  </a:cubicBezTo>
                  <a:cubicBezTo>
                    <a:pt x="407" y="356"/>
                    <a:pt x="416" y="354"/>
                    <a:pt x="425" y="352"/>
                  </a:cubicBezTo>
                  <a:cubicBezTo>
                    <a:pt x="428" y="343"/>
                    <a:pt x="431" y="335"/>
                    <a:pt x="435" y="326"/>
                  </a:cubicBezTo>
                  <a:cubicBezTo>
                    <a:pt x="430" y="318"/>
                    <a:pt x="425" y="311"/>
                    <a:pt x="420" y="303"/>
                  </a:cubicBezTo>
                  <a:cubicBezTo>
                    <a:pt x="416" y="295"/>
                    <a:pt x="417" y="288"/>
                    <a:pt x="423" y="284"/>
                  </a:cubicBezTo>
                  <a:cubicBezTo>
                    <a:pt x="429" y="280"/>
                    <a:pt x="436" y="282"/>
                    <a:pt x="441" y="290"/>
                  </a:cubicBezTo>
                  <a:cubicBezTo>
                    <a:pt x="447" y="299"/>
                    <a:pt x="452" y="308"/>
                    <a:pt x="458" y="317"/>
                  </a:cubicBezTo>
                  <a:cubicBezTo>
                    <a:pt x="462" y="323"/>
                    <a:pt x="462" y="328"/>
                    <a:pt x="459" y="334"/>
                  </a:cubicBezTo>
                  <a:cubicBezTo>
                    <a:pt x="453" y="343"/>
                    <a:pt x="449" y="353"/>
                    <a:pt x="447" y="363"/>
                  </a:cubicBezTo>
                  <a:cubicBezTo>
                    <a:pt x="445" y="370"/>
                    <a:pt x="441" y="374"/>
                    <a:pt x="434" y="375"/>
                  </a:cubicBezTo>
                  <a:cubicBezTo>
                    <a:pt x="426" y="376"/>
                    <a:pt x="418" y="379"/>
                    <a:pt x="410" y="380"/>
                  </a:cubicBezTo>
                  <a:cubicBezTo>
                    <a:pt x="410" y="388"/>
                    <a:pt x="410" y="394"/>
                    <a:pt x="410" y="401"/>
                  </a:cubicBezTo>
                  <a:cubicBezTo>
                    <a:pt x="418" y="403"/>
                    <a:pt x="426" y="405"/>
                    <a:pt x="433" y="406"/>
                  </a:cubicBezTo>
                  <a:cubicBezTo>
                    <a:pt x="441" y="407"/>
                    <a:pt x="445" y="411"/>
                    <a:pt x="447" y="419"/>
                  </a:cubicBezTo>
                  <a:cubicBezTo>
                    <a:pt x="449" y="429"/>
                    <a:pt x="453" y="438"/>
                    <a:pt x="458" y="446"/>
                  </a:cubicBezTo>
                  <a:cubicBezTo>
                    <a:pt x="462" y="453"/>
                    <a:pt x="462" y="458"/>
                    <a:pt x="458" y="464"/>
                  </a:cubicBezTo>
                  <a:cubicBezTo>
                    <a:pt x="453" y="472"/>
                    <a:pt x="448" y="480"/>
                    <a:pt x="443" y="488"/>
                  </a:cubicBezTo>
                  <a:cubicBezTo>
                    <a:pt x="447" y="493"/>
                    <a:pt x="449" y="498"/>
                    <a:pt x="453" y="504"/>
                  </a:cubicBezTo>
                  <a:cubicBezTo>
                    <a:pt x="462" y="498"/>
                    <a:pt x="472" y="492"/>
                    <a:pt x="481" y="486"/>
                  </a:cubicBezTo>
                  <a:cubicBezTo>
                    <a:pt x="486" y="482"/>
                    <a:pt x="491" y="482"/>
                    <a:pt x="496" y="485"/>
                  </a:cubicBezTo>
                  <a:cubicBezTo>
                    <a:pt x="506" y="491"/>
                    <a:pt x="517" y="495"/>
                    <a:pt x="528" y="498"/>
                  </a:cubicBezTo>
                  <a:cubicBezTo>
                    <a:pt x="533" y="499"/>
                    <a:pt x="536" y="503"/>
                    <a:pt x="537" y="508"/>
                  </a:cubicBezTo>
                  <a:cubicBezTo>
                    <a:pt x="539" y="517"/>
                    <a:pt x="541" y="525"/>
                    <a:pt x="543" y="534"/>
                  </a:cubicBezTo>
                  <a:cubicBezTo>
                    <a:pt x="550" y="534"/>
                    <a:pt x="557" y="534"/>
                    <a:pt x="564" y="534"/>
                  </a:cubicBezTo>
                  <a:cubicBezTo>
                    <a:pt x="566" y="526"/>
                    <a:pt x="568" y="518"/>
                    <a:pt x="570" y="509"/>
                  </a:cubicBezTo>
                  <a:cubicBezTo>
                    <a:pt x="571" y="503"/>
                    <a:pt x="574" y="499"/>
                    <a:pt x="581" y="497"/>
                  </a:cubicBezTo>
                  <a:cubicBezTo>
                    <a:pt x="591" y="495"/>
                    <a:pt x="601" y="491"/>
                    <a:pt x="610" y="485"/>
                  </a:cubicBezTo>
                  <a:cubicBezTo>
                    <a:pt x="616" y="482"/>
                    <a:pt x="621" y="482"/>
                    <a:pt x="626" y="486"/>
                  </a:cubicBezTo>
                  <a:cubicBezTo>
                    <a:pt x="633" y="490"/>
                    <a:pt x="641" y="495"/>
                    <a:pt x="647" y="499"/>
                  </a:cubicBezTo>
                  <a:cubicBezTo>
                    <a:pt x="652" y="494"/>
                    <a:pt x="657" y="489"/>
                    <a:pt x="662" y="484"/>
                  </a:cubicBezTo>
                  <a:cubicBezTo>
                    <a:pt x="658" y="477"/>
                    <a:pt x="653" y="470"/>
                    <a:pt x="649" y="463"/>
                  </a:cubicBezTo>
                  <a:cubicBezTo>
                    <a:pt x="645" y="458"/>
                    <a:pt x="645" y="453"/>
                    <a:pt x="648" y="447"/>
                  </a:cubicBezTo>
                  <a:cubicBezTo>
                    <a:pt x="654" y="438"/>
                    <a:pt x="658" y="428"/>
                    <a:pt x="661" y="418"/>
                  </a:cubicBezTo>
                  <a:cubicBezTo>
                    <a:pt x="662" y="411"/>
                    <a:pt x="666" y="407"/>
                    <a:pt x="673" y="406"/>
                  </a:cubicBezTo>
                  <a:cubicBezTo>
                    <a:pt x="681" y="405"/>
                    <a:pt x="689" y="403"/>
                    <a:pt x="697" y="401"/>
                  </a:cubicBezTo>
                  <a:cubicBezTo>
                    <a:pt x="697" y="394"/>
                    <a:pt x="697" y="387"/>
                    <a:pt x="697" y="380"/>
                  </a:cubicBezTo>
                  <a:cubicBezTo>
                    <a:pt x="689" y="378"/>
                    <a:pt x="680" y="376"/>
                    <a:pt x="672" y="375"/>
                  </a:cubicBezTo>
                  <a:cubicBezTo>
                    <a:pt x="666" y="373"/>
                    <a:pt x="662" y="370"/>
                    <a:pt x="661" y="364"/>
                  </a:cubicBezTo>
                  <a:cubicBezTo>
                    <a:pt x="658" y="353"/>
                    <a:pt x="654" y="343"/>
                    <a:pt x="648" y="333"/>
                  </a:cubicBezTo>
                  <a:cubicBezTo>
                    <a:pt x="645" y="328"/>
                    <a:pt x="645" y="323"/>
                    <a:pt x="649" y="318"/>
                  </a:cubicBezTo>
                  <a:cubicBezTo>
                    <a:pt x="653" y="311"/>
                    <a:pt x="658" y="304"/>
                    <a:pt x="662" y="296"/>
                  </a:cubicBezTo>
                  <a:cubicBezTo>
                    <a:pt x="657" y="291"/>
                    <a:pt x="653" y="287"/>
                    <a:pt x="648" y="282"/>
                  </a:cubicBezTo>
                  <a:cubicBezTo>
                    <a:pt x="641" y="286"/>
                    <a:pt x="633" y="291"/>
                    <a:pt x="626" y="295"/>
                  </a:cubicBezTo>
                  <a:cubicBezTo>
                    <a:pt x="621" y="299"/>
                    <a:pt x="616" y="299"/>
                    <a:pt x="611" y="296"/>
                  </a:cubicBezTo>
                  <a:cubicBezTo>
                    <a:pt x="601" y="290"/>
                    <a:pt x="591" y="286"/>
                    <a:pt x="580" y="283"/>
                  </a:cubicBezTo>
                  <a:cubicBezTo>
                    <a:pt x="574" y="282"/>
                    <a:pt x="571" y="278"/>
                    <a:pt x="570" y="273"/>
                  </a:cubicBezTo>
                  <a:cubicBezTo>
                    <a:pt x="568" y="264"/>
                    <a:pt x="566" y="255"/>
                    <a:pt x="564" y="247"/>
                  </a:cubicBezTo>
                  <a:cubicBezTo>
                    <a:pt x="557" y="247"/>
                    <a:pt x="550" y="247"/>
                    <a:pt x="543" y="247"/>
                  </a:cubicBezTo>
                  <a:cubicBezTo>
                    <a:pt x="541" y="255"/>
                    <a:pt x="539" y="264"/>
                    <a:pt x="538" y="272"/>
                  </a:cubicBezTo>
                  <a:cubicBezTo>
                    <a:pt x="536" y="278"/>
                    <a:pt x="533" y="282"/>
                    <a:pt x="527" y="283"/>
                  </a:cubicBezTo>
                  <a:cubicBezTo>
                    <a:pt x="516" y="286"/>
                    <a:pt x="506" y="291"/>
                    <a:pt x="496" y="296"/>
                  </a:cubicBezTo>
                  <a:cubicBezTo>
                    <a:pt x="493" y="298"/>
                    <a:pt x="489" y="300"/>
                    <a:pt x="485" y="297"/>
                  </a:cubicBezTo>
                  <a:cubicBezTo>
                    <a:pt x="471" y="289"/>
                    <a:pt x="456" y="282"/>
                    <a:pt x="444" y="269"/>
                  </a:cubicBezTo>
                  <a:cubicBezTo>
                    <a:pt x="416" y="272"/>
                    <a:pt x="386" y="270"/>
                    <a:pt x="357" y="271"/>
                  </a:cubicBezTo>
                  <a:cubicBezTo>
                    <a:pt x="335" y="302"/>
                    <a:pt x="313" y="333"/>
                    <a:pt x="292" y="364"/>
                  </a:cubicBezTo>
                  <a:cubicBezTo>
                    <a:pt x="290" y="366"/>
                    <a:pt x="290" y="368"/>
                    <a:pt x="290" y="370"/>
                  </a:cubicBezTo>
                  <a:cubicBezTo>
                    <a:pt x="290" y="389"/>
                    <a:pt x="290" y="409"/>
                    <a:pt x="290" y="428"/>
                  </a:cubicBezTo>
                  <a:cubicBezTo>
                    <a:pt x="303" y="440"/>
                    <a:pt x="316" y="451"/>
                    <a:pt x="329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auto">
            <a:xfrm>
              <a:off x="17057688" y="3937000"/>
              <a:ext cx="781050" cy="1409700"/>
            </a:xfrm>
            <a:custGeom>
              <a:avLst/>
              <a:gdLst>
                <a:gd name="T0" fmla="*/ 147 w 207"/>
                <a:gd name="T1" fmla="*/ 27 h 374"/>
                <a:gd name="T2" fmla="*/ 147 w 207"/>
                <a:gd name="T3" fmla="*/ 35 h 374"/>
                <a:gd name="T4" fmla="*/ 147 w 207"/>
                <a:gd name="T5" fmla="*/ 212 h 374"/>
                <a:gd name="T6" fmla="*/ 141 w 207"/>
                <a:gd name="T7" fmla="*/ 228 h 374"/>
                <a:gd name="T8" fmla="*/ 27 w 207"/>
                <a:gd name="T9" fmla="*/ 364 h 374"/>
                <a:gd name="T10" fmla="*/ 22 w 207"/>
                <a:gd name="T11" fmla="*/ 370 h 374"/>
                <a:gd name="T12" fmla="*/ 6 w 207"/>
                <a:gd name="T13" fmla="*/ 369 h 374"/>
                <a:gd name="T14" fmla="*/ 4 w 207"/>
                <a:gd name="T15" fmla="*/ 355 h 374"/>
                <a:gd name="T16" fmla="*/ 11 w 207"/>
                <a:gd name="T17" fmla="*/ 346 h 374"/>
                <a:gd name="T18" fmla="*/ 123 w 207"/>
                <a:gd name="T19" fmla="*/ 212 h 374"/>
                <a:gd name="T20" fmla="*/ 123 w 207"/>
                <a:gd name="T21" fmla="*/ 190 h 374"/>
                <a:gd name="T22" fmla="*/ 123 w 207"/>
                <a:gd name="T23" fmla="*/ 20 h 374"/>
                <a:gd name="T24" fmla="*/ 139 w 207"/>
                <a:gd name="T25" fmla="*/ 3 h 374"/>
                <a:gd name="T26" fmla="*/ 206 w 207"/>
                <a:gd name="T27" fmla="*/ 62 h 374"/>
                <a:gd name="T28" fmla="*/ 207 w 207"/>
                <a:gd name="T29" fmla="*/ 84 h 374"/>
                <a:gd name="T30" fmla="*/ 195 w 207"/>
                <a:gd name="T31" fmla="*/ 97 h 374"/>
                <a:gd name="T32" fmla="*/ 183 w 207"/>
                <a:gd name="T33" fmla="*/ 84 h 374"/>
                <a:gd name="T34" fmla="*/ 178 w 207"/>
                <a:gd name="T35" fmla="*/ 49 h 374"/>
                <a:gd name="T36" fmla="*/ 147 w 207"/>
                <a:gd name="T37" fmla="*/ 2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374">
                  <a:moveTo>
                    <a:pt x="147" y="27"/>
                  </a:moveTo>
                  <a:cubicBezTo>
                    <a:pt x="147" y="30"/>
                    <a:pt x="147" y="33"/>
                    <a:pt x="147" y="35"/>
                  </a:cubicBezTo>
                  <a:cubicBezTo>
                    <a:pt x="147" y="94"/>
                    <a:pt x="147" y="153"/>
                    <a:pt x="147" y="212"/>
                  </a:cubicBezTo>
                  <a:cubicBezTo>
                    <a:pt x="147" y="218"/>
                    <a:pt x="145" y="223"/>
                    <a:pt x="141" y="228"/>
                  </a:cubicBezTo>
                  <a:cubicBezTo>
                    <a:pt x="103" y="274"/>
                    <a:pt x="65" y="319"/>
                    <a:pt x="27" y="364"/>
                  </a:cubicBezTo>
                  <a:cubicBezTo>
                    <a:pt x="25" y="366"/>
                    <a:pt x="23" y="368"/>
                    <a:pt x="22" y="370"/>
                  </a:cubicBezTo>
                  <a:cubicBezTo>
                    <a:pt x="16" y="374"/>
                    <a:pt x="11" y="374"/>
                    <a:pt x="6" y="369"/>
                  </a:cubicBezTo>
                  <a:cubicBezTo>
                    <a:pt x="1" y="365"/>
                    <a:pt x="0" y="360"/>
                    <a:pt x="4" y="355"/>
                  </a:cubicBezTo>
                  <a:cubicBezTo>
                    <a:pt x="6" y="351"/>
                    <a:pt x="8" y="349"/>
                    <a:pt x="11" y="346"/>
                  </a:cubicBezTo>
                  <a:cubicBezTo>
                    <a:pt x="48" y="301"/>
                    <a:pt x="85" y="257"/>
                    <a:pt x="123" y="212"/>
                  </a:cubicBezTo>
                  <a:cubicBezTo>
                    <a:pt x="123" y="205"/>
                    <a:pt x="123" y="197"/>
                    <a:pt x="123" y="190"/>
                  </a:cubicBezTo>
                  <a:cubicBezTo>
                    <a:pt x="123" y="133"/>
                    <a:pt x="123" y="77"/>
                    <a:pt x="123" y="20"/>
                  </a:cubicBezTo>
                  <a:cubicBezTo>
                    <a:pt x="123" y="6"/>
                    <a:pt x="126" y="4"/>
                    <a:pt x="139" y="3"/>
                  </a:cubicBezTo>
                  <a:cubicBezTo>
                    <a:pt x="180" y="0"/>
                    <a:pt x="201" y="24"/>
                    <a:pt x="206" y="62"/>
                  </a:cubicBezTo>
                  <a:cubicBezTo>
                    <a:pt x="207" y="69"/>
                    <a:pt x="207" y="76"/>
                    <a:pt x="207" y="84"/>
                  </a:cubicBezTo>
                  <a:cubicBezTo>
                    <a:pt x="207" y="92"/>
                    <a:pt x="202" y="97"/>
                    <a:pt x="195" y="97"/>
                  </a:cubicBezTo>
                  <a:cubicBezTo>
                    <a:pt x="188" y="97"/>
                    <a:pt x="183" y="92"/>
                    <a:pt x="183" y="84"/>
                  </a:cubicBezTo>
                  <a:cubicBezTo>
                    <a:pt x="183" y="72"/>
                    <a:pt x="182" y="60"/>
                    <a:pt x="178" y="49"/>
                  </a:cubicBezTo>
                  <a:cubicBezTo>
                    <a:pt x="172" y="33"/>
                    <a:pt x="162" y="26"/>
                    <a:pt x="14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auto">
            <a:xfrm>
              <a:off x="18961101" y="5875338"/>
              <a:ext cx="825500" cy="331787"/>
            </a:xfrm>
            <a:custGeom>
              <a:avLst/>
              <a:gdLst>
                <a:gd name="T0" fmla="*/ 48 w 219"/>
                <a:gd name="T1" fmla="*/ 88 h 88"/>
                <a:gd name="T2" fmla="*/ 12 w 219"/>
                <a:gd name="T3" fmla="*/ 85 h 88"/>
                <a:gd name="T4" fmla="*/ 1 w 219"/>
                <a:gd name="T5" fmla="*/ 71 h 88"/>
                <a:gd name="T6" fmla="*/ 16 w 219"/>
                <a:gd name="T7" fmla="*/ 61 h 88"/>
                <a:gd name="T8" fmla="*/ 194 w 219"/>
                <a:gd name="T9" fmla="*/ 7 h 88"/>
                <a:gd name="T10" fmla="*/ 214 w 219"/>
                <a:gd name="T11" fmla="*/ 6 h 88"/>
                <a:gd name="T12" fmla="*/ 210 w 219"/>
                <a:gd name="T13" fmla="*/ 25 h 88"/>
                <a:gd name="T14" fmla="*/ 48 w 219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88">
                  <a:moveTo>
                    <a:pt x="48" y="88"/>
                  </a:moveTo>
                  <a:cubicBezTo>
                    <a:pt x="36" y="88"/>
                    <a:pt x="24" y="87"/>
                    <a:pt x="12" y="85"/>
                  </a:cubicBezTo>
                  <a:cubicBezTo>
                    <a:pt x="4" y="83"/>
                    <a:pt x="0" y="77"/>
                    <a:pt x="1" y="71"/>
                  </a:cubicBezTo>
                  <a:cubicBezTo>
                    <a:pt x="2" y="64"/>
                    <a:pt x="8" y="60"/>
                    <a:pt x="16" y="61"/>
                  </a:cubicBezTo>
                  <a:cubicBezTo>
                    <a:pt x="84" y="70"/>
                    <a:pt x="143" y="52"/>
                    <a:pt x="194" y="7"/>
                  </a:cubicBezTo>
                  <a:cubicBezTo>
                    <a:pt x="201" y="1"/>
                    <a:pt x="209" y="0"/>
                    <a:pt x="214" y="6"/>
                  </a:cubicBezTo>
                  <a:cubicBezTo>
                    <a:pt x="219" y="12"/>
                    <a:pt x="217" y="18"/>
                    <a:pt x="210" y="25"/>
                  </a:cubicBezTo>
                  <a:cubicBezTo>
                    <a:pt x="164" y="66"/>
                    <a:pt x="110" y="87"/>
                    <a:pt x="4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auto">
            <a:xfrm>
              <a:off x="19059526" y="4397375"/>
              <a:ext cx="557213" cy="203200"/>
            </a:xfrm>
            <a:custGeom>
              <a:avLst/>
              <a:gdLst>
                <a:gd name="T0" fmla="*/ 25 w 148"/>
                <a:gd name="T1" fmla="*/ 0 h 54"/>
                <a:gd name="T2" fmla="*/ 138 w 148"/>
                <a:gd name="T3" fmla="*/ 29 h 54"/>
                <a:gd name="T4" fmla="*/ 145 w 148"/>
                <a:gd name="T5" fmla="*/ 46 h 54"/>
                <a:gd name="T6" fmla="*/ 126 w 148"/>
                <a:gd name="T7" fmla="*/ 50 h 54"/>
                <a:gd name="T8" fmla="*/ 15 w 148"/>
                <a:gd name="T9" fmla="*/ 24 h 54"/>
                <a:gd name="T10" fmla="*/ 0 w 148"/>
                <a:gd name="T11" fmla="*/ 12 h 54"/>
                <a:gd name="T12" fmla="*/ 12 w 148"/>
                <a:gd name="T13" fmla="*/ 0 h 54"/>
                <a:gd name="T14" fmla="*/ 13 w 148"/>
                <a:gd name="T15" fmla="*/ 0 h 54"/>
                <a:gd name="T16" fmla="*/ 25 w 148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54">
                  <a:moveTo>
                    <a:pt x="25" y="0"/>
                  </a:moveTo>
                  <a:cubicBezTo>
                    <a:pt x="65" y="0"/>
                    <a:pt x="102" y="10"/>
                    <a:pt x="138" y="29"/>
                  </a:cubicBezTo>
                  <a:cubicBezTo>
                    <a:pt x="146" y="33"/>
                    <a:pt x="148" y="40"/>
                    <a:pt x="145" y="46"/>
                  </a:cubicBezTo>
                  <a:cubicBezTo>
                    <a:pt x="141" y="53"/>
                    <a:pt x="134" y="54"/>
                    <a:pt x="126" y="50"/>
                  </a:cubicBezTo>
                  <a:cubicBezTo>
                    <a:pt x="91" y="31"/>
                    <a:pt x="54" y="23"/>
                    <a:pt x="15" y="24"/>
                  </a:cubicBezTo>
                  <a:cubicBezTo>
                    <a:pt x="5" y="24"/>
                    <a:pt x="0" y="20"/>
                    <a:pt x="0" y="12"/>
                  </a:cubicBezTo>
                  <a:cubicBezTo>
                    <a:pt x="0" y="5"/>
                    <a:pt x="4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7" y="0"/>
                    <a:pt x="21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auto">
            <a:xfrm>
              <a:off x="19688176" y="4622800"/>
              <a:ext cx="90488" cy="90487"/>
            </a:xfrm>
            <a:custGeom>
              <a:avLst/>
              <a:gdLst>
                <a:gd name="T0" fmla="*/ 24 w 24"/>
                <a:gd name="T1" fmla="*/ 11 h 24"/>
                <a:gd name="T2" fmla="*/ 12 w 24"/>
                <a:gd name="T3" fmla="*/ 24 h 24"/>
                <a:gd name="T4" fmla="*/ 0 w 24"/>
                <a:gd name="T5" fmla="*/ 11 h 24"/>
                <a:gd name="T6" fmla="*/ 12 w 24"/>
                <a:gd name="T7" fmla="*/ 0 h 24"/>
                <a:gd name="T8" fmla="*/ 24 w 24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24" y="11"/>
                  </a:moveTo>
                  <a:cubicBezTo>
                    <a:pt x="24" y="18"/>
                    <a:pt x="18" y="23"/>
                    <a:pt x="12" y="24"/>
                  </a:cubicBezTo>
                  <a:cubicBezTo>
                    <a:pt x="5" y="24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auto">
            <a:xfrm>
              <a:off x="18783301" y="6067425"/>
              <a:ext cx="90488" cy="93662"/>
            </a:xfrm>
            <a:custGeom>
              <a:avLst/>
              <a:gdLst>
                <a:gd name="T0" fmla="*/ 24 w 24"/>
                <a:gd name="T1" fmla="*/ 12 h 25"/>
                <a:gd name="T2" fmla="*/ 12 w 24"/>
                <a:gd name="T3" fmla="*/ 24 h 25"/>
                <a:gd name="T4" fmla="*/ 0 w 24"/>
                <a:gd name="T5" fmla="*/ 12 h 25"/>
                <a:gd name="T6" fmla="*/ 12 w 24"/>
                <a:gd name="T7" fmla="*/ 0 h 25"/>
                <a:gd name="T8" fmla="*/ 24 w 24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12"/>
                  </a:moveTo>
                  <a:cubicBezTo>
                    <a:pt x="24" y="19"/>
                    <a:pt x="19" y="24"/>
                    <a:pt x="12" y="24"/>
                  </a:cubicBezTo>
                  <a:cubicBezTo>
                    <a:pt x="5" y="25"/>
                    <a:pt x="0" y="19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auto">
            <a:xfrm>
              <a:off x="18873788" y="5022850"/>
              <a:ext cx="542925" cy="550862"/>
            </a:xfrm>
            <a:custGeom>
              <a:avLst/>
              <a:gdLst>
                <a:gd name="T0" fmla="*/ 0 w 144"/>
                <a:gd name="T1" fmla="*/ 74 h 146"/>
                <a:gd name="T2" fmla="*/ 68 w 144"/>
                <a:gd name="T3" fmla="*/ 2 h 146"/>
                <a:gd name="T4" fmla="*/ 143 w 144"/>
                <a:gd name="T5" fmla="*/ 68 h 146"/>
                <a:gd name="T6" fmla="*/ 144 w 144"/>
                <a:gd name="T7" fmla="*/ 74 h 146"/>
                <a:gd name="T8" fmla="*/ 132 w 144"/>
                <a:gd name="T9" fmla="*/ 86 h 146"/>
                <a:gd name="T10" fmla="*/ 120 w 144"/>
                <a:gd name="T11" fmla="*/ 74 h 146"/>
                <a:gd name="T12" fmla="*/ 111 w 144"/>
                <a:gd name="T13" fmla="*/ 47 h 146"/>
                <a:gd name="T14" fmla="*/ 54 w 144"/>
                <a:gd name="T15" fmla="*/ 29 h 146"/>
                <a:gd name="T16" fmla="*/ 24 w 144"/>
                <a:gd name="T17" fmla="*/ 80 h 146"/>
                <a:gd name="T18" fmla="*/ 69 w 144"/>
                <a:gd name="T19" fmla="*/ 121 h 146"/>
                <a:gd name="T20" fmla="*/ 71 w 144"/>
                <a:gd name="T21" fmla="*/ 122 h 146"/>
                <a:gd name="T22" fmla="*/ 84 w 144"/>
                <a:gd name="T23" fmla="*/ 133 h 146"/>
                <a:gd name="T24" fmla="*/ 70 w 144"/>
                <a:gd name="T25" fmla="*/ 145 h 146"/>
                <a:gd name="T26" fmla="*/ 4 w 144"/>
                <a:gd name="T27" fmla="*/ 99 h 146"/>
                <a:gd name="T28" fmla="*/ 0 w 144"/>
                <a:gd name="T29" fmla="*/ 7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6">
                  <a:moveTo>
                    <a:pt x="0" y="74"/>
                  </a:moveTo>
                  <a:cubicBezTo>
                    <a:pt x="0" y="35"/>
                    <a:pt x="31" y="3"/>
                    <a:pt x="68" y="2"/>
                  </a:cubicBezTo>
                  <a:cubicBezTo>
                    <a:pt x="107" y="0"/>
                    <a:pt x="141" y="29"/>
                    <a:pt x="143" y="68"/>
                  </a:cubicBezTo>
                  <a:cubicBezTo>
                    <a:pt x="144" y="70"/>
                    <a:pt x="144" y="72"/>
                    <a:pt x="144" y="74"/>
                  </a:cubicBezTo>
                  <a:cubicBezTo>
                    <a:pt x="143" y="80"/>
                    <a:pt x="138" y="85"/>
                    <a:pt x="132" y="86"/>
                  </a:cubicBezTo>
                  <a:cubicBezTo>
                    <a:pt x="126" y="86"/>
                    <a:pt x="120" y="81"/>
                    <a:pt x="120" y="74"/>
                  </a:cubicBezTo>
                  <a:cubicBezTo>
                    <a:pt x="119" y="64"/>
                    <a:pt x="117" y="55"/>
                    <a:pt x="111" y="47"/>
                  </a:cubicBezTo>
                  <a:cubicBezTo>
                    <a:pt x="99" y="28"/>
                    <a:pt x="74" y="21"/>
                    <a:pt x="54" y="29"/>
                  </a:cubicBezTo>
                  <a:cubicBezTo>
                    <a:pt x="33" y="37"/>
                    <a:pt x="21" y="59"/>
                    <a:pt x="24" y="80"/>
                  </a:cubicBezTo>
                  <a:cubicBezTo>
                    <a:pt x="28" y="103"/>
                    <a:pt x="46" y="120"/>
                    <a:pt x="69" y="121"/>
                  </a:cubicBezTo>
                  <a:cubicBezTo>
                    <a:pt x="69" y="121"/>
                    <a:pt x="70" y="121"/>
                    <a:pt x="71" y="122"/>
                  </a:cubicBezTo>
                  <a:cubicBezTo>
                    <a:pt x="79" y="122"/>
                    <a:pt x="84" y="127"/>
                    <a:pt x="84" y="133"/>
                  </a:cubicBezTo>
                  <a:cubicBezTo>
                    <a:pt x="84" y="140"/>
                    <a:pt x="78" y="145"/>
                    <a:pt x="70" y="145"/>
                  </a:cubicBezTo>
                  <a:cubicBezTo>
                    <a:pt x="42" y="146"/>
                    <a:pt x="14" y="126"/>
                    <a:pt x="4" y="99"/>
                  </a:cubicBezTo>
                  <a:cubicBezTo>
                    <a:pt x="1" y="91"/>
                    <a:pt x="0" y="83"/>
                    <a:pt x="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auto">
            <a:xfrm>
              <a:off x="19262726" y="5418138"/>
              <a:ext cx="90488" cy="90487"/>
            </a:xfrm>
            <a:custGeom>
              <a:avLst/>
              <a:gdLst>
                <a:gd name="T0" fmla="*/ 12 w 24"/>
                <a:gd name="T1" fmla="*/ 0 h 24"/>
                <a:gd name="T2" fmla="*/ 24 w 24"/>
                <a:gd name="T3" fmla="*/ 12 h 24"/>
                <a:gd name="T4" fmla="*/ 12 w 24"/>
                <a:gd name="T5" fmla="*/ 24 h 24"/>
                <a:gd name="T6" fmla="*/ 0 w 24"/>
                <a:gd name="T7" fmla="*/ 11 h 24"/>
                <a:gd name="T8" fmla="*/ 12 w 2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8" y="24"/>
                    <a:pt x="12" y="24"/>
                  </a:cubicBezTo>
                  <a:cubicBezTo>
                    <a:pt x="5" y="24"/>
                    <a:pt x="0" y="18"/>
                    <a:pt x="0" y="11"/>
                  </a:cubicBezTo>
                  <a:cubicBezTo>
                    <a:pt x="0" y="4"/>
                    <a:pt x="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8504466" y="2042538"/>
            <a:ext cx="2926080" cy="492443"/>
          </a:xfrm>
          <a:prstGeom prst="rect">
            <a:avLst/>
          </a:prstGeom>
          <a:solidFill>
            <a:schemeClr val="accent3"/>
          </a:solidFill>
        </p:spPr>
        <p:txBody>
          <a:bodyPr wrap="none" lIns="2743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ontserrat Semi" charset="0"/>
                <a:cs typeface="Calibri" panose="020F0502020204030204" pitchFamily="34" charset="0"/>
              </a:rPr>
              <a:t>Location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ontserrat Semi" charset="0"/>
              <a:cs typeface="Calibri" panose="020F0502020204030204" pitchFamily="34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8687346" y="2523360"/>
            <a:ext cx="2926080" cy="1005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Lato Light" charset="0"/>
                <a:cs typeface="Calibri" panose="020F0502020204030204" pitchFamily="34" charset="0"/>
              </a:rPr>
              <a:t>EXL Pune office which is 5 minutes distance from existing Incumbent office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Lato Light" charset="0"/>
              <a:cs typeface="Calibri" panose="020F0502020204030204" pitchFamily="34" charset="0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8865148" y="1156564"/>
            <a:ext cx="556605" cy="640080"/>
            <a:chOff x="17291051" y="185738"/>
            <a:chExt cx="2265363" cy="2605087"/>
          </a:xfrm>
          <a:solidFill>
            <a:schemeClr val="bg1"/>
          </a:solidFill>
        </p:grpSpPr>
        <p:sp>
          <p:nvSpPr>
            <p:cNvPr id="144" name="Freeform 19"/>
            <p:cNvSpPr>
              <a:spLocks noEditPoints="1"/>
            </p:cNvSpPr>
            <p:nvPr/>
          </p:nvSpPr>
          <p:spPr bwMode="auto">
            <a:xfrm>
              <a:off x="17291051" y="1109663"/>
              <a:ext cx="2265363" cy="1681162"/>
            </a:xfrm>
            <a:custGeom>
              <a:avLst/>
              <a:gdLst>
                <a:gd name="T0" fmla="*/ 249 w 601"/>
                <a:gd name="T1" fmla="*/ 28 h 446"/>
                <a:gd name="T2" fmla="*/ 155 w 601"/>
                <a:gd name="T3" fmla="*/ 100 h 446"/>
                <a:gd name="T4" fmla="*/ 228 w 601"/>
                <a:gd name="T5" fmla="*/ 127 h 446"/>
                <a:gd name="T6" fmla="*/ 155 w 601"/>
                <a:gd name="T7" fmla="*/ 305 h 446"/>
                <a:gd name="T8" fmla="*/ 262 w 601"/>
                <a:gd name="T9" fmla="*/ 296 h 446"/>
                <a:gd name="T10" fmla="*/ 271 w 601"/>
                <a:gd name="T11" fmla="*/ 195 h 446"/>
                <a:gd name="T12" fmla="*/ 337 w 601"/>
                <a:gd name="T13" fmla="*/ 178 h 446"/>
                <a:gd name="T14" fmla="*/ 290 w 601"/>
                <a:gd name="T15" fmla="*/ 418 h 446"/>
                <a:gd name="T16" fmla="*/ 467 w 601"/>
                <a:gd name="T17" fmla="*/ 258 h 446"/>
                <a:gd name="T18" fmla="*/ 398 w 601"/>
                <a:gd name="T19" fmla="*/ 231 h 446"/>
                <a:gd name="T20" fmla="*/ 467 w 601"/>
                <a:gd name="T21" fmla="*/ 154 h 446"/>
                <a:gd name="T22" fmla="*/ 572 w 601"/>
                <a:gd name="T23" fmla="*/ 133 h 446"/>
                <a:gd name="T24" fmla="*/ 572 w 601"/>
                <a:gd name="T25" fmla="*/ 49 h 446"/>
                <a:gd name="T26" fmla="*/ 516 w 601"/>
                <a:gd name="T27" fmla="*/ 28 h 446"/>
                <a:gd name="T28" fmla="*/ 561 w 601"/>
                <a:gd name="T29" fmla="*/ 1 h 446"/>
                <a:gd name="T30" fmla="*/ 599 w 601"/>
                <a:gd name="T31" fmla="*/ 323 h 446"/>
                <a:gd name="T32" fmla="*/ 547 w 601"/>
                <a:gd name="T33" fmla="*/ 446 h 446"/>
                <a:gd name="T34" fmla="*/ 47 w 601"/>
                <a:gd name="T35" fmla="*/ 445 h 446"/>
                <a:gd name="T36" fmla="*/ 0 w 601"/>
                <a:gd name="T37" fmla="*/ 48 h 446"/>
                <a:gd name="T38" fmla="*/ 249 w 601"/>
                <a:gd name="T39" fmla="*/ 1 h 446"/>
                <a:gd name="T40" fmla="*/ 127 w 601"/>
                <a:gd name="T41" fmla="*/ 128 h 446"/>
                <a:gd name="T42" fmla="*/ 27 w 601"/>
                <a:gd name="T43" fmla="*/ 138 h 446"/>
                <a:gd name="T44" fmla="*/ 27 w 601"/>
                <a:gd name="T45" fmla="*/ 398 h 446"/>
                <a:gd name="T46" fmla="*/ 127 w 601"/>
                <a:gd name="T47" fmla="*/ 418 h 446"/>
                <a:gd name="T48" fmla="*/ 495 w 601"/>
                <a:gd name="T49" fmla="*/ 161 h 446"/>
                <a:gd name="T50" fmla="*/ 549 w 601"/>
                <a:gd name="T51" fmla="*/ 418 h 446"/>
                <a:gd name="T52" fmla="*/ 572 w 601"/>
                <a:gd name="T53" fmla="*/ 170 h 446"/>
                <a:gd name="T54" fmla="*/ 262 w 601"/>
                <a:gd name="T55" fmla="*/ 333 h 446"/>
                <a:gd name="T56" fmla="*/ 155 w 601"/>
                <a:gd name="T57" fmla="*/ 418 h 446"/>
                <a:gd name="T58" fmla="*/ 262 w 601"/>
                <a:gd name="T59" fmla="*/ 333 h 446"/>
                <a:gd name="T60" fmla="*/ 127 w 601"/>
                <a:gd name="T61" fmla="*/ 28 h 446"/>
                <a:gd name="T62" fmla="*/ 27 w 601"/>
                <a:gd name="T63" fmla="*/ 44 h 446"/>
                <a:gd name="T64" fmla="*/ 127 w 601"/>
                <a:gd name="T65" fmla="*/ 10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1" h="446">
                  <a:moveTo>
                    <a:pt x="249" y="1"/>
                  </a:moveTo>
                  <a:cubicBezTo>
                    <a:pt x="249" y="10"/>
                    <a:pt x="249" y="18"/>
                    <a:pt x="249" y="28"/>
                  </a:cubicBezTo>
                  <a:cubicBezTo>
                    <a:pt x="218" y="28"/>
                    <a:pt x="187" y="28"/>
                    <a:pt x="155" y="28"/>
                  </a:cubicBezTo>
                  <a:cubicBezTo>
                    <a:pt x="155" y="52"/>
                    <a:pt x="155" y="75"/>
                    <a:pt x="155" y="100"/>
                  </a:cubicBezTo>
                  <a:cubicBezTo>
                    <a:pt x="179" y="100"/>
                    <a:pt x="203" y="100"/>
                    <a:pt x="228" y="100"/>
                  </a:cubicBezTo>
                  <a:cubicBezTo>
                    <a:pt x="228" y="109"/>
                    <a:pt x="228" y="118"/>
                    <a:pt x="228" y="127"/>
                  </a:cubicBezTo>
                  <a:cubicBezTo>
                    <a:pt x="204" y="127"/>
                    <a:pt x="180" y="127"/>
                    <a:pt x="155" y="127"/>
                  </a:cubicBezTo>
                  <a:cubicBezTo>
                    <a:pt x="155" y="187"/>
                    <a:pt x="155" y="246"/>
                    <a:pt x="155" y="305"/>
                  </a:cubicBezTo>
                  <a:cubicBezTo>
                    <a:pt x="191" y="305"/>
                    <a:pt x="226" y="305"/>
                    <a:pt x="261" y="305"/>
                  </a:cubicBezTo>
                  <a:cubicBezTo>
                    <a:pt x="263" y="302"/>
                    <a:pt x="262" y="299"/>
                    <a:pt x="262" y="296"/>
                  </a:cubicBezTo>
                  <a:cubicBezTo>
                    <a:pt x="262" y="268"/>
                    <a:pt x="262" y="241"/>
                    <a:pt x="262" y="213"/>
                  </a:cubicBezTo>
                  <a:cubicBezTo>
                    <a:pt x="262" y="205"/>
                    <a:pt x="264" y="200"/>
                    <a:pt x="271" y="195"/>
                  </a:cubicBezTo>
                  <a:cubicBezTo>
                    <a:pt x="287" y="183"/>
                    <a:pt x="304" y="170"/>
                    <a:pt x="321" y="156"/>
                  </a:cubicBezTo>
                  <a:cubicBezTo>
                    <a:pt x="326" y="163"/>
                    <a:pt x="331" y="170"/>
                    <a:pt x="337" y="178"/>
                  </a:cubicBezTo>
                  <a:cubicBezTo>
                    <a:pt x="321" y="190"/>
                    <a:pt x="305" y="203"/>
                    <a:pt x="290" y="215"/>
                  </a:cubicBezTo>
                  <a:cubicBezTo>
                    <a:pt x="290" y="282"/>
                    <a:pt x="290" y="350"/>
                    <a:pt x="290" y="418"/>
                  </a:cubicBezTo>
                  <a:cubicBezTo>
                    <a:pt x="349" y="418"/>
                    <a:pt x="408" y="418"/>
                    <a:pt x="467" y="418"/>
                  </a:cubicBezTo>
                  <a:cubicBezTo>
                    <a:pt x="467" y="365"/>
                    <a:pt x="467" y="312"/>
                    <a:pt x="467" y="258"/>
                  </a:cubicBezTo>
                  <a:cubicBezTo>
                    <a:pt x="444" y="258"/>
                    <a:pt x="421" y="258"/>
                    <a:pt x="398" y="258"/>
                  </a:cubicBezTo>
                  <a:cubicBezTo>
                    <a:pt x="398" y="248"/>
                    <a:pt x="398" y="240"/>
                    <a:pt x="398" y="231"/>
                  </a:cubicBezTo>
                  <a:cubicBezTo>
                    <a:pt x="421" y="231"/>
                    <a:pt x="444" y="231"/>
                    <a:pt x="467" y="231"/>
                  </a:cubicBezTo>
                  <a:cubicBezTo>
                    <a:pt x="467" y="204"/>
                    <a:pt x="467" y="179"/>
                    <a:pt x="467" y="154"/>
                  </a:cubicBezTo>
                  <a:cubicBezTo>
                    <a:pt x="467" y="137"/>
                    <a:pt x="471" y="133"/>
                    <a:pt x="488" y="133"/>
                  </a:cubicBezTo>
                  <a:cubicBezTo>
                    <a:pt x="516" y="133"/>
                    <a:pt x="543" y="133"/>
                    <a:pt x="572" y="133"/>
                  </a:cubicBezTo>
                  <a:cubicBezTo>
                    <a:pt x="572" y="124"/>
                    <a:pt x="572" y="115"/>
                    <a:pt x="572" y="106"/>
                  </a:cubicBezTo>
                  <a:cubicBezTo>
                    <a:pt x="572" y="87"/>
                    <a:pt x="572" y="68"/>
                    <a:pt x="572" y="49"/>
                  </a:cubicBezTo>
                  <a:cubicBezTo>
                    <a:pt x="572" y="35"/>
                    <a:pt x="565" y="28"/>
                    <a:pt x="551" y="28"/>
                  </a:cubicBezTo>
                  <a:cubicBezTo>
                    <a:pt x="540" y="28"/>
                    <a:pt x="528" y="28"/>
                    <a:pt x="516" y="28"/>
                  </a:cubicBezTo>
                  <a:cubicBezTo>
                    <a:pt x="516" y="18"/>
                    <a:pt x="516" y="10"/>
                    <a:pt x="516" y="1"/>
                  </a:cubicBezTo>
                  <a:cubicBezTo>
                    <a:pt x="531" y="1"/>
                    <a:pt x="546" y="0"/>
                    <a:pt x="561" y="1"/>
                  </a:cubicBezTo>
                  <a:cubicBezTo>
                    <a:pt x="583" y="4"/>
                    <a:pt x="599" y="24"/>
                    <a:pt x="599" y="48"/>
                  </a:cubicBezTo>
                  <a:cubicBezTo>
                    <a:pt x="599" y="140"/>
                    <a:pt x="599" y="231"/>
                    <a:pt x="599" y="323"/>
                  </a:cubicBezTo>
                  <a:cubicBezTo>
                    <a:pt x="599" y="346"/>
                    <a:pt x="598" y="369"/>
                    <a:pt x="600" y="392"/>
                  </a:cubicBezTo>
                  <a:cubicBezTo>
                    <a:pt x="601" y="421"/>
                    <a:pt x="581" y="446"/>
                    <a:pt x="547" y="446"/>
                  </a:cubicBezTo>
                  <a:cubicBezTo>
                    <a:pt x="400" y="445"/>
                    <a:pt x="254" y="445"/>
                    <a:pt x="107" y="445"/>
                  </a:cubicBezTo>
                  <a:cubicBezTo>
                    <a:pt x="87" y="445"/>
                    <a:pt x="67" y="446"/>
                    <a:pt x="47" y="445"/>
                  </a:cubicBezTo>
                  <a:cubicBezTo>
                    <a:pt x="19" y="445"/>
                    <a:pt x="0" y="425"/>
                    <a:pt x="0" y="398"/>
                  </a:cubicBezTo>
                  <a:cubicBezTo>
                    <a:pt x="0" y="281"/>
                    <a:pt x="0" y="165"/>
                    <a:pt x="0" y="48"/>
                  </a:cubicBezTo>
                  <a:cubicBezTo>
                    <a:pt x="0" y="21"/>
                    <a:pt x="19" y="1"/>
                    <a:pt x="47" y="1"/>
                  </a:cubicBezTo>
                  <a:cubicBezTo>
                    <a:pt x="114" y="0"/>
                    <a:pt x="181" y="1"/>
                    <a:pt x="249" y="1"/>
                  </a:cubicBezTo>
                  <a:close/>
                  <a:moveTo>
                    <a:pt x="127" y="418"/>
                  </a:moveTo>
                  <a:cubicBezTo>
                    <a:pt x="127" y="321"/>
                    <a:pt x="127" y="224"/>
                    <a:pt x="127" y="128"/>
                  </a:cubicBezTo>
                  <a:cubicBezTo>
                    <a:pt x="93" y="128"/>
                    <a:pt x="60" y="128"/>
                    <a:pt x="27" y="128"/>
                  </a:cubicBezTo>
                  <a:cubicBezTo>
                    <a:pt x="27" y="131"/>
                    <a:pt x="27" y="135"/>
                    <a:pt x="27" y="138"/>
                  </a:cubicBezTo>
                  <a:cubicBezTo>
                    <a:pt x="27" y="207"/>
                    <a:pt x="27" y="276"/>
                    <a:pt x="27" y="345"/>
                  </a:cubicBezTo>
                  <a:cubicBezTo>
                    <a:pt x="27" y="362"/>
                    <a:pt x="27" y="380"/>
                    <a:pt x="27" y="398"/>
                  </a:cubicBezTo>
                  <a:cubicBezTo>
                    <a:pt x="27" y="409"/>
                    <a:pt x="34" y="418"/>
                    <a:pt x="44" y="418"/>
                  </a:cubicBezTo>
                  <a:cubicBezTo>
                    <a:pt x="72" y="418"/>
                    <a:pt x="99" y="418"/>
                    <a:pt x="127" y="418"/>
                  </a:cubicBezTo>
                  <a:close/>
                  <a:moveTo>
                    <a:pt x="572" y="161"/>
                  </a:moveTo>
                  <a:cubicBezTo>
                    <a:pt x="546" y="161"/>
                    <a:pt x="521" y="161"/>
                    <a:pt x="495" y="161"/>
                  </a:cubicBezTo>
                  <a:cubicBezTo>
                    <a:pt x="494" y="174"/>
                    <a:pt x="494" y="412"/>
                    <a:pt x="496" y="418"/>
                  </a:cubicBezTo>
                  <a:cubicBezTo>
                    <a:pt x="514" y="418"/>
                    <a:pt x="531" y="418"/>
                    <a:pt x="549" y="418"/>
                  </a:cubicBezTo>
                  <a:cubicBezTo>
                    <a:pt x="565" y="418"/>
                    <a:pt x="572" y="411"/>
                    <a:pt x="572" y="395"/>
                  </a:cubicBezTo>
                  <a:cubicBezTo>
                    <a:pt x="572" y="320"/>
                    <a:pt x="572" y="245"/>
                    <a:pt x="572" y="170"/>
                  </a:cubicBezTo>
                  <a:cubicBezTo>
                    <a:pt x="572" y="167"/>
                    <a:pt x="572" y="164"/>
                    <a:pt x="572" y="161"/>
                  </a:cubicBezTo>
                  <a:close/>
                  <a:moveTo>
                    <a:pt x="262" y="333"/>
                  </a:moveTo>
                  <a:cubicBezTo>
                    <a:pt x="225" y="333"/>
                    <a:pt x="190" y="333"/>
                    <a:pt x="155" y="333"/>
                  </a:cubicBezTo>
                  <a:cubicBezTo>
                    <a:pt x="155" y="362"/>
                    <a:pt x="155" y="390"/>
                    <a:pt x="155" y="418"/>
                  </a:cubicBezTo>
                  <a:cubicBezTo>
                    <a:pt x="191" y="418"/>
                    <a:pt x="226" y="418"/>
                    <a:pt x="262" y="418"/>
                  </a:cubicBezTo>
                  <a:cubicBezTo>
                    <a:pt x="262" y="389"/>
                    <a:pt x="262" y="362"/>
                    <a:pt x="262" y="333"/>
                  </a:cubicBezTo>
                  <a:close/>
                  <a:moveTo>
                    <a:pt x="127" y="100"/>
                  </a:moveTo>
                  <a:cubicBezTo>
                    <a:pt x="127" y="76"/>
                    <a:pt x="127" y="52"/>
                    <a:pt x="127" y="28"/>
                  </a:cubicBezTo>
                  <a:cubicBezTo>
                    <a:pt x="99" y="28"/>
                    <a:pt x="72" y="28"/>
                    <a:pt x="44" y="28"/>
                  </a:cubicBezTo>
                  <a:cubicBezTo>
                    <a:pt x="36" y="28"/>
                    <a:pt x="28" y="35"/>
                    <a:pt x="27" y="44"/>
                  </a:cubicBezTo>
                  <a:cubicBezTo>
                    <a:pt x="27" y="62"/>
                    <a:pt x="27" y="81"/>
                    <a:pt x="27" y="100"/>
                  </a:cubicBezTo>
                  <a:cubicBezTo>
                    <a:pt x="61" y="100"/>
                    <a:pt x="93" y="100"/>
                    <a:pt x="127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20"/>
            <p:cNvSpPr>
              <a:spLocks noEditPoints="1"/>
            </p:cNvSpPr>
            <p:nvPr/>
          </p:nvSpPr>
          <p:spPr bwMode="auto">
            <a:xfrm>
              <a:off x="18207038" y="185738"/>
              <a:ext cx="1066800" cy="1592262"/>
            </a:xfrm>
            <a:custGeom>
              <a:avLst/>
              <a:gdLst>
                <a:gd name="T0" fmla="*/ 141 w 283"/>
                <a:gd name="T1" fmla="*/ 0 h 422"/>
                <a:gd name="T2" fmla="*/ 273 w 283"/>
                <a:gd name="T3" fmla="*/ 147 h 422"/>
                <a:gd name="T4" fmla="*/ 242 w 283"/>
                <a:gd name="T5" fmla="*/ 238 h 422"/>
                <a:gd name="T6" fmla="*/ 154 w 283"/>
                <a:gd name="T7" fmla="*/ 406 h 422"/>
                <a:gd name="T8" fmla="*/ 126 w 283"/>
                <a:gd name="T9" fmla="*/ 407 h 422"/>
                <a:gd name="T10" fmla="*/ 19 w 283"/>
                <a:gd name="T11" fmla="*/ 193 h 422"/>
                <a:gd name="T12" fmla="*/ 15 w 283"/>
                <a:gd name="T13" fmla="*/ 86 h 422"/>
                <a:gd name="T14" fmla="*/ 141 w 283"/>
                <a:gd name="T15" fmla="*/ 0 h 422"/>
                <a:gd name="T16" fmla="*/ 140 w 283"/>
                <a:gd name="T17" fmla="*/ 376 h 422"/>
                <a:gd name="T18" fmla="*/ 142 w 283"/>
                <a:gd name="T19" fmla="*/ 373 h 422"/>
                <a:gd name="T20" fmla="*/ 221 w 283"/>
                <a:gd name="T21" fmla="*/ 219 h 422"/>
                <a:gd name="T22" fmla="*/ 246 w 283"/>
                <a:gd name="T23" fmla="*/ 144 h 422"/>
                <a:gd name="T24" fmla="*/ 201 w 283"/>
                <a:gd name="T25" fmla="*/ 47 h 422"/>
                <a:gd name="T26" fmla="*/ 91 w 283"/>
                <a:gd name="T27" fmla="*/ 39 h 422"/>
                <a:gd name="T28" fmla="*/ 41 w 283"/>
                <a:gd name="T29" fmla="*/ 172 h 422"/>
                <a:gd name="T30" fmla="*/ 115 w 283"/>
                <a:gd name="T31" fmla="*/ 332 h 422"/>
                <a:gd name="T32" fmla="*/ 140 w 283"/>
                <a:gd name="T33" fmla="*/ 37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3" h="422">
                  <a:moveTo>
                    <a:pt x="141" y="0"/>
                  </a:moveTo>
                  <a:cubicBezTo>
                    <a:pt x="220" y="0"/>
                    <a:pt x="283" y="70"/>
                    <a:pt x="273" y="147"/>
                  </a:cubicBezTo>
                  <a:cubicBezTo>
                    <a:pt x="269" y="179"/>
                    <a:pt x="255" y="209"/>
                    <a:pt x="242" y="238"/>
                  </a:cubicBezTo>
                  <a:cubicBezTo>
                    <a:pt x="216" y="296"/>
                    <a:pt x="186" y="352"/>
                    <a:pt x="154" y="406"/>
                  </a:cubicBezTo>
                  <a:cubicBezTo>
                    <a:pt x="146" y="421"/>
                    <a:pt x="135" y="422"/>
                    <a:pt x="126" y="407"/>
                  </a:cubicBezTo>
                  <a:cubicBezTo>
                    <a:pt x="86" y="337"/>
                    <a:pt x="48" y="268"/>
                    <a:pt x="19" y="193"/>
                  </a:cubicBezTo>
                  <a:cubicBezTo>
                    <a:pt x="6" y="157"/>
                    <a:pt x="0" y="122"/>
                    <a:pt x="15" y="86"/>
                  </a:cubicBezTo>
                  <a:cubicBezTo>
                    <a:pt x="35" y="34"/>
                    <a:pt x="85" y="0"/>
                    <a:pt x="141" y="0"/>
                  </a:cubicBezTo>
                  <a:close/>
                  <a:moveTo>
                    <a:pt x="140" y="376"/>
                  </a:moveTo>
                  <a:cubicBezTo>
                    <a:pt x="141" y="375"/>
                    <a:pt x="141" y="374"/>
                    <a:pt x="142" y="373"/>
                  </a:cubicBezTo>
                  <a:cubicBezTo>
                    <a:pt x="171" y="323"/>
                    <a:pt x="198" y="272"/>
                    <a:pt x="221" y="219"/>
                  </a:cubicBezTo>
                  <a:cubicBezTo>
                    <a:pt x="231" y="195"/>
                    <a:pt x="243" y="170"/>
                    <a:pt x="246" y="144"/>
                  </a:cubicBezTo>
                  <a:cubicBezTo>
                    <a:pt x="251" y="103"/>
                    <a:pt x="235" y="70"/>
                    <a:pt x="201" y="47"/>
                  </a:cubicBezTo>
                  <a:cubicBezTo>
                    <a:pt x="167" y="22"/>
                    <a:pt x="129" y="20"/>
                    <a:pt x="91" y="39"/>
                  </a:cubicBezTo>
                  <a:cubicBezTo>
                    <a:pt x="42" y="64"/>
                    <a:pt x="22" y="116"/>
                    <a:pt x="41" y="172"/>
                  </a:cubicBezTo>
                  <a:cubicBezTo>
                    <a:pt x="60" y="228"/>
                    <a:pt x="87" y="280"/>
                    <a:pt x="115" y="332"/>
                  </a:cubicBezTo>
                  <a:cubicBezTo>
                    <a:pt x="123" y="346"/>
                    <a:pt x="131" y="361"/>
                    <a:pt x="140" y="3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21"/>
            <p:cNvSpPr>
              <a:spLocks noEditPoints="1"/>
            </p:cNvSpPr>
            <p:nvPr/>
          </p:nvSpPr>
          <p:spPr bwMode="auto">
            <a:xfrm>
              <a:off x="18489613" y="446088"/>
              <a:ext cx="490538" cy="490537"/>
            </a:xfrm>
            <a:custGeom>
              <a:avLst/>
              <a:gdLst>
                <a:gd name="T0" fmla="*/ 130 w 130"/>
                <a:gd name="T1" fmla="*/ 65 h 130"/>
                <a:gd name="T2" fmla="*/ 66 w 130"/>
                <a:gd name="T3" fmla="*/ 130 h 130"/>
                <a:gd name="T4" fmla="*/ 0 w 130"/>
                <a:gd name="T5" fmla="*/ 65 h 130"/>
                <a:gd name="T6" fmla="*/ 65 w 130"/>
                <a:gd name="T7" fmla="*/ 0 h 130"/>
                <a:gd name="T8" fmla="*/ 130 w 130"/>
                <a:gd name="T9" fmla="*/ 65 h 130"/>
                <a:gd name="T10" fmla="*/ 103 w 130"/>
                <a:gd name="T11" fmla="*/ 65 h 130"/>
                <a:gd name="T12" fmla="*/ 66 w 130"/>
                <a:gd name="T13" fmla="*/ 27 h 130"/>
                <a:gd name="T14" fmla="*/ 27 w 130"/>
                <a:gd name="T15" fmla="*/ 65 h 130"/>
                <a:gd name="T16" fmla="*/ 65 w 130"/>
                <a:gd name="T17" fmla="*/ 103 h 130"/>
                <a:gd name="T18" fmla="*/ 103 w 130"/>
                <a:gd name="T19" fmla="*/ 6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130">
                  <a:moveTo>
                    <a:pt x="130" y="65"/>
                  </a:moveTo>
                  <a:cubicBezTo>
                    <a:pt x="130" y="101"/>
                    <a:pt x="101" y="130"/>
                    <a:pt x="66" y="130"/>
                  </a:cubicBezTo>
                  <a:cubicBezTo>
                    <a:pt x="29" y="130"/>
                    <a:pt x="0" y="101"/>
                    <a:pt x="0" y="65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101" y="0"/>
                    <a:pt x="130" y="28"/>
                    <a:pt x="130" y="65"/>
                  </a:cubicBezTo>
                  <a:close/>
                  <a:moveTo>
                    <a:pt x="103" y="65"/>
                  </a:moveTo>
                  <a:cubicBezTo>
                    <a:pt x="103" y="44"/>
                    <a:pt x="86" y="27"/>
                    <a:pt x="66" y="27"/>
                  </a:cubicBezTo>
                  <a:cubicBezTo>
                    <a:pt x="44" y="27"/>
                    <a:pt x="27" y="44"/>
                    <a:pt x="27" y="65"/>
                  </a:cubicBezTo>
                  <a:cubicBezTo>
                    <a:pt x="27" y="86"/>
                    <a:pt x="44" y="103"/>
                    <a:pt x="65" y="103"/>
                  </a:cubicBezTo>
                  <a:cubicBezTo>
                    <a:pt x="86" y="103"/>
                    <a:pt x="103" y="86"/>
                    <a:pt x="10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8504466" y="4840709"/>
            <a:ext cx="2926080" cy="492443"/>
          </a:xfrm>
          <a:prstGeom prst="rect">
            <a:avLst/>
          </a:prstGeom>
          <a:solidFill>
            <a:schemeClr val="accent3"/>
          </a:solidFill>
        </p:spPr>
        <p:txBody>
          <a:bodyPr wrap="none" lIns="2743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ontserrat Semi" charset="0"/>
                <a:cs typeface="Calibri" panose="020F0502020204030204" pitchFamily="34" charset="0"/>
              </a:rPr>
              <a:t>Transformation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ontserrat Semi" charset="0"/>
              <a:cs typeface="Calibri" panose="020F0502020204030204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687346" y="5321531"/>
            <a:ext cx="2926080" cy="1005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Lato Light" charset="0"/>
                <a:cs typeface="Calibri" panose="020F0502020204030204" pitchFamily="34" charset="0"/>
              </a:rPr>
              <a:t>Dedicated team aligned to work with Next to deliver the committed transformation solution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Lato Light" charset="0"/>
              <a:cs typeface="Calibri" panose="020F0502020204030204" pitchFamily="34" charset="0"/>
            </a:endParaRPr>
          </a:p>
        </p:txBody>
      </p:sp>
      <p:grpSp>
        <p:nvGrpSpPr>
          <p:cNvPr id="150" name="Group 149"/>
          <p:cNvGrpSpPr>
            <a:grpSpLocks noChangeAspect="1"/>
          </p:cNvGrpSpPr>
          <p:nvPr/>
        </p:nvGrpSpPr>
        <p:grpSpPr>
          <a:xfrm>
            <a:off x="8865148" y="4035293"/>
            <a:ext cx="714889" cy="640080"/>
            <a:chOff x="20453351" y="3997325"/>
            <a:chExt cx="2290763" cy="2051050"/>
          </a:xfrm>
          <a:solidFill>
            <a:schemeClr val="bg1"/>
          </a:solidFill>
        </p:grpSpPr>
        <p:sp>
          <p:nvSpPr>
            <p:cNvPr id="151" name="Freeform 40"/>
            <p:cNvSpPr>
              <a:spLocks noEditPoints="1"/>
            </p:cNvSpPr>
            <p:nvPr/>
          </p:nvSpPr>
          <p:spPr bwMode="auto">
            <a:xfrm>
              <a:off x="20453351" y="4227513"/>
              <a:ext cx="1179513" cy="1820862"/>
            </a:xfrm>
            <a:custGeom>
              <a:avLst/>
              <a:gdLst>
                <a:gd name="T0" fmla="*/ 142 w 313"/>
                <a:gd name="T1" fmla="*/ 227 h 483"/>
                <a:gd name="T2" fmla="*/ 96 w 313"/>
                <a:gd name="T3" fmla="*/ 227 h 483"/>
                <a:gd name="T4" fmla="*/ 93 w 313"/>
                <a:gd name="T5" fmla="*/ 217 h 483"/>
                <a:gd name="T6" fmla="*/ 90 w 313"/>
                <a:gd name="T7" fmla="*/ 208 h 483"/>
                <a:gd name="T8" fmla="*/ 86 w 313"/>
                <a:gd name="T9" fmla="*/ 194 h 483"/>
                <a:gd name="T10" fmla="*/ 102 w 313"/>
                <a:gd name="T11" fmla="*/ 145 h 483"/>
                <a:gd name="T12" fmla="*/ 80 w 313"/>
                <a:gd name="T13" fmla="*/ 37 h 483"/>
                <a:gd name="T14" fmla="*/ 55 w 313"/>
                <a:gd name="T15" fmla="*/ 4 h 483"/>
                <a:gd name="T16" fmla="*/ 55 w 313"/>
                <a:gd name="T17" fmla="*/ 4 h 483"/>
                <a:gd name="T18" fmla="*/ 55 w 313"/>
                <a:gd name="T19" fmla="*/ 4 h 483"/>
                <a:gd name="T20" fmla="*/ 55 w 313"/>
                <a:gd name="T21" fmla="*/ 4 h 483"/>
                <a:gd name="T22" fmla="*/ 54 w 313"/>
                <a:gd name="T23" fmla="*/ 3 h 483"/>
                <a:gd name="T24" fmla="*/ 51 w 313"/>
                <a:gd name="T25" fmla="*/ 2 h 483"/>
                <a:gd name="T26" fmla="*/ 13 w 313"/>
                <a:gd name="T27" fmla="*/ 14 h 483"/>
                <a:gd name="T28" fmla="*/ 23 w 313"/>
                <a:gd name="T29" fmla="*/ 147 h 483"/>
                <a:gd name="T30" fmla="*/ 62 w 313"/>
                <a:gd name="T31" fmla="*/ 198 h 483"/>
                <a:gd name="T32" fmla="*/ 68 w 313"/>
                <a:gd name="T33" fmla="*/ 217 h 483"/>
                <a:gd name="T34" fmla="*/ 72 w 313"/>
                <a:gd name="T35" fmla="*/ 230 h 483"/>
                <a:gd name="T36" fmla="*/ 75 w 313"/>
                <a:gd name="T37" fmla="*/ 239 h 483"/>
                <a:gd name="T38" fmla="*/ 108 w 313"/>
                <a:gd name="T39" fmla="*/ 324 h 483"/>
                <a:gd name="T40" fmla="*/ 162 w 313"/>
                <a:gd name="T41" fmla="*/ 324 h 483"/>
                <a:gd name="T42" fmla="*/ 167 w 313"/>
                <a:gd name="T43" fmla="*/ 324 h 483"/>
                <a:gd name="T44" fmla="*/ 167 w 313"/>
                <a:gd name="T45" fmla="*/ 417 h 483"/>
                <a:gd name="T46" fmla="*/ 145 w 313"/>
                <a:gd name="T47" fmla="*/ 433 h 483"/>
                <a:gd name="T48" fmla="*/ 101 w 313"/>
                <a:gd name="T49" fmla="*/ 469 h 483"/>
                <a:gd name="T50" fmla="*/ 113 w 313"/>
                <a:gd name="T51" fmla="*/ 482 h 483"/>
                <a:gd name="T52" fmla="*/ 127 w 313"/>
                <a:gd name="T53" fmla="*/ 475 h 483"/>
                <a:gd name="T54" fmla="*/ 167 w 313"/>
                <a:gd name="T55" fmla="*/ 446 h 483"/>
                <a:gd name="T56" fmla="*/ 167 w 313"/>
                <a:gd name="T57" fmla="*/ 468 h 483"/>
                <a:gd name="T58" fmla="*/ 180 w 313"/>
                <a:gd name="T59" fmla="*/ 482 h 483"/>
                <a:gd name="T60" fmla="*/ 192 w 313"/>
                <a:gd name="T61" fmla="*/ 450 h 483"/>
                <a:gd name="T62" fmla="*/ 196 w 313"/>
                <a:gd name="T63" fmla="*/ 449 h 483"/>
                <a:gd name="T64" fmla="*/ 238 w 313"/>
                <a:gd name="T65" fmla="*/ 479 h 483"/>
                <a:gd name="T66" fmla="*/ 256 w 313"/>
                <a:gd name="T67" fmla="*/ 477 h 483"/>
                <a:gd name="T68" fmla="*/ 250 w 313"/>
                <a:gd name="T69" fmla="*/ 458 h 483"/>
                <a:gd name="T70" fmla="*/ 192 w 313"/>
                <a:gd name="T71" fmla="*/ 324 h 483"/>
                <a:gd name="T72" fmla="*/ 271 w 313"/>
                <a:gd name="T73" fmla="*/ 323 h 483"/>
                <a:gd name="T74" fmla="*/ 308 w 313"/>
                <a:gd name="T75" fmla="*/ 260 h 483"/>
                <a:gd name="T76" fmla="*/ 287 w 313"/>
                <a:gd name="T77" fmla="*/ 277 h 483"/>
                <a:gd name="T78" fmla="*/ 256 w 313"/>
                <a:gd name="T79" fmla="*/ 300 h 483"/>
                <a:gd name="T80" fmla="*/ 224 w 313"/>
                <a:gd name="T81" fmla="*/ 300 h 483"/>
                <a:gd name="T82" fmla="*/ 183 w 313"/>
                <a:gd name="T83" fmla="*/ 300 h 483"/>
                <a:gd name="T84" fmla="*/ 112 w 313"/>
                <a:gd name="T85" fmla="*/ 300 h 483"/>
                <a:gd name="T86" fmla="*/ 90 w 313"/>
                <a:gd name="T87" fmla="*/ 294 h 483"/>
                <a:gd name="T88" fmla="*/ 91 w 313"/>
                <a:gd name="T89" fmla="*/ 257 h 483"/>
                <a:gd name="T90" fmla="*/ 258 w 313"/>
                <a:gd name="T91" fmla="*/ 251 h 483"/>
                <a:gd name="T92" fmla="*/ 287 w 313"/>
                <a:gd name="T93" fmla="*/ 277 h 483"/>
                <a:gd name="T94" fmla="*/ 68 w 313"/>
                <a:gd name="T95" fmla="*/ 173 h 483"/>
                <a:gd name="T96" fmla="*/ 26 w 313"/>
                <a:gd name="T97" fmla="*/ 43 h 483"/>
                <a:gd name="T98" fmla="*/ 41 w 313"/>
                <a:gd name="T99" fmla="*/ 26 h 483"/>
                <a:gd name="T100" fmla="*/ 56 w 313"/>
                <a:gd name="T101" fmla="*/ 39 h 483"/>
                <a:gd name="T102" fmla="*/ 71 w 313"/>
                <a:gd name="T103" fmla="*/ 112 h 483"/>
                <a:gd name="T104" fmla="*/ 77 w 313"/>
                <a:gd name="T105" fmla="*/ 168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3" h="483">
                  <a:moveTo>
                    <a:pt x="258" y="227"/>
                  </a:moveTo>
                  <a:cubicBezTo>
                    <a:pt x="219" y="227"/>
                    <a:pt x="181" y="227"/>
                    <a:pt x="142" y="227"/>
                  </a:cubicBezTo>
                  <a:cubicBezTo>
                    <a:pt x="96" y="227"/>
                    <a:pt x="96" y="227"/>
                    <a:pt x="96" y="227"/>
                  </a:cubicBezTo>
                  <a:cubicBezTo>
                    <a:pt x="96" y="227"/>
                    <a:pt x="96" y="227"/>
                    <a:pt x="96" y="227"/>
                  </a:cubicBezTo>
                  <a:cubicBezTo>
                    <a:pt x="96" y="225"/>
                    <a:pt x="96" y="223"/>
                    <a:pt x="95" y="222"/>
                  </a:cubicBezTo>
                  <a:cubicBezTo>
                    <a:pt x="95" y="220"/>
                    <a:pt x="94" y="219"/>
                    <a:pt x="93" y="217"/>
                  </a:cubicBezTo>
                  <a:cubicBezTo>
                    <a:pt x="93" y="215"/>
                    <a:pt x="93" y="214"/>
                    <a:pt x="92" y="213"/>
                  </a:cubicBezTo>
                  <a:cubicBezTo>
                    <a:pt x="92" y="210"/>
                    <a:pt x="91" y="209"/>
                    <a:pt x="90" y="208"/>
                  </a:cubicBezTo>
                  <a:cubicBezTo>
                    <a:pt x="86" y="195"/>
                    <a:pt x="86" y="195"/>
                    <a:pt x="86" y="195"/>
                  </a:cubicBezTo>
                  <a:cubicBezTo>
                    <a:pt x="86" y="195"/>
                    <a:pt x="86" y="194"/>
                    <a:pt x="86" y="194"/>
                  </a:cubicBezTo>
                  <a:cubicBezTo>
                    <a:pt x="85" y="193"/>
                    <a:pt x="85" y="193"/>
                    <a:pt x="85" y="192"/>
                  </a:cubicBezTo>
                  <a:cubicBezTo>
                    <a:pt x="101" y="181"/>
                    <a:pt x="106" y="166"/>
                    <a:pt x="102" y="145"/>
                  </a:cubicBezTo>
                  <a:cubicBezTo>
                    <a:pt x="95" y="113"/>
                    <a:pt x="89" y="80"/>
                    <a:pt x="83" y="4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78" y="25"/>
                    <a:pt x="72" y="15"/>
                    <a:pt x="64" y="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3"/>
                    <a:pt x="52" y="3"/>
                    <a:pt x="51" y="3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35" y="0"/>
                    <a:pt x="22" y="4"/>
                    <a:pt x="13" y="14"/>
                  </a:cubicBezTo>
                  <a:cubicBezTo>
                    <a:pt x="3" y="24"/>
                    <a:pt x="0" y="40"/>
                    <a:pt x="4" y="54"/>
                  </a:cubicBezTo>
                  <a:cubicBezTo>
                    <a:pt x="11" y="85"/>
                    <a:pt x="17" y="116"/>
                    <a:pt x="23" y="147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9" y="182"/>
                    <a:pt x="41" y="195"/>
                    <a:pt x="62" y="198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10"/>
                    <a:pt x="66" y="214"/>
                    <a:pt x="68" y="217"/>
                  </a:cubicBezTo>
                  <a:cubicBezTo>
                    <a:pt x="70" y="225"/>
                    <a:pt x="70" y="225"/>
                    <a:pt x="70" y="225"/>
                  </a:cubicBezTo>
                  <a:cubicBezTo>
                    <a:pt x="70" y="226"/>
                    <a:pt x="70" y="228"/>
                    <a:pt x="72" y="230"/>
                  </a:cubicBezTo>
                  <a:cubicBezTo>
                    <a:pt x="72" y="231"/>
                    <a:pt x="73" y="233"/>
                    <a:pt x="73" y="234"/>
                  </a:cubicBezTo>
                  <a:cubicBezTo>
                    <a:pt x="74" y="236"/>
                    <a:pt x="74" y="238"/>
                    <a:pt x="75" y="239"/>
                  </a:cubicBezTo>
                  <a:cubicBezTo>
                    <a:pt x="61" y="251"/>
                    <a:pt x="55" y="265"/>
                    <a:pt x="57" y="282"/>
                  </a:cubicBezTo>
                  <a:cubicBezTo>
                    <a:pt x="61" y="306"/>
                    <a:pt x="82" y="324"/>
                    <a:pt x="108" y="324"/>
                  </a:cubicBezTo>
                  <a:cubicBezTo>
                    <a:pt x="119" y="325"/>
                    <a:pt x="131" y="324"/>
                    <a:pt x="143" y="324"/>
                  </a:cubicBezTo>
                  <a:cubicBezTo>
                    <a:pt x="149" y="324"/>
                    <a:pt x="156" y="324"/>
                    <a:pt x="162" y="324"/>
                  </a:cubicBezTo>
                  <a:cubicBezTo>
                    <a:pt x="163" y="324"/>
                    <a:pt x="164" y="324"/>
                    <a:pt x="164" y="324"/>
                  </a:cubicBezTo>
                  <a:cubicBezTo>
                    <a:pt x="166" y="324"/>
                    <a:pt x="166" y="324"/>
                    <a:pt x="167" y="324"/>
                  </a:cubicBezTo>
                  <a:cubicBezTo>
                    <a:pt x="167" y="417"/>
                    <a:pt x="167" y="417"/>
                    <a:pt x="167" y="417"/>
                  </a:cubicBezTo>
                  <a:cubicBezTo>
                    <a:pt x="167" y="417"/>
                    <a:pt x="167" y="417"/>
                    <a:pt x="167" y="417"/>
                  </a:cubicBezTo>
                  <a:cubicBezTo>
                    <a:pt x="165" y="418"/>
                    <a:pt x="164" y="419"/>
                    <a:pt x="163" y="420"/>
                  </a:cubicBezTo>
                  <a:cubicBezTo>
                    <a:pt x="145" y="433"/>
                    <a:pt x="145" y="433"/>
                    <a:pt x="145" y="433"/>
                  </a:cubicBezTo>
                  <a:cubicBezTo>
                    <a:pt x="132" y="442"/>
                    <a:pt x="120" y="450"/>
                    <a:pt x="107" y="459"/>
                  </a:cubicBezTo>
                  <a:cubicBezTo>
                    <a:pt x="104" y="462"/>
                    <a:pt x="101" y="465"/>
                    <a:pt x="101" y="469"/>
                  </a:cubicBezTo>
                  <a:cubicBezTo>
                    <a:pt x="101" y="472"/>
                    <a:pt x="101" y="475"/>
                    <a:pt x="104" y="477"/>
                  </a:cubicBezTo>
                  <a:cubicBezTo>
                    <a:pt x="106" y="481"/>
                    <a:pt x="109" y="482"/>
                    <a:pt x="113" y="482"/>
                  </a:cubicBezTo>
                  <a:cubicBezTo>
                    <a:pt x="115" y="482"/>
                    <a:pt x="118" y="481"/>
                    <a:pt x="121" y="479"/>
                  </a:cubicBezTo>
                  <a:cubicBezTo>
                    <a:pt x="123" y="478"/>
                    <a:pt x="125" y="476"/>
                    <a:pt x="127" y="475"/>
                  </a:cubicBezTo>
                  <a:cubicBezTo>
                    <a:pt x="129" y="474"/>
                    <a:pt x="130" y="472"/>
                    <a:pt x="132" y="471"/>
                  </a:cubicBezTo>
                  <a:cubicBezTo>
                    <a:pt x="167" y="446"/>
                    <a:pt x="167" y="446"/>
                    <a:pt x="167" y="446"/>
                  </a:cubicBezTo>
                  <a:cubicBezTo>
                    <a:pt x="167" y="450"/>
                    <a:pt x="167" y="450"/>
                    <a:pt x="167" y="450"/>
                  </a:cubicBezTo>
                  <a:cubicBezTo>
                    <a:pt x="167" y="456"/>
                    <a:pt x="167" y="462"/>
                    <a:pt x="167" y="468"/>
                  </a:cubicBezTo>
                  <a:cubicBezTo>
                    <a:pt x="167" y="473"/>
                    <a:pt x="169" y="477"/>
                    <a:pt x="171" y="479"/>
                  </a:cubicBezTo>
                  <a:cubicBezTo>
                    <a:pt x="173" y="481"/>
                    <a:pt x="176" y="482"/>
                    <a:pt x="180" y="482"/>
                  </a:cubicBezTo>
                  <a:cubicBezTo>
                    <a:pt x="183" y="482"/>
                    <a:pt x="191" y="480"/>
                    <a:pt x="191" y="468"/>
                  </a:cubicBezTo>
                  <a:cubicBezTo>
                    <a:pt x="192" y="462"/>
                    <a:pt x="192" y="456"/>
                    <a:pt x="192" y="450"/>
                  </a:cubicBezTo>
                  <a:cubicBezTo>
                    <a:pt x="192" y="446"/>
                    <a:pt x="192" y="446"/>
                    <a:pt x="192" y="446"/>
                  </a:cubicBezTo>
                  <a:cubicBezTo>
                    <a:pt x="193" y="447"/>
                    <a:pt x="194" y="448"/>
                    <a:pt x="196" y="449"/>
                  </a:cubicBezTo>
                  <a:cubicBezTo>
                    <a:pt x="200" y="453"/>
                    <a:pt x="205" y="456"/>
                    <a:pt x="210" y="460"/>
                  </a:cubicBezTo>
                  <a:cubicBezTo>
                    <a:pt x="219" y="466"/>
                    <a:pt x="229" y="473"/>
                    <a:pt x="238" y="479"/>
                  </a:cubicBezTo>
                  <a:cubicBezTo>
                    <a:pt x="241" y="482"/>
                    <a:pt x="245" y="483"/>
                    <a:pt x="249" y="482"/>
                  </a:cubicBezTo>
                  <a:cubicBezTo>
                    <a:pt x="252" y="481"/>
                    <a:pt x="254" y="479"/>
                    <a:pt x="256" y="477"/>
                  </a:cubicBezTo>
                  <a:cubicBezTo>
                    <a:pt x="260" y="470"/>
                    <a:pt x="258" y="464"/>
                    <a:pt x="252" y="460"/>
                  </a:cubicBezTo>
                  <a:cubicBezTo>
                    <a:pt x="252" y="459"/>
                    <a:pt x="251" y="459"/>
                    <a:pt x="250" y="458"/>
                  </a:cubicBezTo>
                  <a:cubicBezTo>
                    <a:pt x="192" y="417"/>
                    <a:pt x="192" y="417"/>
                    <a:pt x="192" y="417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253" y="324"/>
                    <a:pt x="253" y="324"/>
                    <a:pt x="253" y="324"/>
                  </a:cubicBezTo>
                  <a:cubicBezTo>
                    <a:pt x="258" y="324"/>
                    <a:pt x="265" y="324"/>
                    <a:pt x="271" y="323"/>
                  </a:cubicBezTo>
                  <a:cubicBezTo>
                    <a:pt x="286" y="319"/>
                    <a:pt x="299" y="310"/>
                    <a:pt x="306" y="297"/>
                  </a:cubicBezTo>
                  <a:cubicBezTo>
                    <a:pt x="312" y="285"/>
                    <a:pt x="313" y="272"/>
                    <a:pt x="308" y="260"/>
                  </a:cubicBezTo>
                  <a:cubicBezTo>
                    <a:pt x="301" y="240"/>
                    <a:pt x="281" y="227"/>
                    <a:pt x="258" y="227"/>
                  </a:cubicBezTo>
                  <a:close/>
                  <a:moveTo>
                    <a:pt x="287" y="277"/>
                  </a:moveTo>
                  <a:cubicBezTo>
                    <a:pt x="287" y="283"/>
                    <a:pt x="283" y="289"/>
                    <a:pt x="277" y="294"/>
                  </a:cubicBezTo>
                  <a:cubicBezTo>
                    <a:pt x="271" y="298"/>
                    <a:pt x="264" y="300"/>
                    <a:pt x="256" y="300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45" y="300"/>
                    <a:pt x="235" y="300"/>
                    <a:pt x="224" y="300"/>
                  </a:cubicBezTo>
                  <a:cubicBezTo>
                    <a:pt x="217" y="300"/>
                    <a:pt x="210" y="300"/>
                    <a:pt x="204" y="300"/>
                  </a:cubicBezTo>
                  <a:cubicBezTo>
                    <a:pt x="183" y="300"/>
                    <a:pt x="183" y="300"/>
                    <a:pt x="183" y="300"/>
                  </a:cubicBezTo>
                  <a:cubicBezTo>
                    <a:pt x="165" y="300"/>
                    <a:pt x="165" y="300"/>
                    <a:pt x="165" y="300"/>
                  </a:cubicBezTo>
                  <a:cubicBezTo>
                    <a:pt x="147" y="300"/>
                    <a:pt x="129" y="300"/>
                    <a:pt x="112" y="300"/>
                  </a:cubicBezTo>
                  <a:cubicBezTo>
                    <a:pt x="112" y="300"/>
                    <a:pt x="112" y="300"/>
                    <a:pt x="111" y="300"/>
                  </a:cubicBezTo>
                  <a:cubicBezTo>
                    <a:pt x="103" y="300"/>
                    <a:pt x="96" y="298"/>
                    <a:pt x="90" y="294"/>
                  </a:cubicBezTo>
                  <a:cubicBezTo>
                    <a:pt x="84" y="289"/>
                    <a:pt x="81" y="283"/>
                    <a:pt x="81" y="276"/>
                  </a:cubicBezTo>
                  <a:cubicBezTo>
                    <a:pt x="81" y="269"/>
                    <a:pt x="84" y="262"/>
                    <a:pt x="91" y="257"/>
                  </a:cubicBezTo>
                  <a:cubicBezTo>
                    <a:pt x="96" y="253"/>
                    <a:pt x="103" y="251"/>
                    <a:pt x="110" y="251"/>
                  </a:cubicBezTo>
                  <a:cubicBezTo>
                    <a:pt x="159" y="251"/>
                    <a:pt x="208" y="251"/>
                    <a:pt x="258" y="251"/>
                  </a:cubicBezTo>
                  <a:cubicBezTo>
                    <a:pt x="266" y="251"/>
                    <a:pt x="273" y="254"/>
                    <a:pt x="279" y="259"/>
                  </a:cubicBezTo>
                  <a:cubicBezTo>
                    <a:pt x="284" y="264"/>
                    <a:pt x="287" y="270"/>
                    <a:pt x="287" y="277"/>
                  </a:cubicBezTo>
                  <a:close/>
                  <a:moveTo>
                    <a:pt x="77" y="168"/>
                  </a:moveTo>
                  <a:cubicBezTo>
                    <a:pt x="75" y="171"/>
                    <a:pt x="72" y="173"/>
                    <a:pt x="68" y="173"/>
                  </a:cubicBezTo>
                  <a:cubicBezTo>
                    <a:pt x="59" y="175"/>
                    <a:pt x="52" y="170"/>
                    <a:pt x="50" y="161"/>
                  </a:cubicBezTo>
                  <a:cubicBezTo>
                    <a:pt x="41" y="118"/>
                    <a:pt x="33" y="79"/>
                    <a:pt x="26" y="43"/>
                  </a:cubicBezTo>
                  <a:cubicBezTo>
                    <a:pt x="25" y="39"/>
                    <a:pt x="26" y="35"/>
                    <a:pt x="29" y="31"/>
                  </a:cubicBezTo>
                  <a:cubicBezTo>
                    <a:pt x="32" y="28"/>
                    <a:pt x="36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9" y="26"/>
                    <a:pt x="54" y="31"/>
                    <a:pt x="56" y="39"/>
                  </a:cubicBezTo>
                  <a:cubicBezTo>
                    <a:pt x="60" y="57"/>
                    <a:pt x="63" y="74"/>
                    <a:pt x="66" y="9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3" y="126"/>
                    <a:pt x="76" y="141"/>
                    <a:pt x="79" y="155"/>
                  </a:cubicBezTo>
                  <a:cubicBezTo>
                    <a:pt x="80" y="160"/>
                    <a:pt x="79" y="164"/>
                    <a:pt x="77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41"/>
            <p:cNvSpPr>
              <a:spLocks noEditPoints="1"/>
            </p:cNvSpPr>
            <p:nvPr/>
          </p:nvSpPr>
          <p:spPr bwMode="auto">
            <a:xfrm>
              <a:off x="20901026" y="3997325"/>
              <a:ext cx="1843088" cy="2047875"/>
            </a:xfrm>
            <a:custGeom>
              <a:avLst/>
              <a:gdLst>
                <a:gd name="T0" fmla="*/ 489 w 489"/>
                <a:gd name="T1" fmla="*/ 484 h 543"/>
                <a:gd name="T2" fmla="*/ 489 w 489"/>
                <a:gd name="T3" fmla="*/ 475 h 543"/>
                <a:gd name="T4" fmla="*/ 489 w 489"/>
                <a:gd name="T5" fmla="*/ 468 h 543"/>
                <a:gd name="T6" fmla="*/ 489 w 489"/>
                <a:gd name="T7" fmla="*/ 454 h 543"/>
                <a:gd name="T8" fmla="*/ 489 w 489"/>
                <a:gd name="T9" fmla="*/ 446 h 543"/>
                <a:gd name="T10" fmla="*/ 489 w 489"/>
                <a:gd name="T11" fmla="*/ 205 h 543"/>
                <a:gd name="T12" fmla="*/ 471 w 489"/>
                <a:gd name="T13" fmla="*/ 154 h 543"/>
                <a:gd name="T14" fmla="*/ 456 w 489"/>
                <a:gd name="T15" fmla="*/ 75 h 543"/>
                <a:gd name="T16" fmla="*/ 417 w 489"/>
                <a:gd name="T17" fmla="*/ 75 h 543"/>
                <a:gd name="T18" fmla="*/ 347 w 489"/>
                <a:gd name="T19" fmla="*/ 75 h 543"/>
                <a:gd name="T20" fmla="*/ 335 w 489"/>
                <a:gd name="T21" fmla="*/ 79 h 543"/>
                <a:gd name="T22" fmla="*/ 332 w 489"/>
                <a:gd name="T23" fmla="*/ 117 h 543"/>
                <a:gd name="T24" fmla="*/ 332 w 489"/>
                <a:gd name="T25" fmla="*/ 181 h 543"/>
                <a:gd name="T26" fmla="*/ 180 w 489"/>
                <a:gd name="T27" fmla="*/ 185 h 543"/>
                <a:gd name="T28" fmla="*/ 215 w 489"/>
                <a:gd name="T29" fmla="*/ 167 h 543"/>
                <a:gd name="T30" fmla="*/ 306 w 489"/>
                <a:gd name="T31" fmla="*/ 150 h 543"/>
                <a:gd name="T32" fmla="*/ 290 w 489"/>
                <a:gd name="T33" fmla="*/ 0 h 543"/>
                <a:gd name="T34" fmla="*/ 30 w 489"/>
                <a:gd name="T35" fmla="*/ 16 h 543"/>
                <a:gd name="T36" fmla="*/ 47 w 489"/>
                <a:gd name="T37" fmla="*/ 167 h 543"/>
                <a:gd name="T38" fmla="*/ 150 w 489"/>
                <a:gd name="T39" fmla="*/ 167 h 543"/>
                <a:gd name="T40" fmla="*/ 152 w 489"/>
                <a:gd name="T41" fmla="*/ 167 h 543"/>
                <a:gd name="T42" fmla="*/ 155 w 489"/>
                <a:gd name="T43" fmla="*/ 185 h 543"/>
                <a:gd name="T44" fmla="*/ 149 w 489"/>
                <a:gd name="T45" fmla="*/ 185 h 543"/>
                <a:gd name="T46" fmla="*/ 15 w 489"/>
                <a:gd name="T47" fmla="*/ 185 h 543"/>
                <a:gd name="T48" fmla="*/ 0 w 489"/>
                <a:gd name="T49" fmla="*/ 259 h 543"/>
                <a:gd name="T50" fmla="*/ 12 w 489"/>
                <a:gd name="T51" fmla="*/ 278 h 543"/>
                <a:gd name="T52" fmla="*/ 24 w 489"/>
                <a:gd name="T53" fmla="*/ 254 h 543"/>
                <a:gd name="T54" fmla="*/ 24 w 489"/>
                <a:gd name="T55" fmla="*/ 210 h 543"/>
                <a:gd name="T56" fmla="*/ 287 w 489"/>
                <a:gd name="T57" fmla="*/ 459 h 543"/>
                <a:gd name="T58" fmla="*/ 361 w 489"/>
                <a:gd name="T59" fmla="*/ 476 h 543"/>
                <a:gd name="T60" fmla="*/ 463 w 489"/>
                <a:gd name="T61" fmla="*/ 475 h 543"/>
                <a:gd name="T62" fmla="*/ 465 w 489"/>
                <a:gd name="T63" fmla="*/ 483 h 543"/>
                <a:gd name="T64" fmla="*/ 467 w 489"/>
                <a:gd name="T65" fmla="*/ 537 h 543"/>
                <a:gd name="T66" fmla="*/ 482 w 489"/>
                <a:gd name="T67" fmla="*/ 542 h 543"/>
                <a:gd name="T68" fmla="*/ 489 w 489"/>
                <a:gd name="T69" fmla="*/ 496 h 543"/>
                <a:gd name="T70" fmla="*/ 390 w 489"/>
                <a:gd name="T71" fmla="*/ 185 h 543"/>
                <a:gd name="T72" fmla="*/ 356 w 489"/>
                <a:gd name="T73" fmla="*/ 99 h 543"/>
                <a:gd name="T74" fmla="*/ 390 w 489"/>
                <a:gd name="T75" fmla="*/ 98 h 543"/>
                <a:gd name="T76" fmla="*/ 465 w 489"/>
                <a:gd name="T77" fmla="*/ 292 h 543"/>
                <a:gd name="T78" fmla="*/ 465 w 489"/>
                <a:gd name="T79" fmla="*/ 449 h 543"/>
                <a:gd name="T80" fmla="*/ 311 w 489"/>
                <a:gd name="T81" fmla="*/ 451 h 543"/>
                <a:gd name="T82" fmla="*/ 311 w 489"/>
                <a:gd name="T83" fmla="*/ 403 h 543"/>
                <a:gd name="T84" fmla="*/ 317 w 489"/>
                <a:gd name="T85" fmla="*/ 403 h 543"/>
                <a:gd name="T86" fmla="*/ 401 w 489"/>
                <a:gd name="T87" fmla="*/ 403 h 543"/>
                <a:gd name="T88" fmla="*/ 414 w 489"/>
                <a:gd name="T89" fmla="*/ 391 h 543"/>
                <a:gd name="T90" fmla="*/ 383 w 489"/>
                <a:gd name="T91" fmla="*/ 379 h 543"/>
                <a:gd name="T92" fmla="*/ 334 w 489"/>
                <a:gd name="T93" fmla="*/ 379 h 543"/>
                <a:gd name="T94" fmla="*/ 319 w 489"/>
                <a:gd name="T95" fmla="*/ 381 h 543"/>
                <a:gd name="T96" fmla="*/ 311 w 489"/>
                <a:gd name="T97" fmla="*/ 379 h 543"/>
                <a:gd name="T98" fmla="*/ 343 w 489"/>
                <a:gd name="T99" fmla="*/ 314 h 543"/>
                <a:gd name="T100" fmla="*/ 411 w 489"/>
                <a:gd name="T101" fmla="*/ 309 h 543"/>
                <a:gd name="T102" fmla="*/ 400 w 489"/>
                <a:gd name="T103" fmla="*/ 289 h 543"/>
                <a:gd name="T104" fmla="*/ 338 w 489"/>
                <a:gd name="T105" fmla="*/ 290 h 543"/>
                <a:gd name="T106" fmla="*/ 311 w 489"/>
                <a:gd name="T107" fmla="*/ 210 h 543"/>
                <a:gd name="T108" fmla="*/ 333 w 489"/>
                <a:gd name="T109" fmla="*/ 210 h 543"/>
                <a:gd name="T110" fmla="*/ 465 w 489"/>
                <a:gd name="T111" fmla="*/ 209 h 543"/>
                <a:gd name="T112" fmla="*/ 465 w 489"/>
                <a:gd name="T113" fmla="*/ 291 h 543"/>
                <a:gd name="T114" fmla="*/ 413 w 489"/>
                <a:gd name="T115" fmla="*/ 99 h 543"/>
                <a:gd name="T116" fmla="*/ 446 w 489"/>
                <a:gd name="T117" fmla="*/ 99 h 543"/>
                <a:gd name="T118" fmla="*/ 413 w 489"/>
                <a:gd name="T119" fmla="*/ 185 h 543"/>
                <a:gd name="T120" fmla="*/ 281 w 489"/>
                <a:gd name="T121" fmla="*/ 142 h 543"/>
                <a:gd name="T122" fmla="*/ 55 w 489"/>
                <a:gd name="T123" fmla="*/ 24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9" h="543">
                  <a:moveTo>
                    <a:pt x="489" y="496"/>
                  </a:moveTo>
                  <a:cubicBezTo>
                    <a:pt x="489" y="484"/>
                    <a:pt x="489" y="484"/>
                    <a:pt x="489" y="484"/>
                  </a:cubicBezTo>
                  <a:cubicBezTo>
                    <a:pt x="489" y="478"/>
                    <a:pt x="489" y="478"/>
                    <a:pt x="489" y="478"/>
                  </a:cubicBezTo>
                  <a:cubicBezTo>
                    <a:pt x="489" y="475"/>
                    <a:pt x="489" y="475"/>
                    <a:pt x="489" y="475"/>
                  </a:cubicBezTo>
                  <a:cubicBezTo>
                    <a:pt x="489" y="474"/>
                    <a:pt x="489" y="474"/>
                    <a:pt x="489" y="474"/>
                  </a:cubicBezTo>
                  <a:cubicBezTo>
                    <a:pt x="489" y="468"/>
                    <a:pt x="489" y="468"/>
                    <a:pt x="489" y="468"/>
                  </a:cubicBezTo>
                  <a:cubicBezTo>
                    <a:pt x="489" y="457"/>
                    <a:pt x="489" y="457"/>
                    <a:pt x="489" y="457"/>
                  </a:cubicBezTo>
                  <a:cubicBezTo>
                    <a:pt x="489" y="454"/>
                    <a:pt x="489" y="454"/>
                    <a:pt x="489" y="454"/>
                  </a:cubicBezTo>
                  <a:cubicBezTo>
                    <a:pt x="489" y="452"/>
                    <a:pt x="489" y="452"/>
                    <a:pt x="489" y="452"/>
                  </a:cubicBezTo>
                  <a:cubicBezTo>
                    <a:pt x="489" y="450"/>
                    <a:pt x="489" y="448"/>
                    <a:pt x="489" y="446"/>
                  </a:cubicBezTo>
                  <a:cubicBezTo>
                    <a:pt x="489" y="379"/>
                    <a:pt x="489" y="312"/>
                    <a:pt x="489" y="245"/>
                  </a:cubicBezTo>
                  <a:cubicBezTo>
                    <a:pt x="489" y="205"/>
                    <a:pt x="489" y="205"/>
                    <a:pt x="489" y="205"/>
                  </a:cubicBezTo>
                  <a:cubicBezTo>
                    <a:pt x="489" y="188"/>
                    <a:pt x="488" y="186"/>
                    <a:pt x="471" y="185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1" y="133"/>
                    <a:pt x="471" y="111"/>
                    <a:pt x="471" y="90"/>
                  </a:cubicBezTo>
                  <a:cubicBezTo>
                    <a:pt x="471" y="80"/>
                    <a:pt x="467" y="75"/>
                    <a:pt x="456" y="75"/>
                  </a:cubicBezTo>
                  <a:cubicBezTo>
                    <a:pt x="449" y="75"/>
                    <a:pt x="442" y="75"/>
                    <a:pt x="435" y="75"/>
                  </a:cubicBezTo>
                  <a:cubicBezTo>
                    <a:pt x="417" y="75"/>
                    <a:pt x="417" y="75"/>
                    <a:pt x="417" y="75"/>
                  </a:cubicBezTo>
                  <a:cubicBezTo>
                    <a:pt x="397" y="75"/>
                    <a:pt x="397" y="75"/>
                    <a:pt x="397" y="75"/>
                  </a:cubicBezTo>
                  <a:cubicBezTo>
                    <a:pt x="380" y="75"/>
                    <a:pt x="363" y="75"/>
                    <a:pt x="347" y="75"/>
                  </a:cubicBezTo>
                  <a:cubicBezTo>
                    <a:pt x="347" y="75"/>
                    <a:pt x="347" y="75"/>
                    <a:pt x="347" y="75"/>
                  </a:cubicBezTo>
                  <a:cubicBezTo>
                    <a:pt x="343" y="75"/>
                    <a:pt x="338" y="76"/>
                    <a:pt x="335" y="79"/>
                  </a:cubicBezTo>
                  <a:cubicBezTo>
                    <a:pt x="332" y="82"/>
                    <a:pt x="332" y="86"/>
                    <a:pt x="332" y="90"/>
                  </a:cubicBezTo>
                  <a:cubicBezTo>
                    <a:pt x="332" y="99"/>
                    <a:pt x="332" y="108"/>
                    <a:pt x="332" y="117"/>
                  </a:cubicBezTo>
                  <a:cubicBezTo>
                    <a:pt x="332" y="133"/>
                    <a:pt x="332" y="150"/>
                    <a:pt x="332" y="166"/>
                  </a:cubicBezTo>
                  <a:cubicBezTo>
                    <a:pt x="332" y="171"/>
                    <a:pt x="332" y="176"/>
                    <a:pt x="332" y="181"/>
                  </a:cubicBezTo>
                  <a:cubicBezTo>
                    <a:pt x="332" y="182"/>
                    <a:pt x="332" y="183"/>
                    <a:pt x="332" y="185"/>
                  </a:cubicBezTo>
                  <a:cubicBezTo>
                    <a:pt x="180" y="185"/>
                    <a:pt x="180" y="185"/>
                    <a:pt x="180" y="18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40" y="167"/>
                    <a:pt x="264" y="167"/>
                    <a:pt x="289" y="167"/>
                  </a:cubicBezTo>
                  <a:cubicBezTo>
                    <a:pt x="302" y="167"/>
                    <a:pt x="306" y="163"/>
                    <a:pt x="306" y="150"/>
                  </a:cubicBezTo>
                  <a:cubicBezTo>
                    <a:pt x="306" y="105"/>
                    <a:pt x="306" y="60"/>
                    <a:pt x="306" y="16"/>
                  </a:cubicBezTo>
                  <a:cubicBezTo>
                    <a:pt x="306" y="4"/>
                    <a:pt x="301" y="0"/>
                    <a:pt x="290" y="0"/>
                  </a:cubicBezTo>
                  <a:cubicBezTo>
                    <a:pt x="208" y="0"/>
                    <a:pt x="127" y="0"/>
                    <a:pt x="46" y="0"/>
                  </a:cubicBezTo>
                  <a:cubicBezTo>
                    <a:pt x="34" y="0"/>
                    <a:pt x="30" y="4"/>
                    <a:pt x="30" y="16"/>
                  </a:cubicBezTo>
                  <a:cubicBezTo>
                    <a:pt x="30" y="61"/>
                    <a:pt x="30" y="106"/>
                    <a:pt x="30" y="151"/>
                  </a:cubicBezTo>
                  <a:cubicBezTo>
                    <a:pt x="30" y="163"/>
                    <a:pt x="34" y="167"/>
                    <a:pt x="47" y="167"/>
                  </a:cubicBezTo>
                  <a:cubicBezTo>
                    <a:pt x="85" y="167"/>
                    <a:pt x="85" y="167"/>
                    <a:pt x="85" y="167"/>
                  </a:cubicBezTo>
                  <a:cubicBezTo>
                    <a:pt x="106" y="167"/>
                    <a:pt x="128" y="167"/>
                    <a:pt x="150" y="167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50" y="167"/>
                    <a:pt x="151" y="167"/>
                    <a:pt x="152" y="167"/>
                  </a:cubicBezTo>
                  <a:cubicBezTo>
                    <a:pt x="153" y="167"/>
                    <a:pt x="154" y="167"/>
                    <a:pt x="155" y="167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4" y="186"/>
                    <a:pt x="153" y="186"/>
                    <a:pt x="151" y="185"/>
                  </a:cubicBezTo>
                  <a:cubicBezTo>
                    <a:pt x="151" y="185"/>
                    <a:pt x="150" y="185"/>
                    <a:pt x="149" y="185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05" y="185"/>
                    <a:pt x="60" y="185"/>
                    <a:pt x="15" y="185"/>
                  </a:cubicBezTo>
                  <a:cubicBezTo>
                    <a:pt x="9" y="185"/>
                    <a:pt x="1" y="187"/>
                    <a:pt x="0" y="198"/>
                  </a:cubicBezTo>
                  <a:cubicBezTo>
                    <a:pt x="0" y="218"/>
                    <a:pt x="0" y="239"/>
                    <a:pt x="0" y="259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3"/>
                    <a:pt x="5" y="278"/>
                    <a:pt x="12" y="278"/>
                  </a:cubicBezTo>
                  <a:cubicBezTo>
                    <a:pt x="19" y="278"/>
                    <a:pt x="24" y="274"/>
                    <a:pt x="24" y="266"/>
                  </a:cubicBezTo>
                  <a:cubicBezTo>
                    <a:pt x="25" y="262"/>
                    <a:pt x="24" y="258"/>
                    <a:pt x="24" y="254"/>
                  </a:cubicBezTo>
                  <a:cubicBezTo>
                    <a:pt x="24" y="252"/>
                    <a:pt x="24" y="250"/>
                    <a:pt x="24" y="248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7" y="459"/>
                    <a:pt x="287" y="459"/>
                    <a:pt x="287" y="459"/>
                  </a:cubicBezTo>
                  <a:cubicBezTo>
                    <a:pt x="287" y="472"/>
                    <a:pt x="290" y="476"/>
                    <a:pt x="304" y="476"/>
                  </a:cubicBezTo>
                  <a:cubicBezTo>
                    <a:pt x="361" y="476"/>
                    <a:pt x="361" y="476"/>
                    <a:pt x="361" y="476"/>
                  </a:cubicBezTo>
                  <a:cubicBezTo>
                    <a:pt x="394" y="476"/>
                    <a:pt x="428" y="476"/>
                    <a:pt x="461" y="476"/>
                  </a:cubicBezTo>
                  <a:cubicBezTo>
                    <a:pt x="462" y="476"/>
                    <a:pt x="463" y="476"/>
                    <a:pt x="463" y="475"/>
                  </a:cubicBezTo>
                  <a:cubicBezTo>
                    <a:pt x="464" y="475"/>
                    <a:pt x="465" y="475"/>
                    <a:pt x="465" y="475"/>
                  </a:cubicBezTo>
                  <a:cubicBezTo>
                    <a:pt x="465" y="483"/>
                    <a:pt x="465" y="483"/>
                    <a:pt x="465" y="483"/>
                  </a:cubicBezTo>
                  <a:cubicBezTo>
                    <a:pt x="465" y="499"/>
                    <a:pt x="465" y="515"/>
                    <a:pt x="465" y="531"/>
                  </a:cubicBezTo>
                  <a:cubicBezTo>
                    <a:pt x="465" y="533"/>
                    <a:pt x="465" y="535"/>
                    <a:pt x="467" y="537"/>
                  </a:cubicBezTo>
                  <a:cubicBezTo>
                    <a:pt x="469" y="541"/>
                    <a:pt x="473" y="543"/>
                    <a:pt x="477" y="543"/>
                  </a:cubicBezTo>
                  <a:cubicBezTo>
                    <a:pt x="478" y="543"/>
                    <a:pt x="480" y="543"/>
                    <a:pt x="482" y="542"/>
                  </a:cubicBezTo>
                  <a:cubicBezTo>
                    <a:pt x="485" y="541"/>
                    <a:pt x="489" y="538"/>
                    <a:pt x="489" y="530"/>
                  </a:cubicBezTo>
                  <a:cubicBezTo>
                    <a:pt x="489" y="518"/>
                    <a:pt x="489" y="507"/>
                    <a:pt x="489" y="496"/>
                  </a:cubicBezTo>
                  <a:close/>
                  <a:moveTo>
                    <a:pt x="390" y="98"/>
                  </a:moveTo>
                  <a:cubicBezTo>
                    <a:pt x="390" y="185"/>
                    <a:pt x="390" y="185"/>
                    <a:pt x="390" y="185"/>
                  </a:cubicBezTo>
                  <a:cubicBezTo>
                    <a:pt x="356" y="185"/>
                    <a:pt x="356" y="185"/>
                    <a:pt x="356" y="185"/>
                  </a:cubicBezTo>
                  <a:cubicBezTo>
                    <a:pt x="356" y="99"/>
                    <a:pt x="356" y="99"/>
                    <a:pt x="356" y="99"/>
                  </a:cubicBezTo>
                  <a:cubicBezTo>
                    <a:pt x="359" y="99"/>
                    <a:pt x="362" y="99"/>
                    <a:pt x="364" y="99"/>
                  </a:cubicBezTo>
                  <a:cubicBezTo>
                    <a:pt x="373" y="99"/>
                    <a:pt x="381" y="99"/>
                    <a:pt x="390" y="98"/>
                  </a:cubicBezTo>
                  <a:close/>
                  <a:moveTo>
                    <a:pt x="465" y="291"/>
                  </a:moveTo>
                  <a:cubicBezTo>
                    <a:pt x="465" y="292"/>
                    <a:pt x="465" y="292"/>
                    <a:pt x="465" y="292"/>
                  </a:cubicBezTo>
                  <a:cubicBezTo>
                    <a:pt x="465" y="293"/>
                    <a:pt x="465" y="293"/>
                    <a:pt x="465" y="294"/>
                  </a:cubicBezTo>
                  <a:cubicBezTo>
                    <a:pt x="465" y="345"/>
                    <a:pt x="465" y="397"/>
                    <a:pt x="465" y="449"/>
                  </a:cubicBezTo>
                  <a:cubicBezTo>
                    <a:pt x="465" y="450"/>
                    <a:pt x="465" y="450"/>
                    <a:pt x="465" y="451"/>
                  </a:cubicBezTo>
                  <a:cubicBezTo>
                    <a:pt x="311" y="451"/>
                    <a:pt x="311" y="451"/>
                    <a:pt x="311" y="451"/>
                  </a:cubicBezTo>
                  <a:cubicBezTo>
                    <a:pt x="311" y="444"/>
                    <a:pt x="311" y="437"/>
                    <a:pt x="311" y="431"/>
                  </a:cubicBezTo>
                  <a:cubicBezTo>
                    <a:pt x="311" y="422"/>
                    <a:pt x="311" y="412"/>
                    <a:pt x="311" y="403"/>
                  </a:cubicBezTo>
                  <a:cubicBezTo>
                    <a:pt x="312" y="402"/>
                    <a:pt x="312" y="402"/>
                    <a:pt x="312" y="402"/>
                  </a:cubicBezTo>
                  <a:cubicBezTo>
                    <a:pt x="313" y="403"/>
                    <a:pt x="315" y="403"/>
                    <a:pt x="317" y="403"/>
                  </a:cubicBezTo>
                  <a:cubicBezTo>
                    <a:pt x="327" y="403"/>
                    <a:pt x="338" y="403"/>
                    <a:pt x="348" y="403"/>
                  </a:cubicBezTo>
                  <a:cubicBezTo>
                    <a:pt x="366" y="403"/>
                    <a:pt x="383" y="403"/>
                    <a:pt x="401" y="403"/>
                  </a:cubicBezTo>
                  <a:cubicBezTo>
                    <a:pt x="405" y="403"/>
                    <a:pt x="409" y="402"/>
                    <a:pt x="411" y="399"/>
                  </a:cubicBezTo>
                  <a:cubicBezTo>
                    <a:pt x="413" y="397"/>
                    <a:pt x="414" y="394"/>
                    <a:pt x="414" y="391"/>
                  </a:cubicBezTo>
                  <a:cubicBezTo>
                    <a:pt x="413" y="383"/>
                    <a:pt x="409" y="379"/>
                    <a:pt x="400" y="379"/>
                  </a:cubicBezTo>
                  <a:cubicBezTo>
                    <a:pt x="395" y="379"/>
                    <a:pt x="389" y="379"/>
                    <a:pt x="383" y="379"/>
                  </a:cubicBezTo>
                  <a:cubicBezTo>
                    <a:pt x="369" y="379"/>
                    <a:pt x="354" y="379"/>
                    <a:pt x="339" y="379"/>
                  </a:cubicBezTo>
                  <a:cubicBezTo>
                    <a:pt x="338" y="379"/>
                    <a:pt x="336" y="379"/>
                    <a:pt x="334" y="379"/>
                  </a:cubicBezTo>
                  <a:cubicBezTo>
                    <a:pt x="330" y="378"/>
                    <a:pt x="325" y="378"/>
                    <a:pt x="320" y="381"/>
                  </a:cubicBezTo>
                  <a:cubicBezTo>
                    <a:pt x="320" y="381"/>
                    <a:pt x="319" y="381"/>
                    <a:pt x="319" y="381"/>
                  </a:cubicBezTo>
                  <a:cubicBezTo>
                    <a:pt x="317" y="379"/>
                    <a:pt x="314" y="379"/>
                    <a:pt x="313" y="379"/>
                  </a:cubicBezTo>
                  <a:cubicBezTo>
                    <a:pt x="312" y="379"/>
                    <a:pt x="312" y="379"/>
                    <a:pt x="311" y="379"/>
                  </a:cubicBezTo>
                  <a:cubicBezTo>
                    <a:pt x="311" y="314"/>
                    <a:pt x="311" y="314"/>
                    <a:pt x="311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62" y="314"/>
                    <a:pt x="381" y="314"/>
                    <a:pt x="400" y="314"/>
                  </a:cubicBezTo>
                  <a:cubicBezTo>
                    <a:pt x="405" y="314"/>
                    <a:pt x="409" y="312"/>
                    <a:pt x="411" y="309"/>
                  </a:cubicBezTo>
                  <a:cubicBezTo>
                    <a:pt x="413" y="307"/>
                    <a:pt x="414" y="304"/>
                    <a:pt x="414" y="301"/>
                  </a:cubicBezTo>
                  <a:cubicBezTo>
                    <a:pt x="413" y="295"/>
                    <a:pt x="410" y="289"/>
                    <a:pt x="400" y="289"/>
                  </a:cubicBezTo>
                  <a:cubicBezTo>
                    <a:pt x="400" y="289"/>
                    <a:pt x="400" y="289"/>
                    <a:pt x="400" y="289"/>
                  </a:cubicBezTo>
                  <a:cubicBezTo>
                    <a:pt x="379" y="290"/>
                    <a:pt x="359" y="290"/>
                    <a:pt x="338" y="290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6" y="210"/>
                    <a:pt x="316" y="210"/>
                    <a:pt x="316" y="210"/>
                  </a:cubicBezTo>
                  <a:cubicBezTo>
                    <a:pt x="322" y="210"/>
                    <a:pt x="327" y="210"/>
                    <a:pt x="333" y="210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65" y="209"/>
                    <a:pt x="465" y="209"/>
                    <a:pt x="465" y="209"/>
                  </a:cubicBezTo>
                  <a:cubicBezTo>
                    <a:pt x="465" y="224"/>
                    <a:pt x="465" y="240"/>
                    <a:pt x="465" y="260"/>
                  </a:cubicBezTo>
                  <a:lnTo>
                    <a:pt x="465" y="291"/>
                  </a:lnTo>
                  <a:close/>
                  <a:moveTo>
                    <a:pt x="413" y="185"/>
                  </a:moveTo>
                  <a:cubicBezTo>
                    <a:pt x="413" y="99"/>
                    <a:pt x="413" y="99"/>
                    <a:pt x="413" y="99"/>
                  </a:cubicBezTo>
                  <a:cubicBezTo>
                    <a:pt x="419" y="98"/>
                    <a:pt x="425" y="99"/>
                    <a:pt x="431" y="99"/>
                  </a:cubicBezTo>
                  <a:cubicBezTo>
                    <a:pt x="436" y="99"/>
                    <a:pt x="441" y="100"/>
                    <a:pt x="446" y="99"/>
                  </a:cubicBezTo>
                  <a:cubicBezTo>
                    <a:pt x="446" y="185"/>
                    <a:pt x="446" y="185"/>
                    <a:pt x="446" y="185"/>
                  </a:cubicBezTo>
                  <a:lnTo>
                    <a:pt x="413" y="185"/>
                  </a:lnTo>
                  <a:close/>
                  <a:moveTo>
                    <a:pt x="281" y="24"/>
                  </a:moveTo>
                  <a:cubicBezTo>
                    <a:pt x="281" y="142"/>
                    <a:pt x="281" y="142"/>
                    <a:pt x="281" y="142"/>
                  </a:cubicBezTo>
                  <a:cubicBezTo>
                    <a:pt x="55" y="142"/>
                    <a:pt x="55" y="142"/>
                    <a:pt x="55" y="142"/>
                  </a:cubicBezTo>
                  <a:cubicBezTo>
                    <a:pt x="55" y="24"/>
                    <a:pt x="55" y="24"/>
                    <a:pt x="55" y="24"/>
                  </a:cubicBezTo>
                  <a:lnTo>
                    <a:pt x="28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42"/>
            <p:cNvSpPr>
              <a:spLocks/>
            </p:cNvSpPr>
            <p:nvPr/>
          </p:nvSpPr>
          <p:spPr bwMode="auto">
            <a:xfrm>
              <a:off x="20901026" y="5491163"/>
              <a:ext cx="98425" cy="331787"/>
            </a:xfrm>
            <a:custGeom>
              <a:avLst/>
              <a:gdLst>
                <a:gd name="T0" fmla="*/ 24 w 26"/>
                <a:gd name="T1" fmla="*/ 9 h 88"/>
                <a:gd name="T2" fmla="*/ 23 w 26"/>
                <a:gd name="T3" fmla="*/ 8 h 88"/>
                <a:gd name="T4" fmla="*/ 22 w 26"/>
                <a:gd name="T5" fmla="*/ 6 h 88"/>
                <a:gd name="T6" fmla="*/ 21 w 26"/>
                <a:gd name="T7" fmla="*/ 5 h 88"/>
                <a:gd name="T8" fmla="*/ 7 w 26"/>
                <a:gd name="T9" fmla="*/ 2 h 88"/>
                <a:gd name="T10" fmla="*/ 0 w 26"/>
                <a:gd name="T11" fmla="*/ 15 h 88"/>
                <a:gd name="T12" fmla="*/ 0 w 26"/>
                <a:gd name="T13" fmla="*/ 26 h 88"/>
                <a:gd name="T14" fmla="*/ 1 w 26"/>
                <a:gd name="T15" fmla="*/ 48 h 88"/>
                <a:gd name="T16" fmla="*/ 1 w 26"/>
                <a:gd name="T17" fmla="*/ 59 h 88"/>
                <a:gd name="T18" fmla="*/ 1 w 26"/>
                <a:gd name="T19" fmla="*/ 65 h 88"/>
                <a:gd name="T20" fmla="*/ 1 w 26"/>
                <a:gd name="T21" fmla="*/ 68 h 88"/>
                <a:gd name="T22" fmla="*/ 0 w 26"/>
                <a:gd name="T23" fmla="*/ 75 h 88"/>
                <a:gd name="T24" fmla="*/ 8 w 26"/>
                <a:gd name="T25" fmla="*/ 88 h 88"/>
                <a:gd name="T26" fmla="*/ 13 w 26"/>
                <a:gd name="T27" fmla="*/ 88 h 88"/>
                <a:gd name="T28" fmla="*/ 23 w 26"/>
                <a:gd name="T29" fmla="*/ 82 h 88"/>
                <a:gd name="T30" fmla="*/ 25 w 26"/>
                <a:gd name="T31" fmla="*/ 75 h 88"/>
                <a:gd name="T32" fmla="*/ 25 w 26"/>
                <a:gd name="T33" fmla="*/ 73 h 88"/>
                <a:gd name="T34" fmla="*/ 25 w 26"/>
                <a:gd name="T35" fmla="*/ 34 h 88"/>
                <a:gd name="T36" fmla="*/ 25 w 26"/>
                <a:gd name="T37" fmla="*/ 27 h 88"/>
                <a:gd name="T38" fmla="*/ 24 w 26"/>
                <a:gd name="T3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88">
                  <a:moveTo>
                    <a:pt x="24" y="9"/>
                  </a:moveTo>
                  <a:cubicBezTo>
                    <a:pt x="23" y="9"/>
                    <a:pt x="23" y="9"/>
                    <a:pt x="23" y="8"/>
                  </a:cubicBezTo>
                  <a:cubicBezTo>
                    <a:pt x="23" y="7"/>
                    <a:pt x="23" y="7"/>
                    <a:pt x="22" y="6"/>
                  </a:cubicBezTo>
                  <a:cubicBezTo>
                    <a:pt x="22" y="6"/>
                    <a:pt x="22" y="5"/>
                    <a:pt x="21" y="5"/>
                  </a:cubicBezTo>
                  <a:cubicBezTo>
                    <a:pt x="17" y="1"/>
                    <a:pt x="12" y="0"/>
                    <a:pt x="7" y="2"/>
                  </a:cubicBezTo>
                  <a:cubicBezTo>
                    <a:pt x="4" y="4"/>
                    <a:pt x="0" y="7"/>
                    <a:pt x="0" y="15"/>
                  </a:cubicBezTo>
                  <a:cubicBezTo>
                    <a:pt x="0" y="18"/>
                    <a:pt x="0" y="22"/>
                    <a:pt x="0" y="26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70"/>
                    <a:pt x="0" y="72"/>
                    <a:pt x="0" y="75"/>
                  </a:cubicBezTo>
                  <a:cubicBezTo>
                    <a:pt x="0" y="81"/>
                    <a:pt x="3" y="86"/>
                    <a:pt x="8" y="88"/>
                  </a:cubicBezTo>
                  <a:cubicBezTo>
                    <a:pt x="10" y="88"/>
                    <a:pt x="11" y="88"/>
                    <a:pt x="13" y="88"/>
                  </a:cubicBezTo>
                  <a:cubicBezTo>
                    <a:pt x="17" y="88"/>
                    <a:pt x="20" y="86"/>
                    <a:pt x="23" y="82"/>
                  </a:cubicBezTo>
                  <a:cubicBezTo>
                    <a:pt x="25" y="80"/>
                    <a:pt x="25" y="77"/>
                    <a:pt x="25" y="75"/>
                  </a:cubicBezTo>
                  <a:cubicBezTo>
                    <a:pt x="25" y="74"/>
                    <a:pt x="25" y="74"/>
                    <a:pt x="25" y="73"/>
                  </a:cubicBezTo>
                  <a:cubicBezTo>
                    <a:pt x="25" y="61"/>
                    <a:pt x="25" y="47"/>
                    <a:pt x="25" y="34"/>
                  </a:cubicBezTo>
                  <a:cubicBezTo>
                    <a:pt x="25" y="32"/>
                    <a:pt x="25" y="29"/>
                    <a:pt x="25" y="27"/>
                  </a:cubicBezTo>
                  <a:cubicBezTo>
                    <a:pt x="25" y="21"/>
                    <a:pt x="26" y="15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43"/>
            <p:cNvSpPr>
              <a:spLocks/>
            </p:cNvSpPr>
            <p:nvPr/>
          </p:nvSpPr>
          <p:spPr bwMode="auto">
            <a:xfrm>
              <a:off x="22253576" y="4575175"/>
              <a:ext cx="109538" cy="90487"/>
            </a:xfrm>
            <a:custGeom>
              <a:avLst/>
              <a:gdLst>
                <a:gd name="T0" fmla="*/ 14 w 29"/>
                <a:gd name="T1" fmla="*/ 24 h 24"/>
                <a:gd name="T2" fmla="*/ 14 w 29"/>
                <a:gd name="T3" fmla="*/ 24 h 24"/>
                <a:gd name="T4" fmla="*/ 26 w 29"/>
                <a:gd name="T5" fmla="*/ 20 h 24"/>
                <a:gd name="T6" fmla="*/ 29 w 29"/>
                <a:gd name="T7" fmla="*/ 12 h 24"/>
                <a:gd name="T8" fmla="*/ 15 w 29"/>
                <a:gd name="T9" fmla="*/ 0 h 24"/>
                <a:gd name="T10" fmla="*/ 14 w 29"/>
                <a:gd name="T11" fmla="*/ 0 h 24"/>
                <a:gd name="T12" fmla="*/ 0 w 29"/>
                <a:gd name="T13" fmla="*/ 11 h 24"/>
                <a:gd name="T14" fmla="*/ 3 w 29"/>
                <a:gd name="T15" fmla="*/ 20 h 24"/>
                <a:gd name="T16" fmla="*/ 14 w 29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4">
                  <a:moveTo>
                    <a:pt x="14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9" y="24"/>
                    <a:pt x="23" y="23"/>
                    <a:pt x="26" y="20"/>
                  </a:cubicBezTo>
                  <a:cubicBezTo>
                    <a:pt x="28" y="18"/>
                    <a:pt x="29" y="15"/>
                    <a:pt x="29" y="12"/>
                  </a:cubicBezTo>
                  <a:cubicBezTo>
                    <a:pt x="29" y="4"/>
                    <a:pt x="24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2" y="0"/>
                    <a:pt x="0" y="8"/>
                    <a:pt x="0" y="11"/>
                  </a:cubicBezTo>
                  <a:cubicBezTo>
                    <a:pt x="0" y="15"/>
                    <a:pt x="1" y="18"/>
                    <a:pt x="3" y="20"/>
                  </a:cubicBezTo>
                  <a:cubicBezTo>
                    <a:pt x="5" y="22"/>
                    <a:pt x="9" y="24"/>
                    <a:pt x="1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44"/>
            <p:cNvSpPr>
              <a:spLocks/>
            </p:cNvSpPr>
            <p:nvPr/>
          </p:nvSpPr>
          <p:spPr bwMode="auto">
            <a:xfrm>
              <a:off x="22464713" y="4575175"/>
              <a:ext cx="112713" cy="90487"/>
            </a:xfrm>
            <a:custGeom>
              <a:avLst/>
              <a:gdLst>
                <a:gd name="T0" fmla="*/ 15 w 30"/>
                <a:gd name="T1" fmla="*/ 0 h 24"/>
                <a:gd name="T2" fmla="*/ 15 w 30"/>
                <a:gd name="T3" fmla="*/ 0 h 24"/>
                <a:gd name="T4" fmla="*/ 0 w 30"/>
                <a:gd name="T5" fmla="*/ 12 h 24"/>
                <a:gd name="T6" fmla="*/ 4 w 30"/>
                <a:gd name="T7" fmla="*/ 20 h 24"/>
                <a:gd name="T8" fmla="*/ 15 w 30"/>
                <a:gd name="T9" fmla="*/ 24 h 24"/>
                <a:gd name="T10" fmla="*/ 15 w 30"/>
                <a:gd name="T11" fmla="*/ 24 h 24"/>
                <a:gd name="T12" fmla="*/ 27 w 30"/>
                <a:gd name="T13" fmla="*/ 20 h 24"/>
                <a:gd name="T14" fmla="*/ 30 w 30"/>
                <a:gd name="T15" fmla="*/ 12 h 24"/>
                <a:gd name="T16" fmla="*/ 15 w 3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" y="0"/>
                    <a:pt x="1" y="8"/>
                    <a:pt x="0" y="12"/>
                  </a:cubicBezTo>
                  <a:cubicBezTo>
                    <a:pt x="0" y="15"/>
                    <a:pt x="1" y="18"/>
                    <a:pt x="4" y="20"/>
                  </a:cubicBezTo>
                  <a:cubicBezTo>
                    <a:pt x="6" y="23"/>
                    <a:pt x="10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4" y="23"/>
                    <a:pt x="27" y="20"/>
                  </a:cubicBezTo>
                  <a:cubicBezTo>
                    <a:pt x="29" y="18"/>
                    <a:pt x="30" y="15"/>
                    <a:pt x="30" y="12"/>
                  </a:cubicBezTo>
                  <a:cubicBezTo>
                    <a:pt x="30" y="4"/>
                    <a:pt x="24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77103" y="6576531"/>
            <a:ext cx="5398374" cy="182358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ExlService Holdings, Inc. All rights 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reserved.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5969" y="6294166"/>
            <a:ext cx="990600" cy="635000"/>
          </a:xfrm>
          <a:prstGeom prst="rect">
            <a:avLst/>
          </a:prstGeom>
        </p:spPr>
      </p:pic>
      <p:sp>
        <p:nvSpPr>
          <p:cNvPr id="69" name="Title 24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 txBox="1">
            <a:spLocks/>
          </p:cNvSpPr>
          <p:nvPr/>
        </p:nvSpPr>
        <p:spPr>
          <a:xfrm>
            <a:off x="228600" y="219952"/>
            <a:ext cx="11628438" cy="3533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B4E0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Readiness to Deliver</a:t>
            </a:r>
            <a:endParaRPr kumimoji="0" lang="en-GB" sz="2800" i="0" u="none" strike="noStrike" kern="1200" cap="none" spc="0" normalizeH="0" baseline="0" noProof="0" dirty="0">
              <a:ln>
                <a:noFill/>
              </a:ln>
              <a:solidFill>
                <a:srgbClr val="FB4E0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7177467-7BDA-4979-A7B7-09CBE736BD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8742" y="1721555"/>
          <a:ext cx="1129179" cy="2240603"/>
        </p:xfrm>
        <a:graphic>
          <a:graphicData uri="http://schemas.openxmlformats.org/drawingml/2006/table">
            <a:tbl>
              <a:tblPr/>
              <a:tblGrid>
                <a:gridCol w="1129179">
                  <a:extLst>
                    <a:ext uri="{9D8B030D-6E8A-4147-A177-3AD203B41FA5}">
                      <a16:colId xmlns:a16="http://schemas.microsoft.com/office/drawing/2014/main" val="1623683892"/>
                    </a:ext>
                  </a:extLst>
                </a:gridCol>
              </a:tblGrid>
              <a:tr h="2240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Programme Level Activities &amp; Resourcing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29061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24FB3-145C-471F-9CC1-B2F9A4B804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3182" y="1451121"/>
          <a:ext cx="1156437" cy="258260"/>
        </p:xfrm>
        <a:graphic>
          <a:graphicData uri="http://schemas.openxmlformats.org/drawingml/2006/table">
            <a:tbl>
              <a:tblPr/>
              <a:tblGrid>
                <a:gridCol w="1156437">
                  <a:extLst>
                    <a:ext uri="{9D8B030D-6E8A-4147-A177-3AD203B41FA5}">
                      <a16:colId xmlns:a16="http://schemas.microsoft.com/office/drawing/2014/main" val="1623683892"/>
                    </a:ext>
                  </a:extLst>
                </a:gridCol>
              </a:tblGrid>
              <a:tr h="258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Week</a:t>
                      </a:r>
                    </a:p>
                  </a:txBody>
                  <a:tcPr marT="9525" marB="9144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29061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2BBE54C-C04B-4263-B88D-35E9EFA82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3182" y="1181171"/>
          <a:ext cx="1156437" cy="246356"/>
        </p:xfrm>
        <a:graphic>
          <a:graphicData uri="http://schemas.openxmlformats.org/drawingml/2006/table">
            <a:tbl>
              <a:tblPr/>
              <a:tblGrid>
                <a:gridCol w="1156437">
                  <a:extLst>
                    <a:ext uri="{9D8B030D-6E8A-4147-A177-3AD203B41FA5}">
                      <a16:colId xmlns:a16="http://schemas.microsoft.com/office/drawing/2014/main" val="1623683892"/>
                    </a:ext>
                  </a:extLst>
                </a:gridCol>
              </a:tblGrid>
              <a:tr h="246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Month</a:t>
                      </a:r>
                    </a:p>
                  </a:txBody>
                  <a:tcPr marT="9525" marB="9144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2906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68D372BC-77BD-436F-941D-4CB92117E567}"/>
              </a:ext>
            </a:extLst>
          </p:cNvPr>
          <p:cNvSpPr txBox="1"/>
          <p:nvPr/>
        </p:nvSpPr>
        <p:spPr>
          <a:xfrm>
            <a:off x="2015714" y="1792179"/>
            <a:ext cx="804104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Calibri Light" panose="020F0302020204030204"/>
              </a:rPr>
              <a:t>Due Diligence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00B2F3-B2FC-484A-8177-CA19CC5633EA}"/>
              </a:ext>
            </a:extLst>
          </p:cNvPr>
          <p:cNvSpPr>
            <a:spLocks/>
          </p:cNvSpPr>
          <p:nvPr/>
        </p:nvSpPr>
        <p:spPr>
          <a:xfrm>
            <a:off x="1434388" y="1751116"/>
            <a:ext cx="563656" cy="1689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F78DB0-7CEF-4A69-9F6E-E034BA7DA8D4}"/>
              </a:ext>
            </a:extLst>
          </p:cNvPr>
          <p:cNvSpPr>
            <a:spLocks/>
          </p:cNvSpPr>
          <p:nvPr/>
        </p:nvSpPr>
        <p:spPr>
          <a:xfrm>
            <a:off x="1638988" y="2292011"/>
            <a:ext cx="2356610" cy="1384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Calibri Light" panose="020F0302020204030204"/>
              </a:rPr>
              <a:t>Infra &amp; Technology Set-Up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2" name="5-Point Star 145">
            <a:extLst>
              <a:ext uri="{FF2B5EF4-FFF2-40B4-BE49-F238E27FC236}">
                <a16:creationId xmlns:a16="http://schemas.microsoft.com/office/drawing/2014/main" id="{3BCFDE46-6B49-481A-9CF6-E9102055BBB0}"/>
              </a:ext>
            </a:extLst>
          </p:cNvPr>
          <p:cNvSpPr/>
          <p:nvPr/>
        </p:nvSpPr>
        <p:spPr>
          <a:xfrm>
            <a:off x="2008246" y="1962494"/>
            <a:ext cx="194212" cy="149681"/>
          </a:xfrm>
          <a:prstGeom prst="star5">
            <a:avLst/>
          </a:prstGeom>
          <a:solidFill>
            <a:srgbClr val="FB4E0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C028981-7BF2-46BF-8C4A-DC0DC62CA7CE}"/>
              </a:ext>
            </a:extLst>
          </p:cNvPr>
          <p:cNvSpPr>
            <a:spLocks/>
          </p:cNvSpPr>
          <p:nvPr/>
        </p:nvSpPr>
        <p:spPr>
          <a:xfrm>
            <a:off x="2207818" y="1983522"/>
            <a:ext cx="1692846" cy="1384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noProof="0" dirty="0">
                <a:solidFill>
                  <a:srgbClr val="000000"/>
                </a:solidFill>
                <a:latin typeface="Calibri Light" panose="020F0302020204030204"/>
              </a:rPr>
              <a:t>Submit Revised Proposal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E4B894-72CA-442C-A08C-4231F7D0AEB0}"/>
              </a:ext>
            </a:extLst>
          </p:cNvPr>
          <p:cNvSpPr/>
          <p:nvPr/>
        </p:nvSpPr>
        <p:spPr>
          <a:xfrm>
            <a:off x="301406" y="4294734"/>
            <a:ext cx="1128497" cy="128905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R="0" lvl="0" indent="0" algn="ctr" defTabSz="91440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tx2"/>
                </a:solidFill>
                <a:cs typeface="Arial" panose="020B0604020202020204" pitchFamily="34" charset="0"/>
              </a:rPr>
              <a:t>E-Commerce-Incumbent (149)</a:t>
            </a:r>
          </a:p>
          <a:p>
            <a:pPr algn="ctr" defTabSz="914400" fontAlgn="ctr">
              <a:defRPr/>
            </a:pPr>
            <a:endParaRPr lang="en-US" sz="11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algn="ctr" defTabSz="914400" fontAlgn="ctr">
              <a:defRPr/>
            </a:pPr>
            <a:r>
              <a:rPr lang="en-US" sz="1100" dirty="0">
                <a:solidFill>
                  <a:schemeClr val="tx2"/>
                </a:solidFill>
                <a:cs typeface="Arial" panose="020B0604020202020204" pitchFamily="34" charset="0"/>
              </a:rPr>
              <a:t>E-Commerce-New Hire (37)</a:t>
            </a:r>
          </a:p>
          <a:p>
            <a:pPr marR="0" lvl="0" indent="0" algn="ctr" defTabSz="91440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171450" marR="0" lvl="0" indent="-17145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7DFC6E-3E3F-4441-BB73-2CDB4DC67918}"/>
              </a:ext>
            </a:extLst>
          </p:cNvPr>
          <p:cNvSpPr/>
          <p:nvPr/>
        </p:nvSpPr>
        <p:spPr>
          <a:xfrm>
            <a:off x="297892" y="4020458"/>
            <a:ext cx="1132011" cy="274276"/>
          </a:xfrm>
          <a:prstGeom prst="rect">
            <a:avLst/>
          </a:prstGeom>
          <a:solidFill>
            <a:srgbClr val="FDB89D"/>
          </a:solidFill>
          <a:ln>
            <a:solidFill>
              <a:srgbClr val="FDB8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Transition Timelines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890825-2C0B-4201-98B0-32BDA8D8CA06}"/>
              </a:ext>
            </a:extLst>
          </p:cNvPr>
          <p:cNvSpPr/>
          <p:nvPr/>
        </p:nvSpPr>
        <p:spPr>
          <a:xfrm flipH="1">
            <a:off x="6164088" y="4071416"/>
            <a:ext cx="2216023" cy="11094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26432F-DDB7-4DDD-83AA-880CC8B9F2FF}"/>
              </a:ext>
            </a:extLst>
          </p:cNvPr>
          <p:cNvSpPr/>
          <p:nvPr/>
        </p:nvSpPr>
        <p:spPr>
          <a:xfrm>
            <a:off x="6521213" y="4127694"/>
            <a:ext cx="935857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0000"/>
                </a:solidFill>
                <a:latin typeface="Calibri Light" panose="020F0302020204030204"/>
                <a:cs typeface="Arial" panose="020B0604020202020204" pitchFamily="34" charset="0"/>
              </a:rPr>
              <a:t>Incumbent Go Live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FF26DD9-C663-4034-A490-C1D39408FB95}"/>
              </a:ext>
            </a:extLst>
          </p:cNvPr>
          <p:cNvSpPr/>
          <p:nvPr/>
        </p:nvSpPr>
        <p:spPr>
          <a:xfrm>
            <a:off x="6298810" y="4525422"/>
            <a:ext cx="183452" cy="128828"/>
          </a:xfrm>
          <a:prstGeom prst="rect">
            <a:avLst/>
          </a:prstGeom>
          <a:solidFill>
            <a:srgbClr val="0070C0"/>
          </a:solidFill>
          <a:ln w="3175">
            <a:solidFill>
              <a:srgbClr val="FFB39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14B29A-91FF-41A0-982A-12D8DC41218D}"/>
              </a:ext>
            </a:extLst>
          </p:cNvPr>
          <p:cNvSpPr txBox="1"/>
          <p:nvPr/>
        </p:nvSpPr>
        <p:spPr>
          <a:xfrm>
            <a:off x="6192716" y="3397637"/>
            <a:ext cx="46631" cy="457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B4D0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95539A-E356-47C9-8D3E-FDD2F70EF1CF}"/>
              </a:ext>
            </a:extLst>
          </p:cNvPr>
          <p:cNvSpPr/>
          <p:nvPr/>
        </p:nvSpPr>
        <p:spPr>
          <a:xfrm>
            <a:off x="6302132" y="4739232"/>
            <a:ext cx="177022" cy="128828"/>
          </a:xfrm>
          <a:prstGeom prst="rect">
            <a:avLst/>
          </a:prstGeom>
          <a:solidFill>
            <a:srgbClr val="FFFF00"/>
          </a:solidFill>
          <a:ln w="31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4EFF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CCC2A65-D186-4880-A804-AFA7BF234409}"/>
              </a:ext>
            </a:extLst>
          </p:cNvPr>
          <p:cNvSpPr/>
          <p:nvPr/>
        </p:nvSpPr>
        <p:spPr>
          <a:xfrm>
            <a:off x="6521927" y="4740317"/>
            <a:ext cx="445893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0000"/>
                </a:solidFill>
                <a:latin typeface="Calibri Light" panose="020F0302020204030204"/>
                <a:cs typeface="Arial" panose="020B0604020202020204" pitchFamily="34" charset="0"/>
              </a:rPr>
              <a:t>NH Ramp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3EC5B9-32D7-463E-ACCE-D12E594F5D78}"/>
              </a:ext>
            </a:extLst>
          </p:cNvPr>
          <p:cNvSpPr>
            <a:spLocks/>
          </p:cNvSpPr>
          <p:nvPr/>
        </p:nvSpPr>
        <p:spPr>
          <a:xfrm>
            <a:off x="3608341" y="2460710"/>
            <a:ext cx="2334046" cy="1384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0" dirty="0">
                <a:solidFill>
                  <a:srgbClr val="000000"/>
                </a:solidFill>
                <a:latin typeface="Calibri Light" panose="020F0302020204030204"/>
              </a:rPr>
              <a:t>Hiring &amp; Seeding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CC46D29-2690-4CF7-AF06-E64FA6D5B803}"/>
              </a:ext>
            </a:extLst>
          </p:cNvPr>
          <p:cNvSpPr/>
          <p:nvPr/>
        </p:nvSpPr>
        <p:spPr>
          <a:xfrm>
            <a:off x="6302122" y="4140540"/>
            <a:ext cx="172737" cy="124551"/>
          </a:xfrm>
          <a:prstGeom prst="rect">
            <a:avLst/>
          </a:prstGeom>
          <a:solidFill>
            <a:srgbClr val="92D050"/>
          </a:solidFill>
          <a:ln w="31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C08747-4ACD-4599-B5AD-C0051F881401}"/>
              </a:ext>
            </a:extLst>
          </p:cNvPr>
          <p:cNvSpPr/>
          <p:nvPr/>
        </p:nvSpPr>
        <p:spPr>
          <a:xfrm>
            <a:off x="6302122" y="4331041"/>
            <a:ext cx="172737" cy="124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rgbClr val="ABAB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8440493-27D2-46FE-B1DC-5E80D288ABAE}"/>
              </a:ext>
            </a:extLst>
          </p:cNvPr>
          <p:cNvSpPr>
            <a:spLocks/>
          </p:cNvSpPr>
          <p:nvPr/>
        </p:nvSpPr>
        <p:spPr>
          <a:xfrm>
            <a:off x="1441075" y="2454550"/>
            <a:ext cx="2157946" cy="1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4" name="5-Point Star 145">
            <a:extLst>
              <a:ext uri="{FF2B5EF4-FFF2-40B4-BE49-F238E27FC236}">
                <a16:creationId xmlns:a16="http://schemas.microsoft.com/office/drawing/2014/main" id="{A0452370-C46B-49AC-84CD-A9540B1AD7CE}"/>
              </a:ext>
            </a:extLst>
          </p:cNvPr>
          <p:cNvSpPr/>
          <p:nvPr/>
        </p:nvSpPr>
        <p:spPr>
          <a:xfrm>
            <a:off x="2008246" y="2114894"/>
            <a:ext cx="194212" cy="149681"/>
          </a:xfrm>
          <a:prstGeom prst="star5">
            <a:avLst/>
          </a:prstGeom>
          <a:solidFill>
            <a:srgbClr val="FB4E0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E4A9929-2D85-462D-8FE8-701AFDC0DE76}"/>
              </a:ext>
            </a:extLst>
          </p:cNvPr>
          <p:cNvSpPr>
            <a:spLocks/>
          </p:cNvSpPr>
          <p:nvPr/>
        </p:nvSpPr>
        <p:spPr>
          <a:xfrm>
            <a:off x="2207818" y="2143815"/>
            <a:ext cx="1692846" cy="1384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Busi</a:t>
            </a:r>
            <a:r>
              <a:rPr lang="en-US" sz="900" kern="0" dirty="0">
                <a:solidFill>
                  <a:srgbClr val="000000"/>
                </a:solidFill>
                <a:latin typeface="Calibri Light" panose="020F0302020204030204"/>
              </a:rPr>
              <a:t>ness Award &amp; SOW Sign Off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107" name="5-Point Star 145">
            <a:extLst>
              <a:ext uri="{FF2B5EF4-FFF2-40B4-BE49-F238E27FC236}">
                <a16:creationId xmlns:a16="http://schemas.microsoft.com/office/drawing/2014/main" id="{80400868-F427-4552-A224-CB2993F4625F}"/>
              </a:ext>
            </a:extLst>
          </p:cNvPr>
          <p:cNvSpPr/>
          <p:nvPr/>
        </p:nvSpPr>
        <p:spPr>
          <a:xfrm>
            <a:off x="1456037" y="2277256"/>
            <a:ext cx="194212" cy="149681"/>
          </a:xfrm>
          <a:prstGeom prst="star5">
            <a:avLst/>
          </a:prstGeom>
          <a:solidFill>
            <a:srgbClr val="FB4E0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09A9DB-DEEF-4B82-A056-761686479F5F}"/>
              </a:ext>
            </a:extLst>
          </p:cNvPr>
          <p:cNvSpPr>
            <a:spLocks/>
          </p:cNvSpPr>
          <p:nvPr/>
        </p:nvSpPr>
        <p:spPr>
          <a:xfrm>
            <a:off x="1982526" y="2652286"/>
            <a:ext cx="244480" cy="1689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0BE65C0-3CC8-403C-8108-4D6A5458BFE5}"/>
              </a:ext>
            </a:extLst>
          </p:cNvPr>
          <p:cNvSpPr>
            <a:spLocks/>
          </p:cNvSpPr>
          <p:nvPr/>
        </p:nvSpPr>
        <p:spPr>
          <a:xfrm>
            <a:off x="2265695" y="2673133"/>
            <a:ext cx="2356610" cy="1384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Creating Influencers/Leadership  Database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CD1A322-52A7-4748-A50C-923F901BDD21}"/>
              </a:ext>
            </a:extLst>
          </p:cNvPr>
          <p:cNvSpPr>
            <a:spLocks/>
          </p:cNvSpPr>
          <p:nvPr/>
        </p:nvSpPr>
        <p:spPr>
          <a:xfrm>
            <a:off x="1439479" y="2866054"/>
            <a:ext cx="2157946" cy="1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BF91CF5-B30B-4983-A4BB-E936A355E295}"/>
              </a:ext>
            </a:extLst>
          </p:cNvPr>
          <p:cNvSpPr>
            <a:spLocks/>
          </p:cNvSpPr>
          <p:nvPr/>
        </p:nvSpPr>
        <p:spPr>
          <a:xfrm>
            <a:off x="3642499" y="2883321"/>
            <a:ext cx="2356610" cy="1384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Calibri Light" panose="020F0302020204030204"/>
              </a:rPr>
              <a:t>Incumbent Staff Notice Period Initiation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3945CF8-DDED-4A98-B528-99C4BB8315CB}"/>
              </a:ext>
            </a:extLst>
          </p:cNvPr>
          <p:cNvSpPr>
            <a:spLocks/>
          </p:cNvSpPr>
          <p:nvPr/>
        </p:nvSpPr>
        <p:spPr>
          <a:xfrm>
            <a:off x="1982526" y="3071386"/>
            <a:ext cx="244480" cy="1689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4FA48C-3F0D-4AD8-91A5-4E4E34BB4058}"/>
              </a:ext>
            </a:extLst>
          </p:cNvPr>
          <p:cNvSpPr>
            <a:spLocks/>
          </p:cNvSpPr>
          <p:nvPr/>
        </p:nvSpPr>
        <p:spPr>
          <a:xfrm>
            <a:off x="2251212" y="3092055"/>
            <a:ext cx="2356610" cy="1384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Building Incumbent Pipeline 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861E9B-E694-45F0-8B3D-EA796965C072}"/>
              </a:ext>
            </a:extLst>
          </p:cNvPr>
          <p:cNvSpPr>
            <a:spLocks/>
          </p:cNvSpPr>
          <p:nvPr/>
        </p:nvSpPr>
        <p:spPr>
          <a:xfrm>
            <a:off x="1440566" y="3292774"/>
            <a:ext cx="2157946" cy="1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DA0E24-86AD-4A8C-8FB3-CFF667D239C6}"/>
              </a:ext>
            </a:extLst>
          </p:cNvPr>
          <p:cNvSpPr>
            <a:spLocks/>
          </p:cNvSpPr>
          <p:nvPr/>
        </p:nvSpPr>
        <p:spPr>
          <a:xfrm>
            <a:off x="3618550" y="3302421"/>
            <a:ext cx="2356610" cy="1384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Calibri Light" panose="020F0302020204030204"/>
              </a:rPr>
              <a:t>Incumbent Frontline Notice Period Initiation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37B0772-A3B3-418D-A326-CEF03A99523B}"/>
              </a:ext>
            </a:extLst>
          </p:cNvPr>
          <p:cNvSpPr>
            <a:spLocks/>
          </p:cNvSpPr>
          <p:nvPr/>
        </p:nvSpPr>
        <p:spPr>
          <a:xfrm>
            <a:off x="1443077" y="3504300"/>
            <a:ext cx="1307713" cy="1689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61D3BAE-F154-40D6-B922-B6252B743D9D}"/>
              </a:ext>
            </a:extLst>
          </p:cNvPr>
          <p:cNvSpPr>
            <a:spLocks/>
          </p:cNvSpPr>
          <p:nvPr/>
        </p:nvSpPr>
        <p:spPr>
          <a:xfrm>
            <a:off x="2789059" y="3523401"/>
            <a:ext cx="2356610" cy="1384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Calibri Light" panose="020F0302020204030204"/>
              </a:rPr>
              <a:t>New Hire Hiring and Onboarding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A333A66-0B61-4F03-81A8-26FEB2A0CD91}"/>
              </a:ext>
            </a:extLst>
          </p:cNvPr>
          <p:cNvSpPr>
            <a:spLocks/>
          </p:cNvSpPr>
          <p:nvPr/>
        </p:nvSpPr>
        <p:spPr>
          <a:xfrm>
            <a:off x="3253795" y="4186278"/>
            <a:ext cx="322674" cy="185646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7117615-C7C4-440B-B28B-0040DA9A2E07}"/>
              </a:ext>
            </a:extLst>
          </p:cNvPr>
          <p:cNvSpPr>
            <a:spLocks/>
          </p:cNvSpPr>
          <p:nvPr/>
        </p:nvSpPr>
        <p:spPr>
          <a:xfrm>
            <a:off x="3571671" y="4186278"/>
            <a:ext cx="322674" cy="185646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35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CA7D54E-D044-4003-8F19-D327FB2D9602}"/>
              </a:ext>
            </a:extLst>
          </p:cNvPr>
          <p:cNvSpPr>
            <a:spLocks/>
          </p:cNvSpPr>
          <p:nvPr/>
        </p:nvSpPr>
        <p:spPr>
          <a:xfrm>
            <a:off x="3896921" y="4186278"/>
            <a:ext cx="322674" cy="185646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35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92DCAEE-73DB-47E3-8804-A6F1AD09A3BB}"/>
              </a:ext>
            </a:extLst>
          </p:cNvPr>
          <p:cNvSpPr>
            <a:spLocks/>
          </p:cNvSpPr>
          <p:nvPr/>
        </p:nvSpPr>
        <p:spPr>
          <a:xfrm>
            <a:off x="4216845" y="4186328"/>
            <a:ext cx="322674" cy="186014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44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995FE9D-097F-4DFB-9603-26B5B49B4AEE}"/>
              </a:ext>
            </a:extLst>
          </p:cNvPr>
          <p:cNvSpPr/>
          <p:nvPr/>
        </p:nvSpPr>
        <p:spPr>
          <a:xfrm>
            <a:off x="6513340" y="4330128"/>
            <a:ext cx="1171474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NH </a:t>
            </a:r>
            <a:r>
              <a:rPr lang="en-US" sz="900" dirty="0">
                <a:solidFill>
                  <a:srgbClr val="000000"/>
                </a:solidFill>
                <a:latin typeface="Calibri Light" panose="020F0302020204030204"/>
                <a:cs typeface="Arial" panose="020B0604020202020204" pitchFamily="34" charset="0"/>
              </a:rPr>
              <a:t>Pre-Process Training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0ED92BB-9484-4311-A336-4DA8D8D8A6CB}"/>
              </a:ext>
            </a:extLst>
          </p:cNvPr>
          <p:cNvSpPr/>
          <p:nvPr/>
        </p:nvSpPr>
        <p:spPr>
          <a:xfrm>
            <a:off x="6513333" y="4515869"/>
            <a:ext cx="1171474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NH </a:t>
            </a:r>
            <a:r>
              <a:rPr lang="en-US" sz="900" dirty="0">
                <a:solidFill>
                  <a:srgbClr val="000000"/>
                </a:solidFill>
                <a:latin typeface="Calibri Light" panose="020F0302020204030204"/>
                <a:cs typeface="Arial" panose="020B0604020202020204" pitchFamily="34" charset="0"/>
              </a:rPr>
              <a:t>Process Training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06BF1B9-AC8E-4EEA-94D8-60DEDFC0BA48}"/>
              </a:ext>
            </a:extLst>
          </p:cNvPr>
          <p:cNvSpPr/>
          <p:nvPr/>
        </p:nvSpPr>
        <p:spPr>
          <a:xfrm>
            <a:off x="6302128" y="4958311"/>
            <a:ext cx="177022" cy="128828"/>
          </a:xfrm>
          <a:prstGeom prst="rect">
            <a:avLst/>
          </a:prstGeom>
          <a:solidFill>
            <a:srgbClr val="00B050"/>
          </a:solidFill>
          <a:ln w="31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4EFF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6307494-7424-40D6-B1CC-DA215C2619AE}"/>
              </a:ext>
            </a:extLst>
          </p:cNvPr>
          <p:cNvSpPr/>
          <p:nvPr/>
        </p:nvSpPr>
        <p:spPr>
          <a:xfrm>
            <a:off x="6520910" y="4959396"/>
            <a:ext cx="522661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0000"/>
                </a:solidFill>
                <a:latin typeface="Calibri Light" panose="020F0302020204030204"/>
                <a:cs typeface="Arial" panose="020B0604020202020204" pitchFamily="34" charset="0"/>
              </a:rPr>
              <a:t>NH Go Live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7B53177-D390-4363-B681-170C7905CAD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504468" y="4698731"/>
          <a:ext cx="2449500" cy="225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Worksheet" r:id="rId3" imgW="2981196" imgH="247787" progId="Excel.Sheet.12">
                  <p:embed/>
                </p:oleObj>
              </mc:Choice>
              <mc:Fallback>
                <p:oleObj name="Worksheet" r:id="rId3" imgW="2981196" imgH="247787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7B53177-D390-4363-B681-170C7905CA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4468" y="4698731"/>
                        <a:ext cx="2449500" cy="225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3318B59-840F-440B-B09F-D356F636BDAB}"/>
              </a:ext>
            </a:extLst>
          </p:cNvPr>
          <p:cNvSpPr/>
          <p:nvPr/>
        </p:nvSpPr>
        <p:spPr>
          <a:xfrm>
            <a:off x="283182" y="1171889"/>
            <a:ext cx="8183328" cy="279026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1048D4E-A90E-48D9-A632-FC79ED4D4027}"/>
              </a:ext>
            </a:extLst>
          </p:cNvPr>
          <p:cNvSpPr/>
          <p:nvPr/>
        </p:nvSpPr>
        <p:spPr>
          <a:xfrm>
            <a:off x="283182" y="4008284"/>
            <a:ext cx="8183328" cy="15594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4146844-534F-46C6-AADF-4D1F6805C68F}"/>
              </a:ext>
            </a:extLst>
          </p:cNvPr>
          <p:cNvSpPr txBox="1"/>
          <p:nvPr/>
        </p:nvSpPr>
        <p:spPr>
          <a:xfrm>
            <a:off x="3286122" y="800355"/>
            <a:ext cx="258820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+mn-lt"/>
              </a:rPr>
              <a:t>Cut Over – ‘Incumbent free’ 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FAD75CD-B664-41A8-BB3E-8A995EBCD36B}"/>
              </a:ext>
            </a:extLst>
          </p:cNvPr>
          <p:cNvSpPr txBox="1"/>
          <p:nvPr/>
        </p:nvSpPr>
        <p:spPr>
          <a:xfrm>
            <a:off x="1466750" y="5747513"/>
            <a:ext cx="26147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+mn-lt"/>
              </a:rPr>
              <a:t>First wave of incumbent resources to include support staff, trainers and QAs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ECB8EDB-C773-45A1-8C99-46C0E89E0B8B}"/>
              </a:ext>
            </a:extLst>
          </p:cNvPr>
          <p:cNvCxnSpPr>
            <a:cxnSpLocks/>
            <a:endCxn id="124" idx="1"/>
          </p:cNvCxnSpPr>
          <p:nvPr/>
        </p:nvCxnSpPr>
        <p:spPr>
          <a:xfrm flipH="1" flipV="1">
            <a:off x="3253795" y="4279101"/>
            <a:ext cx="1847" cy="148035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5D2D599-8E57-4DDE-98C0-0DA77E3F011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67314" y="1198798"/>
          <a:ext cx="3551718" cy="503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Worksheet" r:id="rId5" imgW="4238519" imgH="400010" progId="Excel.Sheet.12">
                  <p:embed/>
                </p:oleObj>
              </mc:Choice>
              <mc:Fallback>
                <p:oleObj name="Worksheet" r:id="rId5" imgW="4238519" imgH="400010" progId="Excel.Shee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45D2D599-8E57-4DDE-98C0-0DA77E3F0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7314" y="1198798"/>
                        <a:ext cx="3551718" cy="503001"/>
                      </a:xfrm>
                      <a:prstGeom prst="rect">
                        <a:avLst/>
                      </a:prstGeom>
                      <a:ln w="12700">
                        <a:solidFill>
                          <a:schemeClr val="tx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CDC1A3C-D277-4119-BA30-2F58B25960A9}"/>
              </a:ext>
            </a:extLst>
          </p:cNvPr>
          <p:cNvCxnSpPr>
            <a:cxnSpLocks/>
            <a:stCxn id="138" idx="2"/>
            <a:endCxn id="128" idx="3"/>
          </p:cNvCxnSpPr>
          <p:nvPr/>
        </p:nvCxnSpPr>
        <p:spPr>
          <a:xfrm flipH="1">
            <a:off x="4539519" y="1077354"/>
            <a:ext cx="40707" cy="3201981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48DD793B-E4B3-4B3B-BD01-3FB6A7E71481}"/>
              </a:ext>
            </a:extLst>
          </p:cNvPr>
          <p:cNvSpPr txBox="1"/>
          <p:nvPr/>
        </p:nvSpPr>
        <p:spPr>
          <a:xfrm>
            <a:off x="8723362" y="1884066"/>
            <a:ext cx="2614707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171450" indent="-171450" fontAlgn="b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EXL plans to hire 100% incumbent with minimum 80% success rate </a:t>
            </a:r>
          </a:p>
          <a:p>
            <a:pPr marL="171450" indent="-171450" fontAlgn="b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171450" indent="-171450" fontAlgn="b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Our team is ready on all critical paths to begin the implementation</a:t>
            </a:r>
          </a:p>
          <a:p>
            <a:pPr marL="171450" indent="-171450" fontAlgn="b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171450" indent="-171450" fontAlgn="b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Early onboarding of Incumbent support staff and key resources</a:t>
            </a:r>
          </a:p>
          <a:p>
            <a:pPr marL="171450" indent="-171450" fontAlgn="b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171450" indent="-171450" fontAlgn="b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Dedicated HR helpdesk to ensure smooth onboarding for incumbent hires</a:t>
            </a:r>
          </a:p>
          <a:p>
            <a:pPr marL="171450" indent="-171450" fontAlgn="b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171450" indent="-171450" fontAlgn="b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Implementation to complete within 3 months of initiation for 186 FTE</a:t>
            </a:r>
          </a:p>
          <a:p>
            <a:pPr fontAlgn="b"/>
            <a:endParaRPr lang="en-US" dirty="0">
              <a:solidFill>
                <a:srgbClr val="000000"/>
              </a:solidFill>
            </a:endParaRPr>
          </a:p>
          <a:p>
            <a:pPr marL="171450" indent="-171450" fontAlgn="b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Day 1 Go live plan for incumbent with all IT access enabled</a:t>
            </a:r>
          </a:p>
          <a:p>
            <a:pPr fontAlgn="b"/>
            <a:endParaRPr lang="en-US" sz="900" dirty="0">
              <a:solidFill>
                <a:srgbClr val="000000"/>
              </a:solidFill>
            </a:endParaRPr>
          </a:p>
          <a:p>
            <a:pPr fontAlgn="b"/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9488A2C-7AC6-4594-AF43-5B71342F4E2F}"/>
              </a:ext>
            </a:extLst>
          </p:cNvPr>
          <p:cNvSpPr/>
          <p:nvPr/>
        </p:nvSpPr>
        <p:spPr>
          <a:xfrm>
            <a:off x="8504580" y="2639996"/>
            <a:ext cx="132383" cy="29277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21EE0B9-CA32-4467-8C6C-A669C21EDC44}"/>
              </a:ext>
            </a:extLst>
          </p:cNvPr>
          <p:cNvSpPr txBox="1"/>
          <p:nvPr/>
        </p:nvSpPr>
        <p:spPr>
          <a:xfrm>
            <a:off x="4254327" y="6065744"/>
            <a:ext cx="344493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+mn-lt"/>
              </a:rPr>
              <a:t>Transition completion with New hires going live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104907D-6969-4760-817C-6E56F11393F0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944292" y="4811395"/>
            <a:ext cx="9676" cy="124625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F222E2-ED50-4C10-AEA1-AADE766D294F}"/>
              </a:ext>
            </a:extLst>
          </p:cNvPr>
          <p:cNvSpPr txBox="1"/>
          <p:nvPr/>
        </p:nvSpPr>
        <p:spPr>
          <a:xfrm flipH="1">
            <a:off x="-23380" y="42002"/>
            <a:ext cx="1093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Implementation Plan-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E-Commerce (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PTW &amp; Reprographics)</a:t>
            </a:r>
          </a:p>
        </p:txBody>
      </p:sp>
    </p:spTree>
    <p:extLst>
      <p:ext uri="{BB962C8B-B14F-4D97-AF65-F5344CB8AC3E}">
        <p14:creationId xmlns:p14="http://schemas.microsoft.com/office/powerpoint/2010/main" val="45485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49" y="5258592"/>
            <a:ext cx="11602453" cy="1097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nip Same Side Corner Rectangle 19"/>
          <p:cNvSpPr/>
          <p:nvPr/>
        </p:nvSpPr>
        <p:spPr>
          <a:xfrm rot="5400000">
            <a:off x="747674" y="4630125"/>
            <a:ext cx="731520" cy="2226868"/>
          </a:xfrm>
          <a:prstGeom prst="snip2SameRect">
            <a:avLst>
              <a:gd name="adj1" fmla="val 15898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square" lIns="182880" r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Next Phase I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52541" y="5275755"/>
            <a:ext cx="2412519" cy="978729"/>
          </a:xfrm>
          <a:prstGeom prst="rect">
            <a:avLst/>
          </a:prstGeom>
        </p:spPr>
        <p:txBody>
          <a:bodyPr wrap="none" lIns="0" tIns="0" rIns="0" bIns="0" anchor="ctr" anchorCtr="1">
            <a:spAutoFit/>
          </a:bodyPr>
          <a:lstStyle/>
          <a:p>
            <a:pPr marL="55562" marR="0" lvl="1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671 FTE’s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/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</a:b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Successfully transitioned for </a:t>
            </a:r>
          </a:p>
          <a:p>
            <a:pPr marL="55562" marR="0" lvl="1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Next Contact center operations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7565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57537" y="5262818"/>
            <a:ext cx="2605137" cy="961482"/>
          </a:xfrm>
          <a:prstGeom prst="rect">
            <a:avLst/>
          </a:prstGeom>
        </p:spPr>
        <p:txBody>
          <a:bodyPr wrap="none" lIns="0" tIns="0" rIns="0" bIns="0" anchor="ctr" anchorCtr="1">
            <a:spAutoFit/>
          </a:bodyPr>
          <a:lstStyle/>
          <a:p>
            <a:pPr marL="55562" marR="0" lvl="1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100% volume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/>
            </a:r>
            <a:b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Owned by EXL within 4 months of </a:t>
            </a:r>
          </a:p>
          <a:p>
            <a:pPr marL="55562" marR="0" lvl="1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Transition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7565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93806" y="5441472"/>
            <a:ext cx="3194336" cy="914400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marL="55562" marR="0" lvl="1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24*7 shift coverage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/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Provided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by EXL covering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susceptible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shifts </a:t>
            </a:r>
          </a:p>
          <a:p>
            <a:pPr marL="55562" marR="0" lvl="1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aintaining service delivery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7565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5562" marR="0" lvl="1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  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261299" y="5534468"/>
            <a:ext cx="0" cy="82296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01328" y="5534468"/>
            <a:ext cx="0" cy="82296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entagon 6"/>
          <p:cNvSpPr/>
          <p:nvPr/>
        </p:nvSpPr>
        <p:spPr>
          <a:xfrm>
            <a:off x="0" y="1651433"/>
            <a:ext cx="2095500" cy="731520"/>
          </a:xfrm>
          <a:prstGeom prst="homePlate">
            <a:avLst/>
          </a:prstGeom>
          <a:solidFill>
            <a:schemeClr val="accent3"/>
          </a:solidFill>
        </p:spPr>
        <p:txBody>
          <a:bodyPr wrap="none" lIns="2743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Executive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911066"/>
            <a:ext cx="2095500" cy="731520"/>
          </a:xfrm>
          <a:prstGeom prst="homePlate">
            <a:avLst/>
          </a:prstGeom>
          <a:solidFill>
            <a:schemeClr val="accent3"/>
          </a:solidFill>
        </p:spPr>
        <p:txBody>
          <a:bodyPr wrap="none" lIns="2743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Supervisory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0" y="4170698"/>
            <a:ext cx="2095500" cy="731520"/>
          </a:xfrm>
          <a:prstGeom prst="homePlate">
            <a:avLst/>
          </a:prstGeom>
          <a:solidFill>
            <a:schemeClr val="accent3"/>
          </a:solidFill>
        </p:spPr>
        <p:txBody>
          <a:bodyPr wrap="none" lIns="2743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979812"/>
            <a:ext cx="2095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3-TIER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APPROACH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1285874"/>
            <a:ext cx="2095500" cy="1828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6715" y="1422833"/>
            <a:ext cx="3142285" cy="1188720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Monitor progress of transition activities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Provide executive sponsorship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Review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aspects of transition including technology, training and communication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Review criteria for key toll gates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7565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6715" y="2682466"/>
            <a:ext cx="3142285" cy="1188720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Review change management efforts and associated roadblocks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Review exceptions to project plan and propose solutions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Resolve any escalations/issues impacting project timelines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06715" y="3942098"/>
            <a:ext cx="3142285" cy="1188720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Manage planning and execution of Knowledge transfer and delivery of processes / tools / IT for each process by regions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Resolve any issues related to transition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Discuss and implement any opportunity areas to improve transitions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01952" y="979812"/>
            <a:ext cx="3151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ROLES AND RESPONSIBILITIES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01952" y="1285874"/>
            <a:ext cx="3151810" cy="1828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60214" y="1422833"/>
            <a:ext cx="3923798" cy="1188720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2C5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Transition Steering Committee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NEXT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Project Director, Operations Director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EXL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Business Head, Account Manager, and others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Frequency: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Monthly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60214" y="2682465"/>
            <a:ext cx="3923798" cy="1188720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2C5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Service Transition Forum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NEXT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Project Director, In country-Manager and other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Regional Operations Managers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EXL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Project Lead, Transition Manager and Account Manager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Frequency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Fortnightly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60214" y="3942098"/>
            <a:ext cx="3923798" cy="1188720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2C5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Operational Meeting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NEXT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Transition Manager, IT manager, Training Manager,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Quality Manager, Process Experts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EXL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Project Lead, Transition Manager, IT lead and process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managers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7565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Frequency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Weekly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60214" y="979812"/>
            <a:ext cx="39237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GOVERNANCE FORUM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460214" y="1285874"/>
            <a:ext cx="3923798" cy="1828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490465" y="1413905"/>
            <a:ext cx="2492988" cy="1188720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2C5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Leadership Scorecard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Focus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Overall performance &amp; satisfaction, financial highlights, Transitions status and forward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plan, benefits realization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Highlighting Incumbent hiring strategy and status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7565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490465" y="2682465"/>
            <a:ext cx="2492988" cy="1188720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2C5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Service Transition Scorecard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Focus: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Transition performance, escalated issues, customer satisfaction,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resourcing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7565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Report out of Incumbent &amp; new hires hiring along with technology, transformation status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7565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490465" y="3942098"/>
            <a:ext cx="2492988" cy="1188720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2C5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Operations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2C5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Scorecard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Focus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Project plan steps and milestone achievement, resourcing, risks and issues, comms / change activities, IT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enablement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Service delivery status and detailed review of transition milestones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FF6503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75657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504490" y="979812"/>
            <a:ext cx="23305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REPORTS REVIEWED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504490" y="1285874"/>
            <a:ext cx="2330513" cy="1828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38848" y="6495950"/>
            <a:ext cx="5398374" cy="182358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ExlService Holdings, Inc. All rights 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reserved.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83905"/>
            <a:ext cx="990600" cy="635000"/>
          </a:xfrm>
          <a:prstGeom prst="rect">
            <a:avLst/>
          </a:prstGeom>
        </p:spPr>
      </p:pic>
      <p:sp>
        <p:nvSpPr>
          <p:cNvPr id="46" name="Title 24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 txBox="1">
            <a:spLocks/>
          </p:cNvSpPr>
          <p:nvPr/>
        </p:nvSpPr>
        <p:spPr>
          <a:xfrm>
            <a:off x="228600" y="219952"/>
            <a:ext cx="11628438" cy="3533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Transition Governance</a:t>
            </a:r>
            <a:r>
              <a:rPr kumimoji="0" lang="en-US" sz="2800" i="0" u="none" strike="noStrike" kern="1200" cap="none" spc="0" normalizeH="0" noProof="0" dirty="0" smtClean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Model</a:t>
            </a:r>
            <a:endParaRPr kumimoji="0" lang="en-GB" sz="2800" i="0" u="none" strike="noStrike" kern="1200" cap="none" spc="0" normalizeH="0" baseline="0" noProof="0" dirty="0">
              <a:ln>
                <a:noFill/>
              </a:ln>
              <a:solidFill>
                <a:srgbClr val="FB4E0B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55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/>
          <p:nvPr/>
        </p:nvSpPr>
        <p:spPr>
          <a:xfrm>
            <a:off x="211714" y="29989"/>
            <a:ext cx="11585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B4E0B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What all we will need from you at all stages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606975" y="680210"/>
            <a:ext cx="2501900" cy="39904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182880" rIns="32004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Collaboration will be vital during transition. Our aim will be to minimise time and effort required from you, but there are a number of key areas where we’ll need your support, as shown below.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34ACFF9-DDF5-4197-BB83-FED5BE5F59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2089" y="680210"/>
          <a:ext cx="9111120" cy="399042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77780">
                  <a:extLst>
                    <a:ext uri="{9D8B030D-6E8A-4147-A177-3AD203B41FA5}">
                      <a16:colId xmlns:a16="http://schemas.microsoft.com/office/drawing/2014/main" val="1343521531"/>
                    </a:ext>
                  </a:extLst>
                </a:gridCol>
                <a:gridCol w="2569969">
                  <a:extLst>
                    <a:ext uri="{9D8B030D-6E8A-4147-A177-3AD203B41FA5}">
                      <a16:colId xmlns:a16="http://schemas.microsoft.com/office/drawing/2014/main" val="3021200941"/>
                    </a:ext>
                  </a:extLst>
                </a:gridCol>
                <a:gridCol w="1985591">
                  <a:extLst>
                    <a:ext uri="{9D8B030D-6E8A-4147-A177-3AD203B41FA5}">
                      <a16:colId xmlns:a16="http://schemas.microsoft.com/office/drawing/2014/main" val="2569894560"/>
                    </a:ext>
                  </a:extLst>
                </a:gridCol>
                <a:gridCol w="2277780">
                  <a:extLst>
                    <a:ext uri="{9D8B030D-6E8A-4147-A177-3AD203B41FA5}">
                      <a16:colId xmlns:a16="http://schemas.microsoft.com/office/drawing/2014/main" val="1039343308"/>
                    </a:ext>
                  </a:extLst>
                </a:gridCol>
              </a:tblGrid>
              <a:tr h="5361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Next Role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Design &amp; Planning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Implementation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Delivery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1722"/>
                  </a:ext>
                </a:extLst>
              </a:tr>
              <a:tr h="931152">
                <a:tc>
                  <a:txBody>
                    <a:bodyPr/>
                    <a:lstStyle/>
                    <a:p>
                      <a:r>
                        <a:rPr lang="en-US" sz="1200" dirty="0"/>
                        <a:t>Process Owner/Manager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200" dirty="0"/>
                        <a:t>Help with building incumbent pipeline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200" dirty="0"/>
                        <a:t>Review and validate </a:t>
                      </a:r>
                      <a:r>
                        <a:rPr lang="en-US" sz="1200" dirty="0" smtClean="0"/>
                        <a:t>transformation</a:t>
                      </a:r>
                      <a:r>
                        <a:rPr lang="en-US" sz="1200" baseline="0" dirty="0" smtClean="0"/>
                        <a:t> initiatives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/>
                        <a:t>Participate in governance calls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/>
                        <a:t>Review and approve toll gates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/>
                        <a:t>Participate in governance calls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/>
                        <a:t>Review and approve toll gates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655796"/>
                  </a:ext>
                </a:extLst>
              </a:tr>
              <a:tr h="1439052">
                <a:tc>
                  <a:txBody>
                    <a:bodyPr/>
                    <a:lstStyle/>
                    <a:p>
                      <a:r>
                        <a:rPr lang="en-US" sz="1200" dirty="0"/>
                        <a:t>Program Manager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/>
                        <a:t>Help with establishing expectations and deliverables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/>
                        <a:t>Coordinate with </a:t>
                      </a:r>
                      <a:r>
                        <a:rPr lang="en-US" sz="1200" dirty="0" smtClean="0"/>
                        <a:t>multiple stakeholders across</a:t>
                      </a:r>
                      <a:r>
                        <a:rPr lang="en-US" sz="1200" baseline="0" dirty="0" smtClean="0"/>
                        <a:t> departments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/>
                        <a:t>Support with establishing synergy between EXL and Next team on project deliverables and facilitate open item </a:t>
                      </a:r>
                      <a:r>
                        <a:rPr lang="en-US" sz="1200" dirty="0" smtClean="0"/>
                        <a:t>closure</a:t>
                      </a:r>
                      <a:endParaRPr lang="en-US" sz="1200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/>
                        <a:t>Facilitate governance calls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Review performance governance and measurement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Review periodic risks and issues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Review tollgate readiness and help with signoff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413566"/>
                  </a:ext>
                </a:extLst>
              </a:tr>
              <a:tr h="423251">
                <a:tc>
                  <a:txBody>
                    <a:bodyPr/>
                    <a:lstStyle/>
                    <a:p>
                      <a:r>
                        <a:rPr lang="en-US" sz="1200" dirty="0"/>
                        <a:t>Process Trainer/SME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200" dirty="0" smtClean="0"/>
                        <a:t>Ready-</a:t>
                      </a:r>
                      <a:r>
                        <a:rPr lang="en-US" sz="1200" baseline="0" dirty="0" smtClean="0"/>
                        <a:t> No help required</a:t>
                      </a:r>
                      <a:endParaRPr lang="en-US" sz="12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200" dirty="0" smtClean="0"/>
                        <a:t>Ready-</a:t>
                      </a:r>
                      <a:r>
                        <a:rPr lang="en-US" sz="1200" baseline="0" dirty="0" smtClean="0"/>
                        <a:t> No help required</a:t>
                      </a:r>
                      <a:endParaRPr lang="en-US" sz="1200" dirty="0" smtClean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200" dirty="0" smtClean="0"/>
                        <a:t>Ready-</a:t>
                      </a:r>
                      <a:r>
                        <a:rPr lang="en-US" sz="1200" baseline="0" dirty="0" smtClean="0"/>
                        <a:t> No help required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851171"/>
                  </a:ext>
                </a:extLst>
              </a:tr>
              <a:tr h="583905">
                <a:tc>
                  <a:txBody>
                    <a:bodyPr/>
                    <a:lstStyle/>
                    <a:p>
                      <a:r>
                        <a:rPr lang="en-US" sz="1200" dirty="0"/>
                        <a:t>Technology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Ready- No help required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200" dirty="0"/>
                        <a:t>Ready- No help required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Ready- No help required</a:t>
                      </a:r>
                    </a:p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916573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72DF8F5-2469-42A1-8E3A-760D085695F7}"/>
              </a:ext>
            </a:extLst>
          </p:cNvPr>
          <p:cNvGrpSpPr/>
          <p:nvPr/>
        </p:nvGrpSpPr>
        <p:grpSpPr>
          <a:xfrm>
            <a:off x="431104" y="5673726"/>
            <a:ext cx="195263" cy="196850"/>
            <a:chOff x="602555" y="5921376"/>
            <a:chExt cx="195263" cy="196850"/>
          </a:xfrm>
        </p:grpSpPr>
        <p:sp>
          <p:nvSpPr>
            <p:cNvPr id="14" name="Oval 119">
              <a:extLst>
                <a:ext uri="{FF2B5EF4-FFF2-40B4-BE49-F238E27FC236}">
                  <a16:creationId xmlns:a16="http://schemas.microsoft.com/office/drawing/2014/main" id="{6859BBBC-FB39-4FCA-8E44-2641EE2A7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555" y="5921376"/>
              <a:ext cx="195263" cy="196850"/>
            </a:xfrm>
            <a:prstGeom prst="ellipse">
              <a:avLst/>
            </a:prstGeom>
            <a:noFill/>
            <a:ln w="11113" cap="flat">
              <a:solidFill>
                <a:srgbClr val="FF65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20">
              <a:extLst>
                <a:ext uri="{FF2B5EF4-FFF2-40B4-BE49-F238E27FC236}">
                  <a16:creationId xmlns:a16="http://schemas.microsoft.com/office/drawing/2014/main" id="{1F819EB5-6D09-4009-B411-4A551E834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67" y="5921376"/>
              <a:ext cx="90488" cy="98425"/>
            </a:xfrm>
            <a:custGeom>
              <a:avLst/>
              <a:gdLst>
                <a:gd name="T0" fmla="*/ 0 w 258"/>
                <a:gd name="T1" fmla="*/ 173 h 280"/>
                <a:gd name="T2" fmla="*/ 258 w 258"/>
                <a:gd name="T3" fmla="*/ 0 h 280"/>
                <a:gd name="T4" fmla="*/ 258 w 258"/>
                <a:gd name="T5" fmla="*/ 280 h 280"/>
                <a:gd name="T6" fmla="*/ 0 w 258"/>
                <a:gd name="T7" fmla="*/ 17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0">
                  <a:moveTo>
                    <a:pt x="0" y="173"/>
                  </a:moveTo>
                  <a:cubicBezTo>
                    <a:pt x="43" y="69"/>
                    <a:pt x="145" y="0"/>
                    <a:pt x="258" y="0"/>
                  </a:cubicBezTo>
                  <a:lnTo>
                    <a:pt x="258" y="280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FF650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B8B9C7-E9FB-457F-8C20-57FE0327E286}"/>
              </a:ext>
            </a:extLst>
          </p:cNvPr>
          <p:cNvSpPr txBox="1"/>
          <p:nvPr/>
        </p:nvSpPr>
        <p:spPr>
          <a:xfrm>
            <a:off x="590550" y="5664201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&lt;5 hours per week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0EBC62-6ECD-4AB6-9185-BE85149429AC}"/>
              </a:ext>
            </a:extLst>
          </p:cNvPr>
          <p:cNvGrpSpPr/>
          <p:nvPr/>
        </p:nvGrpSpPr>
        <p:grpSpPr>
          <a:xfrm>
            <a:off x="1753296" y="5664201"/>
            <a:ext cx="195263" cy="196850"/>
            <a:chOff x="2431355" y="5921376"/>
            <a:chExt cx="195263" cy="196850"/>
          </a:xfrm>
        </p:grpSpPr>
        <p:sp>
          <p:nvSpPr>
            <p:cNvPr id="20" name="Oval 108">
              <a:extLst>
                <a:ext uri="{FF2B5EF4-FFF2-40B4-BE49-F238E27FC236}">
                  <a16:creationId xmlns:a16="http://schemas.microsoft.com/office/drawing/2014/main" id="{1679D007-F20F-4EF0-B02C-4ED56373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1355" y="5921376"/>
              <a:ext cx="195263" cy="196850"/>
            </a:xfrm>
            <a:prstGeom prst="ellipse">
              <a:avLst/>
            </a:prstGeom>
            <a:noFill/>
            <a:ln w="11113" cap="flat">
              <a:solidFill>
                <a:srgbClr val="FF65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9A23CD66-9293-4D9F-8707-BC2482F64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117" y="5921376"/>
              <a:ext cx="88900" cy="101600"/>
            </a:xfrm>
            <a:custGeom>
              <a:avLst/>
              <a:gdLst>
                <a:gd name="T0" fmla="*/ 5 w 284"/>
                <a:gd name="T1" fmla="*/ 288 h 288"/>
                <a:gd name="T2" fmla="*/ 277 w 284"/>
                <a:gd name="T3" fmla="*/ 1 h 288"/>
                <a:gd name="T4" fmla="*/ 284 w 284"/>
                <a:gd name="T5" fmla="*/ 0 h 288"/>
                <a:gd name="T6" fmla="*/ 284 w 284"/>
                <a:gd name="T7" fmla="*/ 280 h 288"/>
                <a:gd name="T8" fmla="*/ 5 w 284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8">
                  <a:moveTo>
                    <a:pt x="5" y="288"/>
                  </a:moveTo>
                  <a:cubicBezTo>
                    <a:pt x="0" y="134"/>
                    <a:pt x="122" y="5"/>
                    <a:pt x="277" y="1"/>
                  </a:cubicBezTo>
                  <a:cubicBezTo>
                    <a:pt x="279" y="1"/>
                    <a:pt x="282" y="0"/>
                    <a:pt x="284" y="0"/>
                  </a:cubicBezTo>
                  <a:lnTo>
                    <a:pt x="284" y="280"/>
                  </a:lnTo>
                  <a:lnTo>
                    <a:pt x="5" y="288"/>
                  </a:lnTo>
                  <a:close/>
                </a:path>
              </a:pathLst>
            </a:custGeom>
            <a:solidFill>
              <a:srgbClr val="FF650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A8FB19-2704-4B83-8B22-424536BB9B23}"/>
              </a:ext>
            </a:extLst>
          </p:cNvPr>
          <p:cNvSpPr txBox="1"/>
          <p:nvPr/>
        </p:nvSpPr>
        <p:spPr>
          <a:xfrm>
            <a:off x="1903840" y="5664429"/>
            <a:ext cx="1205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5-10 hours per week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6E473B-3491-49AD-BD50-8B3BC02ACA08}"/>
              </a:ext>
            </a:extLst>
          </p:cNvPr>
          <p:cNvGrpSpPr/>
          <p:nvPr/>
        </p:nvGrpSpPr>
        <p:grpSpPr>
          <a:xfrm>
            <a:off x="3138658" y="5664201"/>
            <a:ext cx="196850" cy="196850"/>
            <a:chOff x="4444305" y="5921376"/>
            <a:chExt cx="196850" cy="196850"/>
          </a:xfrm>
        </p:grpSpPr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AE2D6E93-AD82-4D01-8701-2E63CC5D7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305" y="5921376"/>
              <a:ext cx="98425" cy="196850"/>
            </a:xfrm>
            <a:custGeom>
              <a:avLst/>
              <a:gdLst>
                <a:gd name="T0" fmla="*/ 279 w 282"/>
                <a:gd name="T1" fmla="*/ 560 h 560"/>
                <a:gd name="T2" fmla="*/ 2 w 282"/>
                <a:gd name="T3" fmla="*/ 277 h 560"/>
                <a:gd name="T4" fmla="*/ 282 w 282"/>
                <a:gd name="T5" fmla="*/ 0 h 560"/>
                <a:gd name="T6" fmla="*/ 282 w 282"/>
                <a:gd name="T7" fmla="*/ 280 h 560"/>
                <a:gd name="T8" fmla="*/ 279 w 282"/>
                <a:gd name="T9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560">
                  <a:moveTo>
                    <a:pt x="279" y="560"/>
                  </a:moveTo>
                  <a:cubicBezTo>
                    <a:pt x="124" y="558"/>
                    <a:pt x="0" y="431"/>
                    <a:pt x="2" y="277"/>
                  </a:cubicBezTo>
                  <a:cubicBezTo>
                    <a:pt x="5" y="124"/>
                    <a:pt x="129" y="0"/>
                    <a:pt x="282" y="0"/>
                  </a:cubicBezTo>
                  <a:lnTo>
                    <a:pt x="282" y="280"/>
                  </a:lnTo>
                  <a:lnTo>
                    <a:pt x="279" y="560"/>
                  </a:lnTo>
                  <a:close/>
                </a:path>
              </a:pathLst>
            </a:custGeom>
            <a:solidFill>
              <a:srgbClr val="FF650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98">
              <a:extLst>
                <a:ext uri="{FF2B5EF4-FFF2-40B4-BE49-F238E27FC236}">
                  <a16:creationId xmlns:a16="http://schemas.microsoft.com/office/drawing/2014/main" id="{2C231297-3CB2-484E-BFA6-48650FA50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305" y="5921376"/>
              <a:ext cx="196850" cy="196850"/>
            </a:xfrm>
            <a:prstGeom prst="ellipse">
              <a:avLst/>
            </a:prstGeom>
            <a:noFill/>
            <a:ln w="11113" cap="flat">
              <a:solidFill>
                <a:srgbClr val="FF65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A2C4278-66C3-4D29-BBEE-06E17C5CEB65}"/>
              </a:ext>
            </a:extLst>
          </p:cNvPr>
          <p:cNvSpPr txBox="1"/>
          <p:nvPr/>
        </p:nvSpPr>
        <p:spPr>
          <a:xfrm>
            <a:off x="3261849" y="5654904"/>
            <a:ext cx="1205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10-15 hours per week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E2A820-63B7-431C-9CDB-4786FB3D7DA1}"/>
              </a:ext>
            </a:extLst>
          </p:cNvPr>
          <p:cNvGrpSpPr/>
          <p:nvPr/>
        </p:nvGrpSpPr>
        <p:grpSpPr>
          <a:xfrm>
            <a:off x="4619858" y="5627461"/>
            <a:ext cx="204788" cy="201613"/>
            <a:chOff x="6398517" y="5921376"/>
            <a:chExt cx="204788" cy="201613"/>
          </a:xfrm>
        </p:grpSpPr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11ACBB49-8E3E-4C0D-9F33-BD1703D19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8517" y="5921376"/>
              <a:ext cx="204788" cy="201613"/>
            </a:xfrm>
            <a:custGeom>
              <a:avLst/>
              <a:gdLst>
                <a:gd name="T0" fmla="*/ 571 w 585"/>
                <a:gd name="T1" fmla="*/ 255 h 573"/>
                <a:gd name="T2" fmla="*/ 318 w 585"/>
                <a:gd name="T3" fmla="*/ 559 h 573"/>
                <a:gd name="T4" fmla="*/ 14 w 585"/>
                <a:gd name="T5" fmla="*/ 306 h 573"/>
                <a:gd name="T6" fmla="*/ 267 w 585"/>
                <a:gd name="T7" fmla="*/ 2 h 573"/>
                <a:gd name="T8" fmla="*/ 292 w 585"/>
                <a:gd name="T9" fmla="*/ 0 h 573"/>
                <a:gd name="T10" fmla="*/ 292 w 585"/>
                <a:gd name="T11" fmla="*/ 280 h 573"/>
                <a:gd name="T12" fmla="*/ 571 w 585"/>
                <a:gd name="T13" fmla="*/ 255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5" h="573">
                  <a:moveTo>
                    <a:pt x="571" y="255"/>
                  </a:moveTo>
                  <a:cubicBezTo>
                    <a:pt x="585" y="409"/>
                    <a:pt x="472" y="545"/>
                    <a:pt x="318" y="559"/>
                  </a:cubicBezTo>
                  <a:cubicBezTo>
                    <a:pt x="164" y="573"/>
                    <a:pt x="28" y="460"/>
                    <a:pt x="14" y="306"/>
                  </a:cubicBezTo>
                  <a:cubicBezTo>
                    <a:pt x="0" y="152"/>
                    <a:pt x="113" y="16"/>
                    <a:pt x="267" y="2"/>
                  </a:cubicBezTo>
                  <a:cubicBezTo>
                    <a:pt x="276" y="1"/>
                    <a:pt x="284" y="0"/>
                    <a:pt x="292" y="0"/>
                  </a:cubicBezTo>
                  <a:lnTo>
                    <a:pt x="292" y="280"/>
                  </a:lnTo>
                  <a:lnTo>
                    <a:pt x="571" y="255"/>
                  </a:lnTo>
                  <a:close/>
                </a:path>
              </a:pathLst>
            </a:custGeom>
            <a:solidFill>
              <a:srgbClr val="FF650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13">
              <a:extLst>
                <a:ext uri="{FF2B5EF4-FFF2-40B4-BE49-F238E27FC236}">
                  <a16:creationId xmlns:a16="http://schemas.microsoft.com/office/drawing/2014/main" id="{9477D9A3-F38E-4668-B9BF-166F3B638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8042" y="5921376"/>
              <a:ext cx="190500" cy="196850"/>
            </a:xfrm>
            <a:prstGeom prst="ellipse">
              <a:avLst/>
            </a:prstGeom>
            <a:noFill/>
            <a:ln w="11113" cap="flat">
              <a:solidFill>
                <a:srgbClr val="FF65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23394B-A3CA-4D77-BFE8-D7CB90F09D00}"/>
              </a:ext>
            </a:extLst>
          </p:cNvPr>
          <p:cNvSpPr txBox="1"/>
          <p:nvPr/>
        </p:nvSpPr>
        <p:spPr>
          <a:xfrm>
            <a:off x="4777448" y="5654904"/>
            <a:ext cx="1205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15-20 hours per week </a:t>
            </a:r>
          </a:p>
        </p:txBody>
      </p:sp>
      <p:sp>
        <p:nvSpPr>
          <p:cNvPr id="36" name="Oval 103">
            <a:extLst>
              <a:ext uri="{FF2B5EF4-FFF2-40B4-BE49-F238E27FC236}">
                <a16:creationId xmlns:a16="http://schemas.microsoft.com/office/drawing/2014/main" id="{910D3339-9396-4A0B-B6BB-BF18C9C5C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542" y="5632224"/>
            <a:ext cx="195263" cy="196850"/>
          </a:xfrm>
          <a:prstGeom prst="ellipse">
            <a:avLst/>
          </a:prstGeom>
          <a:solidFill>
            <a:srgbClr val="FF650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B9946F-FE30-4CF8-A70F-BDB0A9A39E91}"/>
              </a:ext>
            </a:extLst>
          </p:cNvPr>
          <p:cNvSpPr txBox="1"/>
          <p:nvPr/>
        </p:nvSpPr>
        <p:spPr>
          <a:xfrm>
            <a:off x="6158805" y="5645607"/>
            <a:ext cx="1205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Dedicated</a:t>
            </a:r>
          </a:p>
        </p:txBody>
      </p:sp>
      <p:sp>
        <p:nvSpPr>
          <p:cNvPr id="41" name="Oval 103">
            <a:extLst>
              <a:ext uri="{FF2B5EF4-FFF2-40B4-BE49-F238E27FC236}">
                <a16:creationId xmlns:a16="http://schemas.microsoft.com/office/drawing/2014/main" id="{A18C11EB-E1BE-4E2B-BBD6-5492D506F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7162" y="3350731"/>
            <a:ext cx="195263" cy="196850"/>
          </a:xfrm>
          <a:prstGeom prst="ellipse">
            <a:avLst/>
          </a:prstGeom>
          <a:solidFill>
            <a:srgbClr val="FF650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AB00F2-22B4-4620-89DB-E40E8F08A391}"/>
              </a:ext>
            </a:extLst>
          </p:cNvPr>
          <p:cNvGrpSpPr/>
          <p:nvPr/>
        </p:nvGrpSpPr>
        <p:grpSpPr>
          <a:xfrm>
            <a:off x="6845200" y="3362343"/>
            <a:ext cx="196850" cy="196850"/>
            <a:chOff x="4444305" y="5921376"/>
            <a:chExt cx="196850" cy="196850"/>
          </a:xfrm>
        </p:grpSpPr>
        <p:sp>
          <p:nvSpPr>
            <p:cNvPr id="43" name="Freeform 96">
              <a:extLst>
                <a:ext uri="{FF2B5EF4-FFF2-40B4-BE49-F238E27FC236}">
                  <a16:creationId xmlns:a16="http://schemas.microsoft.com/office/drawing/2014/main" id="{1A3E92F8-D023-4CE3-AC68-BE44035CD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305" y="5921376"/>
              <a:ext cx="98425" cy="196850"/>
            </a:xfrm>
            <a:custGeom>
              <a:avLst/>
              <a:gdLst>
                <a:gd name="T0" fmla="*/ 279 w 282"/>
                <a:gd name="T1" fmla="*/ 560 h 560"/>
                <a:gd name="T2" fmla="*/ 2 w 282"/>
                <a:gd name="T3" fmla="*/ 277 h 560"/>
                <a:gd name="T4" fmla="*/ 282 w 282"/>
                <a:gd name="T5" fmla="*/ 0 h 560"/>
                <a:gd name="T6" fmla="*/ 282 w 282"/>
                <a:gd name="T7" fmla="*/ 280 h 560"/>
                <a:gd name="T8" fmla="*/ 279 w 282"/>
                <a:gd name="T9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560">
                  <a:moveTo>
                    <a:pt x="279" y="560"/>
                  </a:moveTo>
                  <a:cubicBezTo>
                    <a:pt x="124" y="558"/>
                    <a:pt x="0" y="431"/>
                    <a:pt x="2" y="277"/>
                  </a:cubicBezTo>
                  <a:cubicBezTo>
                    <a:pt x="5" y="124"/>
                    <a:pt x="129" y="0"/>
                    <a:pt x="282" y="0"/>
                  </a:cubicBezTo>
                  <a:lnTo>
                    <a:pt x="282" y="280"/>
                  </a:lnTo>
                  <a:lnTo>
                    <a:pt x="279" y="560"/>
                  </a:lnTo>
                  <a:close/>
                </a:path>
              </a:pathLst>
            </a:custGeom>
            <a:solidFill>
              <a:srgbClr val="FF650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98">
              <a:extLst>
                <a:ext uri="{FF2B5EF4-FFF2-40B4-BE49-F238E27FC236}">
                  <a16:creationId xmlns:a16="http://schemas.microsoft.com/office/drawing/2014/main" id="{D7CE9ADA-1BA6-461A-9FE6-FC97C4C6A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305" y="5921376"/>
              <a:ext cx="196850" cy="196850"/>
            </a:xfrm>
            <a:prstGeom prst="ellipse">
              <a:avLst/>
            </a:prstGeom>
            <a:noFill/>
            <a:ln w="11113" cap="flat">
              <a:solidFill>
                <a:srgbClr val="FF65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77B472-4B25-4A00-B660-55980F61C316}"/>
              </a:ext>
            </a:extLst>
          </p:cNvPr>
          <p:cNvGrpSpPr/>
          <p:nvPr/>
        </p:nvGrpSpPr>
        <p:grpSpPr>
          <a:xfrm>
            <a:off x="9127434" y="1860186"/>
            <a:ext cx="196850" cy="196850"/>
            <a:chOff x="4444305" y="5921376"/>
            <a:chExt cx="196850" cy="196850"/>
          </a:xfrm>
        </p:grpSpPr>
        <p:sp>
          <p:nvSpPr>
            <p:cNvPr id="52" name="Freeform 96">
              <a:extLst>
                <a:ext uri="{FF2B5EF4-FFF2-40B4-BE49-F238E27FC236}">
                  <a16:creationId xmlns:a16="http://schemas.microsoft.com/office/drawing/2014/main" id="{1EE05AE4-76A5-43C3-B06F-52F0BB915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305" y="5921376"/>
              <a:ext cx="98425" cy="196850"/>
            </a:xfrm>
            <a:custGeom>
              <a:avLst/>
              <a:gdLst>
                <a:gd name="T0" fmla="*/ 279 w 282"/>
                <a:gd name="T1" fmla="*/ 560 h 560"/>
                <a:gd name="T2" fmla="*/ 2 w 282"/>
                <a:gd name="T3" fmla="*/ 277 h 560"/>
                <a:gd name="T4" fmla="*/ 282 w 282"/>
                <a:gd name="T5" fmla="*/ 0 h 560"/>
                <a:gd name="T6" fmla="*/ 282 w 282"/>
                <a:gd name="T7" fmla="*/ 280 h 560"/>
                <a:gd name="T8" fmla="*/ 279 w 282"/>
                <a:gd name="T9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560">
                  <a:moveTo>
                    <a:pt x="279" y="560"/>
                  </a:moveTo>
                  <a:cubicBezTo>
                    <a:pt x="124" y="558"/>
                    <a:pt x="0" y="431"/>
                    <a:pt x="2" y="277"/>
                  </a:cubicBezTo>
                  <a:cubicBezTo>
                    <a:pt x="5" y="124"/>
                    <a:pt x="129" y="0"/>
                    <a:pt x="282" y="0"/>
                  </a:cubicBezTo>
                  <a:lnTo>
                    <a:pt x="282" y="280"/>
                  </a:lnTo>
                  <a:lnTo>
                    <a:pt x="279" y="560"/>
                  </a:lnTo>
                  <a:close/>
                </a:path>
              </a:pathLst>
            </a:custGeom>
            <a:solidFill>
              <a:srgbClr val="FF650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98">
              <a:extLst>
                <a:ext uri="{FF2B5EF4-FFF2-40B4-BE49-F238E27FC236}">
                  <a16:creationId xmlns:a16="http://schemas.microsoft.com/office/drawing/2014/main" id="{75252307-61CF-4BF3-B97A-FA7072B4B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305" y="5921376"/>
              <a:ext cx="196850" cy="196850"/>
            </a:xfrm>
            <a:prstGeom prst="ellipse">
              <a:avLst/>
            </a:prstGeom>
            <a:noFill/>
            <a:ln w="11113" cap="flat">
              <a:solidFill>
                <a:srgbClr val="FF65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5C7E9C-81C2-4B5E-A781-4F9E39C4C44D}"/>
              </a:ext>
            </a:extLst>
          </p:cNvPr>
          <p:cNvGrpSpPr/>
          <p:nvPr/>
        </p:nvGrpSpPr>
        <p:grpSpPr>
          <a:xfrm>
            <a:off x="6957037" y="1860186"/>
            <a:ext cx="195263" cy="196850"/>
            <a:chOff x="2431355" y="5921376"/>
            <a:chExt cx="195263" cy="196850"/>
          </a:xfrm>
        </p:grpSpPr>
        <p:sp>
          <p:nvSpPr>
            <p:cNvPr id="55" name="Oval 108">
              <a:extLst>
                <a:ext uri="{FF2B5EF4-FFF2-40B4-BE49-F238E27FC236}">
                  <a16:creationId xmlns:a16="http://schemas.microsoft.com/office/drawing/2014/main" id="{5A8ADCC4-3A10-42FC-8E9C-C5B2F968D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1355" y="5921376"/>
              <a:ext cx="195263" cy="196850"/>
            </a:xfrm>
            <a:prstGeom prst="ellipse">
              <a:avLst/>
            </a:prstGeom>
            <a:noFill/>
            <a:ln w="11113" cap="flat">
              <a:solidFill>
                <a:srgbClr val="FF65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109">
              <a:extLst>
                <a:ext uri="{FF2B5EF4-FFF2-40B4-BE49-F238E27FC236}">
                  <a16:creationId xmlns:a16="http://schemas.microsoft.com/office/drawing/2014/main" id="{B875B25E-F35B-48D9-8589-53609ABB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117" y="5921376"/>
              <a:ext cx="88900" cy="101600"/>
            </a:xfrm>
            <a:custGeom>
              <a:avLst/>
              <a:gdLst>
                <a:gd name="T0" fmla="*/ 5 w 284"/>
                <a:gd name="T1" fmla="*/ 288 h 288"/>
                <a:gd name="T2" fmla="*/ 277 w 284"/>
                <a:gd name="T3" fmla="*/ 1 h 288"/>
                <a:gd name="T4" fmla="*/ 284 w 284"/>
                <a:gd name="T5" fmla="*/ 0 h 288"/>
                <a:gd name="T6" fmla="*/ 284 w 284"/>
                <a:gd name="T7" fmla="*/ 280 h 288"/>
                <a:gd name="T8" fmla="*/ 5 w 284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8">
                  <a:moveTo>
                    <a:pt x="5" y="288"/>
                  </a:moveTo>
                  <a:cubicBezTo>
                    <a:pt x="0" y="134"/>
                    <a:pt x="122" y="5"/>
                    <a:pt x="277" y="1"/>
                  </a:cubicBezTo>
                  <a:cubicBezTo>
                    <a:pt x="279" y="1"/>
                    <a:pt x="282" y="0"/>
                    <a:pt x="284" y="0"/>
                  </a:cubicBezTo>
                  <a:lnTo>
                    <a:pt x="284" y="280"/>
                  </a:lnTo>
                  <a:lnTo>
                    <a:pt x="5" y="288"/>
                  </a:lnTo>
                  <a:close/>
                </a:path>
              </a:pathLst>
            </a:custGeom>
            <a:solidFill>
              <a:srgbClr val="FF650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F0EBC62-6ECD-4AB6-9185-BE85149429AC}"/>
              </a:ext>
            </a:extLst>
          </p:cNvPr>
          <p:cNvGrpSpPr/>
          <p:nvPr/>
        </p:nvGrpSpPr>
        <p:grpSpPr>
          <a:xfrm>
            <a:off x="9133198" y="3374031"/>
            <a:ext cx="195263" cy="196850"/>
            <a:chOff x="2431355" y="5921376"/>
            <a:chExt cx="195263" cy="196850"/>
          </a:xfrm>
        </p:grpSpPr>
        <p:sp>
          <p:nvSpPr>
            <p:cNvPr id="58" name="Oval 108">
              <a:extLst>
                <a:ext uri="{FF2B5EF4-FFF2-40B4-BE49-F238E27FC236}">
                  <a16:creationId xmlns:a16="http://schemas.microsoft.com/office/drawing/2014/main" id="{1679D007-F20F-4EF0-B02C-4ED56373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1355" y="5921376"/>
              <a:ext cx="195263" cy="196850"/>
            </a:xfrm>
            <a:prstGeom prst="ellipse">
              <a:avLst/>
            </a:prstGeom>
            <a:noFill/>
            <a:ln w="11113" cap="flat">
              <a:solidFill>
                <a:srgbClr val="FF65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109">
              <a:extLst>
                <a:ext uri="{FF2B5EF4-FFF2-40B4-BE49-F238E27FC236}">
                  <a16:creationId xmlns:a16="http://schemas.microsoft.com/office/drawing/2014/main" id="{9A23CD66-9293-4D9F-8707-BC2482F64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117" y="5921376"/>
              <a:ext cx="88900" cy="101600"/>
            </a:xfrm>
            <a:custGeom>
              <a:avLst/>
              <a:gdLst>
                <a:gd name="T0" fmla="*/ 5 w 284"/>
                <a:gd name="T1" fmla="*/ 288 h 288"/>
                <a:gd name="T2" fmla="*/ 277 w 284"/>
                <a:gd name="T3" fmla="*/ 1 h 288"/>
                <a:gd name="T4" fmla="*/ 284 w 284"/>
                <a:gd name="T5" fmla="*/ 0 h 288"/>
                <a:gd name="T6" fmla="*/ 284 w 284"/>
                <a:gd name="T7" fmla="*/ 280 h 288"/>
                <a:gd name="T8" fmla="*/ 5 w 284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8">
                  <a:moveTo>
                    <a:pt x="5" y="288"/>
                  </a:moveTo>
                  <a:cubicBezTo>
                    <a:pt x="0" y="134"/>
                    <a:pt x="122" y="5"/>
                    <a:pt x="277" y="1"/>
                  </a:cubicBezTo>
                  <a:cubicBezTo>
                    <a:pt x="279" y="1"/>
                    <a:pt x="282" y="0"/>
                    <a:pt x="284" y="0"/>
                  </a:cubicBezTo>
                  <a:lnTo>
                    <a:pt x="284" y="280"/>
                  </a:lnTo>
                  <a:lnTo>
                    <a:pt x="5" y="288"/>
                  </a:lnTo>
                  <a:close/>
                </a:path>
              </a:pathLst>
            </a:custGeom>
            <a:solidFill>
              <a:srgbClr val="FF650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38848" y="6495950"/>
            <a:ext cx="5398374" cy="182358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ExlService Holdings, Inc. All rights 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reserved.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7925" y="6134814"/>
            <a:ext cx="990600" cy="59828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95C7E9C-81C2-4B5E-A781-4F9E39C4C44D}"/>
              </a:ext>
            </a:extLst>
          </p:cNvPr>
          <p:cNvGrpSpPr/>
          <p:nvPr/>
        </p:nvGrpSpPr>
        <p:grpSpPr>
          <a:xfrm>
            <a:off x="4789015" y="1860186"/>
            <a:ext cx="195263" cy="196850"/>
            <a:chOff x="2431355" y="5921376"/>
            <a:chExt cx="195263" cy="196850"/>
          </a:xfrm>
        </p:grpSpPr>
        <p:sp>
          <p:nvSpPr>
            <p:cNvPr id="60" name="Oval 108">
              <a:extLst>
                <a:ext uri="{FF2B5EF4-FFF2-40B4-BE49-F238E27FC236}">
                  <a16:creationId xmlns:a16="http://schemas.microsoft.com/office/drawing/2014/main" id="{5A8ADCC4-3A10-42FC-8E9C-C5B2F968D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1355" y="5921376"/>
              <a:ext cx="195263" cy="196850"/>
            </a:xfrm>
            <a:prstGeom prst="ellipse">
              <a:avLst/>
            </a:prstGeom>
            <a:noFill/>
            <a:ln w="11113" cap="flat">
              <a:solidFill>
                <a:srgbClr val="FF650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B875B25E-F35B-48D9-8589-53609ABB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117" y="5921376"/>
              <a:ext cx="88900" cy="101600"/>
            </a:xfrm>
            <a:custGeom>
              <a:avLst/>
              <a:gdLst>
                <a:gd name="T0" fmla="*/ 5 w 284"/>
                <a:gd name="T1" fmla="*/ 288 h 288"/>
                <a:gd name="T2" fmla="*/ 277 w 284"/>
                <a:gd name="T3" fmla="*/ 1 h 288"/>
                <a:gd name="T4" fmla="*/ 284 w 284"/>
                <a:gd name="T5" fmla="*/ 0 h 288"/>
                <a:gd name="T6" fmla="*/ 284 w 284"/>
                <a:gd name="T7" fmla="*/ 280 h 288"/>
                <a:gd name="T8" fmla="*/ 5 w 284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8">
                  <a:moveTo>
                    <a:pt x="5" y="288"/>
                  </a:moveTo>
                  <a:cubicBezTo>
                    <a:pt x="0" y="134"/>
                    <a:pt x="122" y="5"/>
                    <a:pt x="277" y="1"/>
                  </a:cubicBezTo>
                  <a:cubicBezTo>
                    <a:pt x="279" y="1"/>
                    <a:pt x="282" y="0"/>
                    <a:pt x="284" y="0"/>
                  </a:cubicBezTo>
                  <a:lnTo>
                    <a:pt x="284" y="280"/>
                  </a:lnTo>
                  <a:lnTo>
                    <a:pt x="5" y="288"/>
                  </a:lnTo>
                  <a:close/>
                </a:path>
              </a:pathLst>
            </a:custGeom>
            <a:solidFill>
              <a:srgbClr val="FF650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73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94069"/>
              </p:ext>
            </p:extLst>
          </p:nvPr>
        </p:nvGraphicFramePr>
        <p:xfrm>
          <a:off x="2910879" y="1610181"/>
          <a:ext cx="8976320" cy="457536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267702">
                  <a:extLst>
                    <a:ext uri="{9D8B030D-6E8A-4147-A177-3AD203B41FA5}">
                      <a16:colId xmlns:a16="http://schemas.microsoft.com/office/drawing/2014/main" val="2077103207"/>
                    </a:ext>
                  </a:extLst>
                </a:gridCol>
                <a:gridCol w="1511801">
                  <a:extLst>
                    <a:ext uri="{9D8B030D-6E8A-4147-A177-3AD203B41FA5}">
                      <a16:colId xmlns:a16="http://schemas.microsoft.com/office/drawing/2014/main" val="2341314189"/>
                    </a:ext>
                  </a:extLst>
                </a:gridCol>
                <a:gridCol w="5196817">
                  <a:extLst>
                    <a:ext uri="{9D8B030D-6E8A-4147-A177-3AD203B41FA5}">
                      <a16:colId xmlns:a16="http://schemas.microsoft.com/office/drawing/2014/main" val="776245432"/>
                    </a:ext>
                  </a:extLst>
                </a:gridCol>
              </a:tblGrid>
              <a:tr h="8898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Institutional Knowledge residing with existing resources</a:t>
                      </a: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Transition</a:t>
                      </a:r>
                      <a:r>
                        <a:rPr lang="en-US" sz="1400" b="0" baseline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effectiveness &amp; customer experience</a:t>
                      </a:r>
                      <a:endParaRPr lang="en-US" sz="1400" b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critical / resources to be identified upfront and on boarded upfront. These will include Trainers, QA and Leadership support</a:t>
                      </a:r>
                      <a:endParaRPr lang="en-US" sz="1400" b="0" baseline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Existing documentation/SOPs to be </a:t>
                      </a:r>
                      <a:r>
                        <a:rPr lang="en-US" sz="1400" b="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with current guidelines </a:t>
                      </a:r>
                      <a:endParaRPr lang="en-US" sz="1400" b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/>
                </a:tc>
                <a:extLst>
                  <a:ext uri="{0D108BD9-81ED-4DB2-BD59-A6C34878D82A}">
                    <a16:rowId xmlns:a16="http://schemas.microsoft.com/office/drawing/2014/main" val="1777865825"/>
                  </a:ext>
                </a:extLst>
              </a:tr>
              <a:tr h="137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meeting Cut Over Timelines</a:t>
                      </a:r>
                    </a:p>
                    <a:p>
                      <a:pPr marL="0" algn="ctr" defTabSz="914400" rtl="0" eaLnBrk="1" latinLnBrk="0" hangingPunct="1"/>
                      <a:endParaRPr lang="en-US" sz="1400" b="0" kern="1200" baseline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b="0" kern="1200" baseline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Transition Effectiveness and Service Delivery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en-US" sz="1400" b="0" kern="1200" baseline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Identify key </a:t>
                      </a:r>
                      <a:r>
                        <a:rPr lang="en-US" sz="1400" b="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 with the inputs from client</a:t>
                      </a:r>
                      <a:endParaRPr lang="en-US" sz="1400" b="0" kern="1200" baseline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EXL HR to reach out to the identified key </a:t>
                      </a:r>
                      <a:r>
                        <a:rPr lang="en-US" sz="1400" b="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 </a:t>
                      </a:r>
                      <a:r>
                        <a:rPr lang="en-US" sz="1400" b="0" kern="1200" baseline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separately and </a:t>
                      </a:r>
                      <a:r>
                        <a:rPr lang="en-US" sz="1400" b="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ensure smooth onboarding </a:t>
                      </a:r>
                      <a:endParaRPr lang="en-US" sz="1400" b="0" kern="1200" baseline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I strategy of hiring Incumbent to be executed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Special mechanism to motivate them along with retaining key talent </a:t>
                      </a:r>
                    </a:p>
                    <a:p>
                      <a:pPr marL="0" indent="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None/>
                      </a:pPr>
                      <a:endParaRPr lang="en-US" sz="1400" b="0" kern="1200" baseline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extLst>
                  <a:ext uri="{0D108BD9-81ED-4DB2-BD59-A6C34878D82A}">
                    <a16:rowId xmlns:a16="http://schemas.microsoft.com/office/drawing/2014/main" val="294205227"/>
                  </a:ext>
                </a:extLst>
              </a:tr>
              <a:tr h="11219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Seasonality Constraints </a:t>
                      </a:r>
                      <a:endParaRPr lang="en-US" sz="1400" b="1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</a:t>
                      </a: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experience and Service</a:t>
                      </a:r>
                      <a:r>
                        <a:rPr lang="en-US" sz="140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delivery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Understanding</a:t>
                      </a:r>
                      <a:r>
                        <a:rPr lang="en-US" sz="140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seasonality and forecast of the business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Hiring </a:t>
                      </a: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adequate temp </a:t>
                      </a:r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staffing in advance to cater to high volumes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Through technological intervention reduce people dependencies to manage peak </a:t>
                      </a:r>
                      <a:endParaRPr lang="en-US" sz="1400" b="0" kern="1200" baseline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extLst>
                  <a:ext uri="{0D108BD9-81ED-4DB2-BD59-A6C34878D82A}">
                    <a16:rowId xmlns:a16="http://schemas.microsoft.com/office/drawing/2014/main" val="1921803632"/>
                  </a:ext>
                </a:extLst>
              </a:tr>
              <a:tr h="6824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SLA ownership currently with UK team</a:t>
                      </a:r>
                      <a:endParaRPr lang="en-US" sz="1400" b="1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Potential impact on </a:t>
                      </a:r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service delivery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EXL is proposing enhanced SLA from Day 1</a:t>
                      </a:r>
                    </a:p>
                    <a:p>
                      <a:pPr marL="171450" indent="-17145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EXL will retain complete ownership of driving and publishing  SLA from Day 1 </a:t>
                      </a:r>
                      <a:endParaRPr lang="en-US" sz="1400" kern="1200" dirty="0" smtClean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EXL through</a:t>
                      </a:r>
                      <a:r>
                        <a:rPr lang="en-US" sz="1400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n-US" sz="1400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/>
                </a:tc>
                <a:extLst>
                  <a:ext uri="{0D108BD9-81ED-4DB2-BD59-A6C34878D82A}">
                    <a16:rowId xmlns:a16="http://schemas.microsoft.com/office/drawing/2014/main" val="482407764"/>
                  </a:ext>
                </a:extLst>
              </a:tr>
              <a:tr h="1985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1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1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1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/>
                </a:tc>
                <a:extLst>
                  <a:ext uri="{0D108BD9-81ED-4DB2-BD59-A6C34878D82A}">
                    <a16:rowId xmlns:a16="http://schemas.microsoft.com/office/drawing/2014/main" val="296924301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/>
          <p:nvPr/>
        </p:nvSpPr>
        <p:spPr>
          <a:xfrm>
            <a:off x="199213" y="161939"/>
            <a:ext cx="11585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Key Risks &amp; Mitigation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5590"/>
            <a:ext cx="2837390" cy="48462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lIns="36576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We’ve already created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comprehensive risk register with several risks and mitigations.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isn’t because we see exceptional levels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 risk; rather, we get down into the detail to ensure that no risk is left unidentified and unaddressed.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will continue to refine this risk register as we engage further.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33870" y="1057299"/>
            <a:ext cx="2103120" cy="510942"/>
          </a:xfrm>
          <a:prstGeom prst="rect">
            <a:avLst/>
          </a:prstGeom>
          <a:solidFill>
            <a:srgbClr val="FB4E0B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</a:t>
            </a:r>
          </a:p>
        </p:txBody>
      </p:sp>
      <p:sp>
        <p:nvSpPr>
          <p:cNvPr id="3" name="Rectangle 2"/>
          <p:cNvSpPr/>
          <p:nvPr/>
        </p:nvSpPr>
        <p:spPr>
          <a:xfrm>
            <a:off x="5175955" y="1063259"/>
            <a:ext cx="1371600" cy="510942"/>
          </a:xfrm>
          <a:prstGeom prst="rect">
            <a:avLst/>
          </a:prstGeom>
          <a:solidFill>
            <a:srgbClr val="FB4E0B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IMPACT</a:t>
            </a:r>
          </a:p>
        </p:txBody>
      </p:sp>
      <p:sp>
        <p:nvSpPr>
          <p:cNvPr id="4" name="Rectangle 3"/>
          <p:cNvSpPr/>
          <p:nvPr/>
        </p:nvSpPr>
        <p:spPr>
          <a:xfrm>
            <a:off x="6686519" y="1080389"/>
            <a:ext cx="5098341" cy="487852"/>
          </a:xfrm>
          <a:prstGeom prst="rect">
            <a:avLst/>
          </a:prstGeom>
          <a:solidFill>
            <a:srgbClr val="FB4E0B"/>
          </a:solidFill>
        </p:spPr>
        <p:txBody>
          <a:bodyPr wrap="none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MITIGATION</a:t>
            </a:r>
          </a:p>
        </p:txBody>
      </p:sp>
      <p:sp>
        <p:nvSpPr>
          <p:cNvPr id="3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38848" y="6495950"/>
            <a:ext cx="5398374" cy="182358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ExlService Holdings, Inc. All rights 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reserved.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2540" y="6159062"/>
            <a:ext cx="990600" cy="59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1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DB0053-B0AE-4561-BAED-5FF81729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304" y="250846"/>
            <a:ext cx="11277600" cy="427032"/>
          </a:xfrm>
        </p:spPr>
        <p:txBody>
          <a:bodyPr/>
          <a:lstStyle/>
          <a:p>
            <a:r>
              <a:rPr lang="en-US" sz="2800" dirty="0">
                <a:solidFill>
                  <a:srgbClr val="FB4E0B"/>
                </a:solidFill>
                <a:latin typeface="Calibri" panose="020F0502020204030204"/>
                <a:ea typeface="+mn-ea"/>
              </a:rPr>
              <a:t>Transformation Solution</a:t>
            </a:r>
          </a:p>
        </p:txBody>
      </p:sp>
      <p:sp>
        <p:nvSpPr>
          <p:cNvPr id="58" name="Rounded Rectangle 35">
            <a:extLst>
              <a:ext uri="{FF2B5EF4-FFF2-40B4-BE49-F238E27FC236}">
                <a16:creationId xmlns:a16="http://schemas.microsoft.com/office/drawing/2014/main" id="{7D145796-73E1-452B-8831-1E6AE6E80404}"/>
              </a:ext>
            </a:extLst>
          </p:cNvPr>
          <p:cNvSpPr/>
          <p:nvPr/>
        </p:nvSpPr>
        <p:spPr>
          <a:xfrm>
            <a:off x="174408" y="790193"/>
            <a:ext cx="11696770" cy="870061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ounded Rectangle 36">
            <a:extLst>
              <a:ext uri="{FF2B5EF4-FFF2-40B4-BE49-F238E27FC236}">
                <a16:creationId xmlns:a16="http://schemas.microsoft.com/office/drawing/2014/main" id="{CD9FDC3B-0FC7-44CF-A7F1-BBBBEC06A7FE}"/>
              </a:ext>
            </a:extLst>
          </p:cNvPr>
          <p:cNvSpPr/>
          <p:nvPr/>
        </p:nvSpPr>
        <p:spPr>
          <a:xfrm>
            <a:off x="5026839" y="607565"/>
            <a:ext cx="2138322" cy="3314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Key Challenges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348B8A-DA13-4F25-B9DC-69A2B30DEE67}"/>
              </a:ext>
            </a:extLst>
          </p:cNvPr>
          <p:cNvSpPr/>
          <p:nvPr/>
        </p:nvSpPr>
        <p:spPr>
          <a:xfrm flipV="1">
            <a:off x="726024" y="1660921"/>
            <a:ext cx="10187797" cy="466919"/>
          </a:xfrm>
          <a:prstGeom prst="triangle">
            <a:avLst>
              <a:gd name="adj" fmla="val 52362"/>
            </a:avLst>
          </a:prstGeom>
          <a:solidFill>
            <a:schemeClr val="accent4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0F92B4-BAB9-4239-83C2-BB015A34282F}"/>
              </a:ext>
            </a:extLst>
          </p:cNvPr>
          <p:cNvSpPr txBox="1"/>
          <p:nvPr/>
        </p:nvSpPr>
        <p:spPr>
          <a:xfrm>
            <a:off x="745976" y="906079"/>
            <a:ext cx="21745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defRPr sz="2000">
                <a:latin typeface="Trebuchet MS" pitchFamily="34" charset="0"/>
              </a:defRPr>
            </a:lvl1pPr>
          </a:lstStyle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Manual &amp; Non standard</a:t>
            </a:r>
          </a:p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Print to Web processes</a:t>
            </a:r>
          </a:p>
          <a:p>
            <a:endParaRPr lang="en-US" sz="1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2F3DD6-24E2-400F-8A3C-73C8C09E46FB}"/>
              </a:ext>
            </a:extLst>
          </p:cNvPr>
          <p:cNvSpPr txBox="1"/>
          <p:nvPr/>
        </p:nvSpPr>
        <p:spPr>
          <a:xfrm>
            <a:off x="3462451" y="977697"/>
            <a:ext cx="1673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defRPr sz="2000">
                <a:latin typeface="Trebuchet MS" pitchFamily="34" charset="0"/>
              </a:defRPr>
            </a:lvl1pPr>
          </a:lstStyle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Broken workflow &amp; lack of Reporting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31329D-DD17-4065-BFBE-AC2AC47AA354}"/>
              </a:ext>
            </a:extLst>
          </p:cNvPr>
          <p:cNvSpPr txBox="1"/>
          <p:nvPr/>
        </p:nvSpPr>
        <p:spPr>
          <a:xfrm>
            <a:off x="5934383" y="995482"/>
            <a:ext cx="153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defRPr sz="2000">
                <a:latin typeface="Trebuchet MS" pitchFamily="34" charset="0"/>
              </a:defRPr>
            </a:lvl1pPr>
          </a:lstStyle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Low Digital Penetration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640AB2-65D6-4705-BA1E-A860AB97E054}"/>
              </a:ext>
            </a:extLst>
          </p:cNvPr>
          <p:cNvSpPr txBox="1"/>
          <p:nvPr/>
        </p:nvSpPr>
        <p:spPr>
          <a:xfrm>
            <a:off x="7798314" y="963423"/>
            <a:ext cx="1491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defRPr sz="2000">
                <a:latin typeface="Trebuchet MS" pitchFamily="34" charset="0"/>
              </a:defRPr>
            </a:lvl1pPr>
          </a:lstStyle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Non synchronized</a:t>
            </a:r>
          </a:p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Multiple systems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8046D20-08BA-473D-8884-6B96E5CEBC03}"/>
              </a:ext>
            </a:extLst>
          </p:cNvPr>
          <p:cNvSpPr txBox="1"/>
          <p:nvPr/>
        </p:nvSpPr>
        <p:spPr>
          <a:xfrm>
            <a:off x="9972697" y="952475"/>
            <a:ext cx="187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defRPr sz="2000">
                <a:latin typeface="Trebuchet MS" pitchFamily="34" charset="0"/>
              </a:defRPr>
            </a:lvl1pPr>
          </a:lstStyle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Slow Product Onboarding</a:t>
            </a: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F71D7B22-C589-4DF9-AED7-0786BB5E947A}"/>
              </a:ext>
            </a:extLst>
          </p:cNvPr>
          <p:cNvSpPr>
            <a:spLocks noEditPoints="1"/>
          </p:cNvSpPr>
          <p:nvPr/>
        </p:nvSpPr>
        <p:spPr bwMode="auto">
          <a:xfrm>
            <a:off x="7314826" y="1046815"/>
            <a:ext cx="338138" cy="369888"/>
          </a:xfrm>
          <a:custGeom>
            <a:avLst/>
            <a:gdLst>
              <a:gd name="T0" fmla="*/ 0 w 200"/>
              <a:gd name="T1" fmla="*/ 36 h 220"/>
              <a:gd name="T2" fmla="*/ 0 w 200"/>
              <a:gd name="T3" fmla="*/ 88 h 220"/>
              <a:gd name="T4" fmla="*/ 0 w 200"/>
              <a:gd name="T5" fmla="*/ 184 h 220"/>
              <a:gd name="T6" fmla="*/ 200 w 200"/>
              <a:gd name="T7" fmla="*/ 184 h 220"/>
              <a:gd name="T8" fmla="*/ 200 w 200"/>
              <a:gd name="T9" fmla="*/ 88 h 220"/>
              <a:gd name="T10" fmla="*/ 200 w 200"/>
              <a:gd name="T11" fmla="*/ 36 h 220"/>
              <a:gd name="T12" fmla="*/ 191 w 200"/>
              <a:gd name="T13" fmla="*/ 139 h 220"/>
              <a:gd name="T14" fmla="*/ 186 w 200"/>
              <a:gd name="T15" fmla="*/ 144 h 220"/>
              <a:gd name="T16" fmla="*/ 179 w 200"/>
              <a:gd name="T17" fmla="*/ 148 h 220"/>
              <a:gd name="T18" fmla="*/ 170 w 200"/>
              <a:gd name="T19" fmla="*/ 153 h 220"/>
              <a:gd name="T20" fmla="*/ 126 w 200"/>
              <a:gd name="T21" fmla="*/ 163 h 220"/>
              <a:gd name="T22" fmla="*/ 100 w 200"/>
              <a:gd name="T23" fmla="*/ 164 h 220"/>
              <a:gd name="T24" fmla="*/ 74 w 200"/>
              <a:gd name="T25" fmla="*/ 163 h 220"/>
              <a:gd name="T26" fmla="*/ 30 w 200"/>
              <a:gd name="T27" fmla="*/ 153 h 220"/>
              <a:gd name="T28" fmla="*/ 21 w 200"/>
              <a:gd name="T29" fmla="*/ 148 h 220"/>
              <a:gd name="T30" fmla="*/ 14 w 200"/>
              <a:gd name="T31" fmla="*/ 144 h 220"/>
              <a:gd name="T32" fmla="*/ 9 w 200"/>
              <a:gd name="T33" fmla="*/ 139 h 220"/>
              <a:gd name="T34" fmla="*/ 8 w 200"/>
              <a:gd name="T35" fmla="*/ 133 h 220"/>
              <a:gd name="T36" fmla="*/ 11 w 200"/>
              <a:gd name="T37" fmla="*/ 104 h 220"/>
              <a:gd name="T38" fmla="*/ 192 w 200"/>
              <a:gd name="T39" fmla="*/ 101 h 220"/>
              <a:gd name="T40" fmla="*/ 192 w 200"/>
              <a:gd name="T41" fmla="*/ 136 h 220"/>
              <a:gd name="T42" fmla="*/ 192 w 200"/>
              <a:gd name="T43" fmla="*/ 86 h 220"/>
              <a:gd name="T44" fmla="*/ 190 w 200"/>
              <a:gd name="T45" fmla="*/ 92 h 220"/>
              <a:gd name="T46" fmla="*/ 184 w 200"/>
              <a:gd name="T47" fmla="*/ 97 h 220"/>
              <a:gd name="T48" fmla="*/ 176 w 200"/>
              <a:gd name="T49" fmla="*/ 102 h 220"/>
              <a:gd name="T50" fmla="*/ 136 w 200"/>
              <a:gd name="T51" fmla="*/ 113 h 220"/>
              <a:gd name="T52" fmla="*/ 119 w 200"/>
              <a:gd name="T53" fmla="*/ 115 h 220"/>
              <a:gd name="T54" fmla="*/ 90 w 200"/>
              <a:gd name="T55" fmla="*/ 116 h 220"/>
              <a:gd name="T56" fmla="*/ 72 w 200"/>
              <a:gd name="T57" fmla="*/ 115 h 220"/>
              <a:gd name="T58" fmla="*/ 30 w 200"/>
              <a:gd name="T59" fmla="*/ 105 h 220"/>
              <a:gd name="T60" fmla="*/ 20 w 200"/>
              <a:gd name="T61" fmla="*/ 100 h 220"/>
              <a:gd name="T62" fmla="*/ 13 w 200"/>
              <a:gd name="T63" fmla="*/ 95 h 220"/>
              <a:gd name="T64" fmla="*/ 9 w 200"/>
              <a:gd name="T65" fmla="*/ 89 h 220"/>
              <a:gd name="T66" fmla="*/ 8 w 200"/>
              <a:gd name="T67" fmla="*/ 83 h 220"/>
              <a:gd name="T68" fmla="*/ 14 w 200"/>
              <a:gd name="T69" fmla="*/ 58 h 220"/>
              <a:gd name="T70" fmla="*/ 25 w 200"/>
              <a:gd name="T71" fmla="*/ 64 h 220"/>
              <a:gd name="T72" fmla="*/ 39 w 200"/>
              <a:gd name="T73" fmla="*/ 68 h 220"/>
              <a:gd name="T74" fmla="*/ 56 w 200"/>
              <a:gd name="T75" fmla="*/ 72 h 220"/>
              <a:gd name="T76" fmla="*/ 76 w 200"/>
              <a:gd name="T77" fmla="*/ 75 h 220"/>
              <a:gd name="T78" fmla="*/ 100 w 200"/>
              <a:gd name="T79" fmla="*/ 76 h 220"/>
              <a:gd name="T80" fmla="*/ 124 w 200"/>
              <a:gd name="T81" fmla="*/ 75 h 220"/>
              <a:gd name="T82" fmla="*/ 144 w 200"/>
              <a:gd name="T83" fmla="*/ 72 h 220"/>
              <a:gd name="T84" fmla="*/ 161 w 200"/>
              <a:gd name="T85" fmla="*/ 68 h 220"/>
              <a:gd name="T86" fmla="*/ 175 w 200"/>
              <a:gd name="T87" fmla="*/ 64 h 220"/>
              <a:gd name="T88" fmla="*/ 186 w 200"/>
              <a:gd name="T89" fmla="*/ 58 h 220"/>
              <a:gd name="T90" fmla="*/ 100 w 200"/>
              <a:gd name="T91" fmla="*/ 8 h 220"/>
              <a:gd name="T92" fmla="*/ 100 w 200"/>
              <a:gd name="T93" fmla="*/ 8 h 220"/>
              <a:gd name="T94" fmla="*/ 8 w 200"/>
              <a:gd name="T95" fmla="*/ 183 h 220"/>
              <a:gd name="T96" fmla="*/ 11 w 200"/>
              <a:gd name="T97" fmla="*/ 152 h 220"/>
              <a:gd name="T98" fmla="*/ 192 w 200"/>
              <a:gd name="T99" fmla="*/ 14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0" h="220">
                <a:moveTo>
                  <a:pt x="199" y="34"/>
                </a:moveTo>
                <a:cubicBezTo>
                  <a:pt x="195" y="17"/>
                  <a:pt x="160" y="0"/>
                  <a:pt x="100" y="0"/>
                </a:cubicBezTo>
                <a:cubicBezTo>
                  <a:pt x="40" y="0"/>
                  <a:pt x="5" y="17"/>
                  <a:pt x="1" y="34"/>
                </a:cubicBezTo>
                <a:cubicBezTo>
                  <a:pt x="0" y="35"/>
                  <a:pt x="0" y="35"/>
                  <a:pt x="0" y="36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85"/>
                  <a:pt x="0" y="185"/>
                  <a:pt x="0" y="186"/>
                </a:cubicBezTo>
                <a:cubicBezTo>
                  <a:pt x="5" y="205"/>
                  <a:pt x="47" y="220"/>
                  <a:pt x="100" y="220"/>
                </a:cubicBezTo>
                <a:cubicBezTo>
                  <a:pt x="152" y="220"/>
                  <a:pt x="195" y="205"/>
                  <a:pt x="200" y="186"/>
                </a:cubicBezTo>
                <a:cubicBezTo>
                  <a:pt x="200" y="185"/>
                  <a:pt x="200" y="185"/>
                  <a:pt x="200" y="184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134"/>
                  <a:pt x="200" y="134"/>
                  <a:pt x="200" y="134"/>
                </a:cubicBezTo>
                <a:cubicBezTo>
                  <a:pt x="200" y="132"/>
                  <a:pt x="200" y="132"/>
                  <a:pt x="200" y="132"/>
                </a:cubicBezTo>
                <a:cubicBezTo>
                  <a:pt x="200" y="88"/>
                  <a:pt x="200" y="88"/>
                  <a:pt x="200" y="88"/>
                </a:cubicBezTo>
                <a:cubicBezTo>
                  <a:pt x="200" y="86"/>
                  <a:pt x="200" y="86"/>
                  <a:pt x="200" y="86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38"/>
                  <a:pt x="200" y="38"/>
                  <a:pt x="200" y="38"/>
                </a:cubicBezTo>
                <a:cubicBezTo>
                  <a:pt x="200" y="36"/>
                  <a:pt x="200" y="36"/>
                  <a:pt x="200" y="36"/>
                </a:cubicBezTo>
                <a:cubicBezTo>
                  <a:pt x="200" y="35"/>
                  <a:pt x="200" y="35"/>
                  <a:pt x="199" y="34"/>
                </a:cubicBezTo>
                <a:close/>
                <a:moveTo>
                  <a:pt x="192" y="136"/>
                </a:moveTo>
                <a:cubicBezTo>
                  <a:pt x="192" y="136"/>
                  <a:pt x="191" y="137"/>
                  <a:pt x="191" y="137"/>
                </a:cubicBezTo>
                <a:cubicBezTo>
                  <a:pt x="191" y="138"/>
                  <a:pt x="191" y="138"/>
                  <a:pt x="191" y="139"/>
                </a:cubicBezTo>
                <a:cubicBezTo>
                  <a:pt x="190" y="139"/>
                  <a:pt x="190" y="140"/>
                  <a:pt x="190" y="140"/>
                </a:cubicBezTo>
                <a:cubicBezTo>
                  <a:pt x="189" y="140"/>
                  <a:pt x="189" y="141"/>
                  <a:pt x="189" y="141"/>
                </a:cubicBezTo>
                <a:cubicBezTo>
                  <a:pt x="188" y="142"/>
                  <a:pt x="188" y="142"/>
                  <a:pt x="187" y="143"/>
                </a:cubicBezTo>
                <a:cubicBezTo>
                  <a:pt x="187" y="143"/>
                  <a:pt x="187" y="143"/>
                  <a:pt x="186" y="144"/>
                </a:cubicBezTo>
                <a:cubicBezTo>
                  <a:pt x="186" y="144"/>
                  <a:pt x="185" y="145"/>
                  <a:pt x="184" y="145"/>
                </a:cubicBezTo>
                <a:cubicBezTo>
                  <a:pt x="184" y="146"/>
                  <a:pt x="184" y="146"/>
                  <a:pt x="183" y="146"/>
                </a:cubicBezTo>
                <a:cubicBezTo>
                  <a:pt x="182" y="147"/>
                  <a:pt x="181" y="147"/>
                  <a:pt x="180" y="148"/>
                </a:cubicBezTo>
                <a:cubicBezTo>
                  <a:pt x="180" y="148"/>
                  <a:pt x="180" y="148"/>
                  <a:pt x="179" y="148"/>
                </a:cubicBezTo>
                <a:cubicBezTo>
                  <a:pt x="178" y="149"/>
                  <a:pt x="177" y="150"/>
                  <a:pt x="176" y="150"/>
                </a:cubicBezTo>
                <a:cubicBezTo>
                  <a:pt x="176" y="151"/>
                  <a:pt x="175" y="151"/>
                  <a:pt x="175" y="151"/>
                </a:cubicBezTo>
                <a:cubicBezTo>
                  <a:pt x="174" y="151"/>
                  <a:pt x="172" y="152"/>
                  <a:pt x="170" y="153"/>
                </a:cubicBezTo>
                <a:cubicBezTo>
                  <a:pt x="170" y="153"/>
                  <a:pt x="170" y="153"/>
                  <a:pt x="170" y="153"/>
                </a:cubicBezTo>
                <a:cubicBezTo>
                  <a:pt x="161" y="156"/>
                  <a:pt x="150" y="159"/>
                  <a:pt x="136" y="161"/>
                </a:cubicBezTo>
                <a:cubicBezTo>
                  <a:pt x="136" y="161"/>
                  <a:pt x="136" y="161"/>
                  <a:pt x="136" y="162"/>
                </a:cubicBezTo>
                <a:cubicBezTo>
                  <a:pt x="133" y="162"/>
                  <a:pt x="131" y="162"/>
                  <a:pt x="128" y="163"/>
                </a:cubicBezTo>
                <a:cubicBezTo>
                  <a:pt x="127" y="163"/>
                  <a:pt x="127" y="163"/>
                  <a:pt x="126" y="163"/>
                </a:cubicBezTo>
                <a:cubicBezTo>
                  <a:pt x="124" y="163"/>
                  <a:pt x="121" y="163"/>
                  <a:pt x="119" y="163"/>
                </a:cubicBezTo>
                <a:cubicBezTo>
                  <a:pt x="118" y="163"/>
                  <a:pt x="117" y="163"/>
                  <a:pt x="115" y="164"/>
                </a:cubicBezTo>
                <a:cubicBezTo>
                  <a:pt x="114" y="164"/>
                  <a:pt x="112" y="164"/>
                  <a:pt x="110" y="164"/>
                </a:cubicBezTo>
                <a:cubicBezTo>
                  <a:pt x="107" y="164"/>
                  <a:pt x="103" y="164"/>
                  <a:pt x="100" y="164"/>
                </a:cubicBezTo>
                <a:cubicBezTo>
                  <a:pt x="97" y="164"/>
                  <a:pt x="93" y="164"/>
                  <a:pt x="90" y="164"/>
                </a:cubicBezTo>
                <a:cubicBezTo>
                  <a:pt x="88" y="164"/>
                  <a:pt x="86" y="164"/>
                  <a:pt x="85" y="164"/>
                </a:cubicBezTo>
                <a:cubicBezTo>
                  <a:pt x="83" y="163"/>
                  <a:pt x="82" y="163"/>
                  <a:pt x="81" y="163"/>
                </a:cubicBezTo>
                <a:cubicBezTo>
                  <a:pt x="79" y="163"/>
                  <a:pt x="76" y="163"/>
                  <a:pt x="74" y="163"/>
                </a:cubicBezTo>
                <a:cubicBezTo>
                  <a:pt x="73" y="163"/>
                  <a:pt x="73" y="163"/>
                  <a:pt x="72" y="163"/>
                </a:cubicBezTo>
                <a:cubicBezTo>
                  <a:pt x="69" y="162"/>
                  <a:pt x="67" y="162"/>
                  <a:pt x="64" y="161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50" y="159"/>
                  <a:pt x="39" y="156"/>
                  <a:pt x="30" y="153"/>
                </a:cubicBezTo>
                <a:cubicBezTo>
                  <a:pt x="30" y="153"/>
                  <a:pt x="30" y="153"/>
                  <a:pt x="30" y="153"/>
                </a:cubicBezTo>
                <a:cubicBezTo>
                  <a:pt x="28" y="152"/>
                  <a:pt x="26" y="151"/>
                  <a:pt x="25" y="151"/>
                </a:cubicBezTo>
                <a:cubicBezTo>
                  <a:pt x="25" y="151"/>
                  <a:pt x="24" y="150"/>
                  <a:pt x="24" y="150"/>
                </a:cubicBezTo>
                <a:cubicBezTo>
                  <a:pt x="23" y="150"/>
                  <a:pt x="22" y="149"/>
                  <a:pt x="21" y="148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19" y="147"/>
                  <a:pt x="18" y="147"/>
                  <a:pt x="17" y="146"/>
                </a:cubicBezTo>
                <a:cubicBezTo>
                  <a:pt x="16" y="146"/>
                  <a:pt x="16" y="146"/>
                  <a:pt x="16" y="145"/>
                </a:cubicBezTo>
                <a:cubicBezTo>
                  <a:pt x="15" y="145"/>
                  <a:pt x="14" y="144"/>
                  <a:pt x="14" y="144"/>
                </a:cubicBezTo>
                <a:cubicBezTo>
                  <a:pt x="13" y="143"/>
                  <a:pt x="13" y="143"/>
                  <a:pt x="13" y="143"/>
                </a:cubicBezTo>
                <a:cubicBezTo>
                  <a:pt x="12" y="142"/>
                  <a:pt x="12" y="142"/>
                  <a:pt x="11" y="141"/>
                </a:cubicBezTo>
                <a:cubicBezTo>
                  <a:pt x="11" y="141"/>
                  <a:pt x="11" y="140"/>
                  <a:pt x="10" y="140"/>
                </a:cubicBezTo>
                <a:cubicBezTo>
                  <a:pt x="10" y="140"/>
                  <a:pt x="10" y="139"/>
                  <a:pt x="9" y="139"/>
                </a:cubicBezTo>
                <a:cubicBezTo>
                  <a:pt x="9" y="138"/>
                  <a:pt x="9" y="138"/>
                  <a:pt x="9" y="137"/>
                </a:cubicBezTo>
                <a:cubicBezTo>
                  <a:pt x="9" y="137"/>
                  <a:pt x="8" y="136"/>
                  <a:pt x="8" y="136"/>
                </a:cubicBezTo>
                <a:cubicBezTo>
                  <a:pt x="8" y="135"/>
                  <a:pt x="8" y="135"/>
                  <a:pt x="8" y="134"/>
                </a:cubicBezTo>
                <a:cubicBezTo>
                  <a:pt x="8" y="134"/>
                  <a:pt x="8" y="133"/>
                  <a:pt x="8" y="133"/>
                </a:cubicBezTo>
                <a:cubicBezTo>
                  <a:pt x="8" y="132"/>
                  <a:pt x="8" y="131"/>
                  <a:pt x="8" y="131"/>
                </a:cubicBezTo>
                <a:cubicBezTo>
                  <a:pt x="8" y="101"/>
                  <a:pt x="8" y="101"/>
                  <a:pt x="8" y="101"/>
                </a:cubicBezTo>
                <a:cubicBezTo>
                  <a:pt x="8" y="101"/>
                  <a:pt x="8" y="101"/>
                  <a:pt x="8" y="101"/>
                </a:cubicBezTo>
                <a:cubicBezTo>
                  <a:pt x="9" y="102"/>
                  <a:pt x="10" y="103"/>
                  <a:pt x="11" y="104"/>
                </a:cubicBezTo>
                <a:cubicBezTo>
                  <a:pt x="26" y="115"/>
                  <a:pt x="56" y="124"/>
                  <a:pt x="100" y="124"/>
                </a:cubicBezTo>
                <a:cubicBezTo>
                  <a:pt x="143" y="124"/>
                  <a:pt x="174" y="115"/>
                  <a:pt x="189" y="104"/>
                </a:cubicBezTo>
                <a:cubicBezTo>
                  <a:pt x="190" y="103"/>
                  <a:pt x="191" y="102"/>
                  <a:pt x="192" y="101"/>
                </a:cubicBezTo>
                <a:cubicBezTo>
                  <a:pt x="192" y="101"/>
                  <a:pt x="192" y="101"/>
                  <a:pt x="192" y="101"/>
                </a:cubicBezTo>
                <a:cubicBezTo>
                  <a:pt x="192" y="131"/>
                  <a:pt x="192" y="131"/>
                  <a:pt x="192" y="131"/>
                </a:cubicBezTo>
                <a:cubicBezTo>
                  <a:pt x="192" y="131"/>
                  <a:pt x="192" y="132"/>
                  <a:pt x="192" y="133"/>
                </a:cubicBezTo>
                <a:cubicBezTo>
                  <a:pt x="192" y="133"/>
                  <a:pt x="192" y="134"/>
                  <a:pt x="192" y="134"/>
                </a:cubicBezTo>
                <a:cubicBezTo>
                  <a:pt x="192" y="135"/>
                  <a:pt x="192" y="135"/>
                  <a:pt x="192" y="136"/>
                </a:cubicBezTo>
                <a:close/>
                <a:moveTo>
                  <a:pt x="192" y="53"/>
                </a:moveTo>
                <a:cubicBezTo>
                  <a:pt x="192" y="83"/>
                  <a:pt x="192" y="83"/>
                  <a:pt x="192" y="83"/>
                </a:cubicBezTo>
                <a:cubicBezTo>
                  <a:pt x="192" y="83"/>
                  <a:pt x="192" y="84"/>
                  <a:pt x="192" y="85"/>
                </a:cubicBezTo>
                <a:cubicBezTo>
                  <a:pt x="192" y="85"/>
                  <a:pt x="192" y="86"/>
                  <a:pt x="192" y="86"/>
                </a:cubicBezTo>
                <a:cubicBezTo>
                  <a:pt x="192" y="87"/>
                  <a:pt x="192" y="87"/>
                  <a:pt x="192" y="88"/>
                </a:cubicBezTo>
                <a:cubicBezTo>
                  <a:pt x="192" y="88"/>
                  <a:pt x="191" y="89"/>
                  <a:pt x="191" y="89"/>
                </a:cubicBezTo>
                <a:cubicBezTo>
                  <a:pt x="191" y="90"/>
                  <a:pt x="191" y="90"/>
                  <a:pt x="191" y="91"/>
                </a:cubicBezTo>
                <a:cubicBezTo>
                  <a:pt x="190" y="91"/>
                  <a:pt x="190" y="92"/>
                  <a:pt x="190" y="92"/>
                </a:cubicBezTo>
                <a:cubicBezTo>
                  <a:pt x="189" y="92"/>
                  <a:pt x="189" y="93"/>
                  <a:pt x="189" y="93"/>
                </a:cubicBezTo>
                <a:cubicBezTo>
                  <a:pt x="188" y="94"/>
                  <a:pt x="188" y="94"/>
                  <a:pt x="187" y="95"/>
                </a:cubicBezTo>
                <a:cubicBezTo>
                  <a:pt x="187" y="95"/>
                  <a:pt x="187" y="95"/>
                  <a:pt x="186" y="96"/>
                </a:cubicBezTo>
                <a:cubicBezTo>
                  <a:pt x="186" y="96"/>
                  <a:pt x="185" y="97"/>
                  <a:pt x="184" y="97"/>
                </a:cubicBezTo>
                <a:cubicBezTo>
                  <a:pt x="184" y="98"/>
                  <a:pt x="184" y="98"/>
                  <a:pt x="183" y="98"/>
                </a:cubicBezTo>
                <a:cubicBezTo>
                  <a:pt x="182" y="99"/>
                  <a:pt x="181" y="99"/>
                  <a:pt x="180" y="100"/>
                </a:cubicBezTo>
                <a:cubicBezTo>
                  <a:pt x="180" y="100"/>
                  <a:pt x="180" y="100"/>
                  <a:pt x="179" y="100"/>
                </a:cubicBezTo>
                <a:cubicBezTo>
                  <a:pt x="178" y="101"/>
                  <a:pt x="177" y="102"/>
                  <a:pt x="176" y="102"/>
                </a:cubicBezTo>
                <a:cubicBezTo>
                  <a:pt x="176" y="103"/>
                  <a:pt x="175" y="103"/>
                  <a:pt x="175" y="103"/>
                </a:cubicBezTo>
                <a:cubicBezTo>
                  <a:pt x="174" y="103"/>
                  <a:pt x="172" y="104"/>
                  <a:pt x="170" y="105"/>
                </a:cubicBezTo>
                <a:cubicBezTo>
                  <a:pt x="170" y="105"/>
                  <a:pt x="170" y="105"/>
                  <a:pt x="170" y="105"/>
                </a:cubicBezTo>
                <a:cubicBezTo>
                  <a:pt x="161" y="108"/>
                  <a:pt x="150" y="111"/>
                  <a:pt x="136" y="113"/>
                </a:cubicBezTo>
                <a:cubicBezTo>
                  <a:pt x="136" y="113"/>
                  <a:pt x="136" y="113"/>
                  <a:pt x="136" y="114"/>
                </a:cubicBezTo>
                <a:cubicBezTo>
                  <a:pt x="133" y="114"/>
                  <a:pt x="131" y="114"/>
                  <a:pt x="128" y="115"/>
                </a:cubicBezTo>
                <a:cubicBezTo>
                  <a:pt x="127" y="115"/>
                  <a:pt x="127" y="115"/>
                  <a:pt x="126" y="115"/>
                </a:cubicBezTo>
                <a:cubicBezTo>
                  <a:pt x="124" y="115"/>
                  <a:pt x="121" y="115"/>
                  <a:pt x="119" y="115"/>
                </a:cubicBezTo>
                <a:cubicBezTo>
                  <a:pt x="118" y="115"/>
                  <a:pt x="117" y="115"/>
                  <a:pt x="115" y="116"/>
                </a:cubicBezTo>
                <a:cubicBezTo>
                  <a:pt x="114" y="116"/>
                  <a:pt x="112" y="116"/>
                  <a:pt x="110" y="116"/>
                </a:cubicBezTo>
                <a:cubicBezTo>
                  <a:pt x="107" y="116"/>
                  <a:pt x="103" y="116"/>
                  <a:pt x="100" y="116"/>
                </a:cubicBezTo>
                <a:cubicBezTo>
                  <a:pt x="97" y="116"/>
                  <a:pt x="93" y="116"/>
                  <a:pt x="90" y="116"/>
                </a:cubicBezTo>
                <a:cubicBezTo>
                  <a:pt x="88" y="116"/>
                  <a:pt x="86" y="116"/>
                  <a:pt x="85" y="116"/>
                </a:cubicBezTo>
                <a:cubicBezTo>
                  <a:pt x="83" y="115"/>
                  <a:pt x="82" y="115"/>
                  <a:pt x="81" y="115"/>
                </a:cubicBezTo>
                <a:cubicBezTo>
                  <a:pt x="79" y="115"/>
                  <a:pt x="76" y="115"/>
                  <a:pt x="74" y="115"/>
                </a:cubicBezTo>
                <a:cubicBezTo>
                  <a:pt x="73" y="115"/>
                  <a:pt x="73" y="115"/>
                  <a:pt x="72" y="115"/>
                </a:cubicBezTo>
                <a:cubicBezTo>
                  <a:pt x="69" y="114"/>
                  <a:pt x="67" y="114"/>
                  <a:pt x="64" y="113"/>
                </a:cubicBezTo>
                <a:cubicBezTo>
                  <a:pt x="64" y="113"/>
                  <a:pt x="64" y="113"/>
                  <a:pt x="64" y="113"/>
                </a:cubicBezTo>
                <a:cubicBezTo>
                  <a:pt x="50" y="111"/>
                  <a:pt x="39" y="108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28" y="104"/>
                  <a:pt x="26" y="103"/>
                  <a:pt x="25" y="103"/>
                </a:cubicBezTo>
                <a:cubicBezTo>
                  <a:pt x="25" y="103"/>
                  <a:pt x="24" y="102"/>
                  <a:pt x="24" y="102"/>
                </a:cubicBezTo>
                <a:cubicBezTo>
                  <a:pt x="23" y="102"/>
                  <a:pt x="22" y="101"/>
                  <a:pt x="21" y="100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19" y="99"/>
                  <a:pt x="18" y="99"/>
                  <a:pt x="17" y="98"/>
                </a:cubicBezTo>
                <a:cubicBezTo>
                  <a:pt x="16" y="98"/>
                  <a:pt x="16" y="98"/>
                  <a:pt x="16" y="97"/>
                </a:cubicBezTo>
                <a:cubicBezTo>
                  <a:pt x="15" y="97"/>
                  <a:pt x="14" y="96"/>
                  <a:pt x="14" y="96"/>
                </a:cubicBezTo>
                <a:cubicBezTo>
                  <a:pt x="13" y="95"/>
                  <a:pt x="13" y="95"/>
                  <a:pt x="13" y="95"/>
                </a:cubicBezTo>
                <a:cubicBezTo>
                  <a:pt x="12" y="94"/>
                  <a:pt x="12" y="94"/>
                  <a:pt x="11" y="93"/>
                </a:cubicBezTo>
                <a:cubicBezTo>
                  <a:pt x="11" y="93"/>
                  <a:pt x="11" y="92"/>
                  <a:pt x="10" y="92"/>
                </a:cubicBezTo>
                <a:cubicBezTo>
                  <a:pt x="10" y="92"/>
                  <a:pt x="10" y="91"/>
                  <a:pt x="9" y="91"/>
                </a:cubicBezTo>
                <a:cubicBezTo>
                  <a:pt x="9" y="90"/>
                  <a:pt x="9" y="90"/>
                  <a:pt x="9" y="89"/>
                </a:cubicBezTo>
                <a:cubicBezTo>
                  <a:pt x="9" y="89"/>
                  <a:pt x="8" y="88"/>
                  <a:pt x="8" y="88"/>
                </a:cubicBezTo>
                <a:cubicBezTo>
                  <a:pt x="8" y="87"/>
                  <a:pt x="8" y="87"/>
                  <a:pt x="8" y="86"/>
                </a:cubicBezTo>
                <a:cubicBezTo>
                  <a:pt x="8" y="86"/>
                  <a:pt x="8" y="85"/>
                  <a:pt x="8" y="85"/>
                </a:cubicBezTo>
                <a:cubicBezTo>
                  <a:pt x="8" y="84"/>
                  <a:pt x="8" y="83"/>
                  <a:pt x="8" y="83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54"/>
                  <a:pt x="9" y="54"/>
                  <a:pt x="10" y="54"/>
                </a:cubicBezTo>
                <a:cubicBezTo>
                  <a:pt x="10" y="55"/>
                  <a:pt x="10" y="55"/>
                  <a:pt x="10" y="55"/>
                </a:cubicBezTo>
                <a:cubicBezTo>
                  <a:pt x="12" y="56"/>
                  <a:pt x="13" y="57"/>
                  <a:pt x="14" y="58"/>
                </a:cubicBezTo>
                <a:cubicBezTo>
                  <a:pt x="15" y="58"/>
                  <a:pt x="15" y="58"/>
                  <a:pt x="15" y="59"/>
                </a:cubicBezTo>
                <a:cubicBezTo>
                  <a:pt x="16" y="59"/>
                  <a:pt x="18" y="60"/>
                  <a:pt x="19" y="61"/>
                </a:cubicBezTo>
                <a:cubicBezTo>
                  <a:pt x="19" y="61"/>
                  <a:pt x="20" y="61"/>
                  <a:pt x="20" y="61"/>
                </a:cubicBezTo>
                <a:cubicBezTo>
                  <a:pt x="22" y="62"/>
                  <a:pt x="23" y="63"/>
                  <a:pt x="25" y="64"/>
                </a:cubicBezTo>
                <a:cubicBezTo>
                  <a:pt x="25" y="64"/>
                  <a:pt x="26" y="64"/>
                  <a:pt x="26" y="64"/>
                </a:cubicBezTo>
                <a:cubicBezTo>
                  <a:pt x="28" y="65"/>
                  <a:pt x="30" y="66"/>
                  <a:pt x="32" y="66"/>
                </a:cubicBezTo>
                <a:cubicBezTo>
                  <a:pt x="32" y="66"/>
                  <a:pt x="33" y="67"/>
                  <a:pt x="34" y="67"/>
                </a:cubicBezTo>
                <a:cubicBezTo>
                  <a:pt x="35" y="67"/>
                  <a:pt x="37" y="68"/>
                  <a:pt x="39" y="68"/>
                </a:cubicBezTo>
                <a:cubicBezTo>
                  <a:pt x="39" y="69"/>
                  <a:pt x="40" y="69"/>
                  <a:pt x="41" y="69"/>
                </a:cubicBezTo>
                <a:cubicBezTo>
                  <a:pt x="43" y="70"/>
                  <a:pt x="45" y="70"/>
                  <a:pt x="48" y="71"/>
                </a:cubicBezTo>
                <a:cubicBezTo>
                  <a:pt x="48" y="71"/>
                  <a:pt x="49" y="71"/>
                  <a:pt x="49" y="71"/>
                </a:cubicBezTo>
                <a:cubicBezTo>
                  <a:pt x="51" y="72"/>
                  <a:pt x="53" y="72"/>
                  <a:pt x="56" y="72"/>
                </a:cubicBezTo>
                <a:cubicBezTo>
                  <a:pt x="57" y="73"/>
                  <a:pt x="57" y="73"/>
                  <a:pt x="58" y="73"/>
                </a:cubicBezTo>
                <a:cubicBezTo>
                  <a:pt x="61" y="73"/>
                  <a:pt x="63" y="74"/>
                  <a:pt x="65" y="74"/>
                </a:cubicBezTo>
                <a:cubicBezTo>
                  <a:pt x="66" y="74"/>
                  <a:pt x="66" y="74"/>
                  <a:pt x="67" y="74"/>
                </a:cubicBezTo>
                <a:cubicBezTo>
                  <a:pt x="70" y="74"/>
                  <a:pt x="73" y="75"/>
                  <a:pt x="76" y="75"/>
                </a:cubicBezTo>
                <a:cubicBezTo>
                  <a:pt x="77" y="75"/>
                  <a:pt x="78" y="75"/>
                  <a:pt x="79" y="75"/>
                </a:cubicBezTo>
                <a:cubicBezTo>
                  <a:pt x="81" y="75"/>
                  <a:pt x="84" y="76"/>
                  <a:pt x="86" y="76"/>
                </a:cubicBezTo>
                <a:cubicBezTo>
                  <a:pt x="87" y="76"/>
                  <a:pt x="88" y="76"/>
                  <a:pt x="89" y="76"/>
                </a:cubicBezTo>
                <a:cubicBezTo>
                  <a:pt x="93" y="76"/>
                  <a:pt x="96" y="76"/>
                  <a:pt x="100" y="76"/>
                </a:cubicBezTo>
                <a:cubicBezTo>
                  <a:pt x="104" y="76"/>
                  <a:pt x="107" y="76"/>
                  <a:pt x="111" y="76"/>
                </a:cubicBezTo>
                <a:cubicBezTo>
                  <a:pt x="112" y="76"/>
                  <a:pt x="113" y="76"/>
                  <a:pt x="114" y="76"/>
                </a:cubicBezTo>
                <a:cubicBezTo>
                  <a:pt x="116" y="76"/>
                  <a:pt x="119" y="75"/>
                  <a:pt x="121" y="75"/>
                </a:cubicBezTo>
                <a:cubicBezTo>
                  <a:pt x="122" y="75"/>
                  <a:pt x="123" y="75"/>
                  <a:pt x="124" y="75"/>
                </a:cubicBezTo>
                <a:cubicBezTo>
                  <a:pt x="127" y="75"/>
                  <a:pt x="130" y="74"/>
                  <a:pt x="133" y="74"/>
                </a:cubicBezTo>
                <a:cubicBezTo>
                  <a:pt x="134" y="74"/>
                  <a:pt x="134" y="74"/>
                  <a:pt x="135" y="74"/>
                </a:cubicBezTo>
                <a:cubicBezTo>
                  <a:pt x="137" y="74"/>
                  <a:pt x="139" y="73"/>
                  <a:pt x="142" y="73"/>
                </a:cubicBezTo>
                <a:cubicBezTo>
                  <a:pt x="143" y="73"/>
                  <a:pt x="143" y="73"/>
                  <a:pt x="144" y="72"/>
                </a:cubicBezTo>
                <a:cubicBezTo>
                  <a:pt x="147" y="72"/>
                  <a:pt x="149" y="72"/>
                  <a:pt x="151" y="71"/>
                </a:cubicBezTo>
                <a:cubicBezTo>
                  <a:pt x="151" y="71"/>
                  <a:pt x="152" y="71"/>
                  <a:pt x="152" y="71"/>
                </a:cubicBezTo>
                <a:cubicBezTo>
                  <a:pt x="155" y="70"/>
                  <a:pt x="157" y="70"/>
                  <a:pt x="159" y="69"/>
                </a:cubicBezTo>
                <a:cubicBezTo>
                  <a:pt x="160" y="69"/>
                  <a:pt x="161" y="69"/>
                  <a:pt x="161" y="68"/>
                </a:cubicBezTo>
                <a:cubicBezTo>
                  <a:pt x="163" y="68"/>
                  <a:pt x="165" y="67"/>
                  <a:pt x="166" y="67"/>
                </a:cubicBezTo>
                <a:cubicBezTo>
                  <a:pt x="167" y="67"/>
                  <a:pt x="168" y="66"/>
                  <a:pt x="168" y="66"/>
                </a:cubicBezTo>
                <a:cubicBezTo>
                  <a:pt x="170" y="66"/>
                  <a:pt x="172" y="65"/>
                  <a:pt x="174" y="64"/>
                </a:cubicBezTo>
                <a:cubicBezTo>
                  <a:pt x="174" y="64"/>
                  <a:pt x="175" y="64"/>
                  <a:pt x="175" y="64"/>
                </a:cubicBezTo>
                <a:cubicBezTo>
                  <a:pt x="177" y="63"/>
                  <a:pt x="178" y="62"/>
                  <a:pt x="180" y="61"/>
                </a:cubicBezTo>
                <a:cubicBezTo>
                  <a:pt x="180" y="61"/>
                  <a:pt x="181" y="61"/>
                  <a:pt x="181" y="61"/>
                </a:cubicBezTo>
                <a:cubicBezTo>
                  <a:pt x="182" y="60"/>
                  <a:pt x="184" y="59"/>
                  <a:pt x="185" y="59"/>
                </a:cubicBezTo>
                <a:cubicBezTo>
                  <a:pt x="185" y="58"/>
                  <a:pt x="185" y="58"/>
                  <a:pt x="186" y="58"/>
                </a:cubicBezTo>
                <a:cubicBezTo>
                  <a:pt x="187" y="57"/>
                  <a:pt x="188" y="56"/>
                  <a:pt x="190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91" y="54"/>
                  <a:pt x="192" y="54"/>
                  <a:pt x="192" y="53"/>
                </a:cubicBezTo>
                <a:close/>
                <a:moveTo>
                  <a:pt x="100" y="8"/>
                </a:moveTo>
                <a:cubicBezTo>
                  <a:pt x="154" y="8"/>
                  <a:pt x="192" y="24"/>
                  <a:pt x="192" y="38"/>
                </a:cubicBezTo>
                <a:cubicBezTo>
                  <a:pt x="192" y="52"/>
                  <a:pt x="154" y="68"/>
                  <a:pt x="100" y="68"/>
                </a:cubicBezTo>
                <a:cubicBezTo>
                  <a:pt x="46" y="68"/>
                  <a:pt x="8" y="52"/>
                  <a:pt x="8" y="38"/>
                </a:cubicBezTo>
                <a:cubicBezTo>
                  <a:pt x="8" y="24"/>
                  <a:pt x="46" y="8"/>
                  <a:pt x="100" y="8"/>
                </a:cubicBezTo>
                <a:close/>
                <a:moveTo>
                  <a:pt x="192" y="183"/>
                </a:moveTo>
                <a:cubicBezTo>
                  <a:pt x="192" y="183"/>
                  <a:pt x="192" y="183"/>
                  <a:pt x="192" y="183"/>
                </a:cubicBezTo>
                <a:cubicBezTo>
                  <a:pt x="190" y="197"/>
                  <a:pt x="152" y="212"/>
                  <a:pt x="100" y="212"/>
                </a:cubicBezTo>
                <a:cubicBezTo>
                  <a:pt x="48" y="212"/>
                  <a:pt x="10" y="197"/>
                  <a:pt x="8" y="183"/>
                </a:cubicBezTo>
                <a:cubicBezTo>
                  <a:pt x="8" y="183"/>
                  <a:pt x="8" y="183"/>
                  <a:pt x="8" y="183"/>
                </a:cubicBez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cubicBezTo>
                  <a:pt x="9" y="150"/>
                  <a:pt x="10" y="151"/>
                  <a:pt x="11" y="152"/>
                </a:cubicBezTo>
                <a:cubicBezTo>
                  <a:pt x="26" y="163"/>
                  <a:pt x="56" y="172"/>
                  <a:pt x="100" y="172"/>
                </a:cubicBezTo>
                <a:cubicBezTo>
                  <a:pt x="143" y="172"/>
                  <a:pt x="174" y="163"/>
                  <a:pt x="189" y="152"/>
                </a:cubicBezTo>
                <a:cubicBezTo>
                  <a:pt x="190" y="151"/>
                  <a:pt x="191" y="150"/>
                  <a:pt x="192" y="149"/>
                </a:cubicBezTo>
                <a:cubicBezTo>
                  <a:pt x="192" y="149"/>
                  <a:pt x="192" y="149"/>
                  <a:pt x="192" y="149"/>
                </a:cubicBezTo>
                <a:lnTo>
                  <a:pt x="192" y="1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36">
            <a:extLst>
              <a:ext uri="{FF2B5EF4-FFF2-40B4-BE49-F238E27FC236}">
                <a16:creationId xmlns:a16="http://schemas.microsoft.com/office/drawing/2014/main" id="{891F3195-F425-4C96-9CF7-1D99EC59CA1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5104" y="986325"/>
            <a:ext cx="457200" cy="458788"/>
            <a:chOff x="1847" y="816"/>
            <a:chExt cx="288" cy="289"/>
          </a:xfrm>
          <a:solidFill>
            <a:schemeClr val="tx1"/>
          </a:solidFill>
        </p:grpSpPr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D85BC357-3788-4AF1-829C-7315BD259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7" y="816"/>
              <a:ext cx="288" cy="289"/>
            </a:xfrm>
            <a:custGeom>
              <a:avLst/>
              <a:gdLst>
                <a:gd name="T0" fmla="*/ 1778 w 2048"/>
                <a:gd name="T1" fmla="*/ 6 h 2054"/>
                <a:gd name="T2" fmla="*/ 1668 w 2048"/>
                <a:gd name="T3" fmla="*/ 326 h 2054"/>
                <a:gd name="T4" fmla="*/ 747 w 2048"/>
                <a:gd name="T5" fmla="*/ 358 h 2054"/>
                <a:gd name="T6" fmla="*/ 597 w 2048"/>
                <a:gd name="T7" fmla="*/ 438 h 2054"/>
                <a:gd name="T8" fmla="*/ 439 w 2048"/>
                <a:gd name="T9" fmla="*/ 326 h 2054"/>
                <a:gd name="T10" fmla="*/ 380 w 2048"/>
                <a:gd name="T11" fmla="*/ 116 h 2054"/>
                <a:gd name="T12" fmla="*/ 234 w 2048"/>
                <a:gd name="T13" fmla="*/ 12 h 2054"/>
                <a:gd name="T14" fmla="*/ 0 w 2048"/>
                <a:gd name="T15" fmla="*/ 1704 h 2054"/>
                <a:gd name="T16" fmla="*/ 1168 w 2048"/>
                <a:gd name="T17" fmla="*/ 2054 h 2054"/>
                <a:gd name="T18" fmla="*/ 1326 w 2048"/>
                <a:gd name="T19" fmla="*/ 1942 h 2054"/>
                <a:gd name="T20" fmla="*/ 1477 w 2048"/>
                <a:gd name="T21" fmla="*/ 2022 h 2054"/>
                <a:gd name="T22" fmla="*/ 1698 w 2048"/>
                <a:gd name="T23" fmla="*/ 2054 h 2054"/>
                <a:gd name="T24" fmla="*/ 1907 w 2048"/>
                <a:gd name="T25" fmla="*/ 1948 h 2054"/>
                <a:gd name="T26" fmla="*/ 1698 w 2048"/>
                <a:gd name="T27" fmla="*/ 1994 h 2054"/>
                <a:gd name="T28" fmla="*/ 1519 w 2048"/>
                <a:gd name="T29" fmla="*/ 1979 h 2054"/>
                <a:gd name="T30" fmla="*/ 1284 w 2048"/>
                <a:gd name="T31" fmla="*/ 1899 h 2054"/>
                <a:gd name="T32" fmla="*/ 1168 w 2048"/>
                <a:gd name="T33" fmla="*/ 1994 h 2054"/>
                <a:gd name="T34" fmla="*/ 60 w 2048"/>
                <a:gd name="T35" fmla="*/ 1704 h 2054"/>
                <a:gd name="T36" fmla="*/ 380 w 2048"/>
                <a:gd name="T37" fmla="*/ 1313 h 2054"/>
                <a:gd name="T38" fmla="*/ 350 w 2048"/>
                <a:gd name="T39" fmla="*/ 1079 h 2054"/>
                <a:gd name="T40" fmla="*/ 320 w 2048"/>
                <a:gd name="T41" fmla="*/ 1313 h 2054"/>
                <a:gd name="T42" fmla="*/ 60 w 2048"/>
                <a:gd name="T43" fmla="*/ 1509 h 2054"/>
                <a:gd name="T44" fmla="*/ 254 w 2048"/>
                <a:gd name="T45" fmla="*/ 69 h 2054"/>
                <a:gd name="T46" fmla="*/ 320 w 2048"/>
                <a:gd name="T47" fmla="*/ 116 h 2054"/>
                <a:gd name="T48" fmla="*/ 350 w 2048"/>
                <a:gd name="T49" fmla="*/ 1019 h 2054"/>
                <a:gd name="T50" fmla="*/ 380 w 2048"/>
                <a:gd name="T51" fmla="*/ 386 h 2054"/>
                <a:gd name="T52" fmla="*/ 474 w 2048"/>
                <a:gd name="T53" fmla="*/ 401 h 2054"/>
                <a:gd name="T54" fmla="*/ 632 w 2048"/>
                <a:gd name="T55" fmla="*/ 513 h 2054"/>
                <a:gd name="T56" fmla="*/ 790 w 2048"/>
                <a:gd name="T57" fmla="*/ 401 h 2054"/>
                <a:gd name="T58" fmla="*/ 1668 w 2048"/>
                <a:gd name="T59" fmla="*/ 386 h 2054"/>
                <a:gd name="T60" fmla="*/ 1700 w 2048"/>
                <a:gd name="T61" fmla="*/ 853 h 2054"/>
                <a:gd name="T62" fmla="*/ 1795 w 2048"/>
                <a:gd name="T63" fmla="*/ 968 h 2054"/>
                <a:gd name="T64" fmla="*/ 1700 w 2048"/>
                <a:gd name="T65" fmla="*/ 1083 h 2054"/>
                <a:gd name="T66" fmla="*/ 1668 w 2048"/>
                <a:gd name="T67" fmla="*/ 1313 h 2054"/>
                <a:gd name="T68" fmla="*/ 1988 w 2048"/>
                <a:gd name="T69" fmla="*/ 1704 h 2054"/>
                <a:gd name="T70" fmla="*/ 1946 w 2048"/>
                <a:gd name="T71" fmla="*/ 1909 h 2054"/>
                <a:gd name="T72" fmla="*/ 1987 w 2048"/>
                <a:gd name="T73" fmla="*/ 1901 h 2054"/>
                <a:gd name="T74" fmla="*/ 2048 w 2048"/>
                <a:gd name="T75" fmla="*/ 343 h 2054"/>
                <a:gd name="T76" fmla="*/ 1768 w 2048"/>
                <a:gd name="T77" fmla="*/ 1361 h 2054"/>
                <a:gd name="T78" fmla="*/ 1728 w 2048"/>
                <a:gd name="T79" fmla="*/ 1161 h 2054"/>
                <a:gd name="T80" fmla="*/ 1823 w 2048"/>
                <a:gd name="T81" fmla="*/ 1046 h 2054"/>
                <a:gd name="T82" fmla="*/ 1743 w 2048"/>
                <a:gd name="T83" fmla="*/ 810 h 2054"/>
                <a:gd name="T84" fmla="*/ 1728 w 2048"/>
                <a:gd name="T85" fmla="*/ 116 h 2054"/>
                <a:gd name="T86" fmla="*/ 1794 w 2048"/>
                <a:gd name="T87" fmla="*/ 69 h 2054"/>
                <a:gd name="T88" fmla="*/ 1988 w 2048"/>
                <a:gd name="T89" fmla="*/ 150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48" h="2054">
                  <a:moveTo>
                    <a:pt x="1814" y="12"/>
                  </a:moveTo>
                  <a:cubicBezTo>
                    <a:pt x="1802" y="8"/>
                    <a:pt x="1790" y="6"/>
                    <a:pt x="1778" y="6"/>
                  </a:cubicBezTo>
                  <a:cubicBezTo>
                    <a:pt x="1717" y="6"/>
                    <a:pt x="1668" y="56"/>
                    <a:pt x="1668" y="116"/>
                  </a:cubicBezTo>
                  <a:cubicBezTo>
                    <a:pt x="1668" y="326"/>
                    <a:pt x="1668" y="326"/>
                    <a:pt x="1668" y="326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796" y="326"/>
                    <a:pt x="768" y="338"/>
                    <a:pt x="747" y="358"/>
                  </a:cubicBezTo>
                  <a:cubicBezTo>
                    <a:pt x="667" y="438"/>
                    <a:pt x="667" y="438"/>
                    <a:pt x="667" y="438"/>
                  </a:cubicBezTo>
                  <a:cubicBezTo>
                    <a:pt x="648" y="458"/>
                    <a:pt x="616" y="458"/>
                    <a:pt x="597" y="438"/>
                  </a:cubicBezTo>
                  <a:cubicBezTo>
                    <a:pt x="517" y="358"/>
                    <a:pt x="517" y="358"/>
                    <a:pt x="517" y="358"/>
                  </a:cubicBezTo>
                  <a:cubicBezTo>
                    <a:pt x="496" y="338"/>
                    <a:pt x="468" y="326"/>
                    <a:pt x="439" y="326"/>
                  </a:cubicBezTo>
                  <a:cubicBezTo>
                    <a:pt x="380" y="326"/>
                    <a:pt x="380" y="326"/>
                    <a:pt x="380" y="326"/>
                  </a:cubicBezTo>
                  <a:cubicBezTo>
                    <a:pt x="380" y="116"/>
                    <a:pt x="380" y="116"/>
                    <a:pt x="380" y="116"/>
                  </a:cubicBezTo>
                  <a:cubicBezTo>
                    <a:pt x="380" y="81"/>
                    <a:pt x="363" y="47"/>
                    <a:pt x="334" y="26"/>
                  </a:cubicBezTo>
                  <a:cubicBezTo>
                    <a:pt x="304" y="6"/>
                    <a:pt x="268" y="0"/>
                    <a:pt x="234" y="12"/>
                  </a:cubicBezTo>
                  <a:cubicBezTo>
                    <a:pt x="94" y="61"/>
                    <a:pt x="0" y="194"/>
                    <a:pt x="0" y="343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0" y="1897"/>
                    <a:pt x="157" y="2054"/>
                    <a:pt x="350" y="2054"/>
                  </a:cubicBezTo>
                  <a:cubicBezTo>
                    <a:pt x="1168" y="2054"/>
                    <a:pt x="1168" y="2054"/>
                    <a:pt x="1168" y="2054"/>
                  </a:cubicBezTo>
                  <a:cubicBezTo>
                    <a:pt x="1198" y="2054"/>
                    <a:pt x="1225" y="2043"/>
                    <a:pt x="1246" y="2022"/>
                  </a:cubicBezTo>
                  <a:cubicBezTo>
                    <a:pt x="1326" y="1942"/>
                    <a:pt x="1326" y="1942"/>
                    <a:pt x="1326" y="1942"/>
                  </a:cubicBezTo>
                  <a:cubicBezTo>
                    <a:pt x="1346" y="1922"/>
                    <a:pt x="1377" y="1922"/>
                    <a:pt x="1397" y="1942"/>
                  </a:cubicBezTo>
                  <a:cubicBezTo>
                    <a:pt x="1477" y="2022"/>
                    <a:pt x="1477" y="2022"/>
                    <a:pt x="1477" y="2022"/>
                  </a:cubicBezTo>
                  <a:cubicBezTo>
                    <a:pt x="1498" y="2043"/>
                    <a:pt x="1525" y="2054"/>
                    <a:pt x="1555" y="2054"/>
                  </a:cubicBezTo>
                  <a:cubicBezTo>
                    <a:pt x="1698" y="2054"/>
                    <a:pt x="1698" y="2054"/>
                    <a:pt x="1698" y="2054"/>
                  </a:cubicBezTo>
                  <a:cubicBezTo>
                    <a:pt x="1771" y="2054"/>
                    <a:pt x="1841" y="2032"/>
                    <a:pt x="1900" y="1990"/>
                  </a:cubicBezTo>
                  <a:cubicBezTo>
                    <a:pt x="1913" y="1980"/>
                    <a:pt x="1917" y="1962"/>
                    <a:pt x="1907" y="1948"/>
                  </a:cubicBezTo>
                  <a:cubicBezTo>
                    <a:pt x="1898" y="1935"/>
                    <a:pt x="1879" y="1931"/>
                    <a:pt x="1865" y="1941"/>
                  </a:cubicBezTo>
                  <a:cubicBezTo>
                    <a:pt x="1816" y="1976"/>
                    <a:pt x="1758" y="1994"/>
                    <a:pt x="1698" y="1994"/>
                  </a:cubicBezTo>
                  <a:cubicBezTo>
                    <a:pt x="1555" y="1994"/>
                    <a:pt x="1555" y="1994"/>
                    <a:pt x="1555" y="1994"/>
                  </a:cubicBezTo>
                  <a:cubicBezTo>
                    <a:pt x="1541" y="1994"/>
                    <a:pt x="1529" y="1989"/>
                    <a:pt x="1519" y="1979"/>
                  </a:cubicBezTo>
                  <a:cubicBezTo>
                    <a:pt x="1439" y="1899"/>
                    <a:pt x="1439" y="1899"/>
                    <a:pt x="1439" y="1899"/>
                  </a:cubicBezTo>
                  <a:cubicBezTo>
                    <a:pt x="1396" y="1856"/>
                    <a:pt x="1327" y="1856"/>
                    <a:pt x="1284" y="1899"/>
                  </a:cubicBezTo>
                  <a:cubicBezTo>
                    <a:pt x="1204" y="1979"/>
                    <a:pt x="1204" y="1979"/>
                    <a:pt x="1204" y="1979"/>
                  </a:cubicBezTo>
                  <a:cubicBezTo>
                    <a:pt x="1194" y="1989"/>
                    <a:pt x="1182" y="1994"/>
                    <a:pt x="1168" y="1994"/>
                  </a:cubicBezTo>
                  <a:cubicBezTo>
                    <a:pt x="350" y="1994"/>
                    <a:pt x="350" y="1994"/>
                    <a:pt x="350" y="1994"/>
                  </a:cubicBezTo>
                  <a:cubicBezTo>
                    <a:pt x="190" y="1994"/>
                    <a:pt x="60" y="1864"/>
                    <a:pt x="60" y="1704"/>
                  </a:cubicBezTo>
                  <a:cubicBezTo>
                    <a:pt x="60" y="1567"/>
                    <a:pt x="157" y="1447"/>
                    <a:pt x="292" y="1420"/>
                  </a:cubicBezTo>
                  <a:cubicBezTo>
                    <a:pt x="343" y="1409"/>
                    <a:pt x="380" y="1364"/>
                    <a:pt x="380" y="1313"/>
                  </a:cubicBezTo>
                  <a:cubicBezTo>
                    <a:pt x="380" y="1109"/>
                    <a:pt x="380" y="1109"/>
                    <a:pt x="380" y="1109"/>
                  </a:cubicBezTo>
                  <a:cubicBezTo>
                    <a:pt x="380" y="1092"/>
                    <a:pt x="367" y="1079"/>
                    <a:pt x="350" y="1079"/>
                  </a:cubicBezTo>
                  <a:cubicBezTo>
                    <a:pt x="333" y="1079"/>
                    <a:pt x="320" y="1092"/>
                    <a:pt x="320" y="1109"/>
                  </a:cubicBezTo>
                  <a:cubicBezTo>
                    <a:pt x="320" y="1313"/>
                    <a:pt x="320" y="1313"/>
                    <a:pt x="320" y="1313"/>
                  </a:cubicBezTo>
                  <a:cubicBezTo>
                    <a:pt x="320" y="1336"/>
                    <a:pt x="303" y="1356"/>
                    <a:pt x="280" y="1361"/>
                  </a:cubicBezTo>
                  <a:cubicBezTo>
                    <a:pt x="188" y="1380"/>
                    <a:pt x="110" y="1435"/>
                    <a:pt x="60" y="1509"/>
                  </a:cubicBezTo>
                  <a:cubicBezTo>
                    <a:pt x="60" y="343"/>
                    <a:pt x="60" y="343"/>
                    <a:pt x="60" y="343"/>
                  </a:cubicBezTo>
                  <a:cubicBezTo>
                    <a:pt x="60" y="220"/>
                    <a:pt x="138" y="110"/>
                    <a:pt x="254" y="69"/>
                  </a:cubicBezTo>
                  <a:cubicBezTo>
                    <a:pt x="269" y="64"/>
                    <a:pt x="286" y="66"/>
                    <a:pt x="299" y="75"/>
                  </a:cubicBezTo>
                  <a:cubicBezTo>
                    <a:pt x="312" y="85"/>
                    <a:pt x="320" y="100"/>
                    <a:pt x="320" y="116"/>
                  </a:cubicBezTo>
                  <a:cubicBezTo>
                    <a:pt x="320" y="989"/>
                    <a:pt x="320" y="989"/>
                    <a:pt x="320" y="989"/>
                  </a:cubicBezTo>
                  <a:cubicBezTo>
                    <a:pt x="320" y="1005"/>
                    <a:pt x="333" y="1019"/>
                    <a:pt x="350" y="1019"/>
                  </a:cubicBezTo>
                  <a:cubicBezTo>
                    <a:pt x="367" y="1019"/>
                    <a:pt x="380" y="1005"/>
                    <a:pt x="380" y="989"/>
                  </a:cubicBezTo>
                  <a:cubicBezTo>
                    <a:pt x="380" y="386"/>
                    <a:pt x="380" y="386"/>
                    <a:pt x="380" y="386"/>
                  </a:cubicBezTo>
                  <a:cubicBezTo>
                    <a:pt x="439" y="386"/>
                    <a:pt x="439" y="386"/>
                    <a:pt x="439" y="386"/>
                  </a:cubicBezTo>
                  <a:cubicBezTo>
                    <a:pt x="452" y="386"/>
                    <a:pt x="465" y="391"/>
                    <a:pt x="474" y="401"/>
                  </a:cubicBezTo>
                  <a:cubicBezTo>
                    <a:pt x="554" y="481"/>
                    <a:pt x="554" y="481"/>
                    <a:pt x="554" y="481"/>
                  </a:cubicBezTo>
                  <a:cubicBezTo>
                    <a:pt x="576" y="502"/>
                    <a:pt x="604" y="513"/>
                    <a:pt x="632" y="513"/>
                  </a:cubicBezTo>
                  <a:cubicBezTo>
                    <a:pt x="660" y="513"/>
                    <a:pt x="688" y="502"/>
                    <a:pt x="710" y="481"/>
                  </a:cubicBezTo>
                  <a:cubicBezTo>
                    <a:pt x="790" y="401"/>
                    <a:pt x="790" y="401"/>
                    <a:pt x="790" y="401"/>
                  </a:cubicBezTo>
                  <a:cubicBezTo>
                    <a:pt x="799" y="391"/>
                    <a:pt x="812" y="386"/>
                    <a:pt x="825" y="386"/>
                  </a:cubicBezTo>
                  <a:cubicBezTo>
                    <a:pt x="1668" y="386"/>
                    <a:pt x="1668" y="386"/>
                    <a:pt x="1668" y="386"/>
                  </a:cubicBezTo>
                  <a:cubicBezTo>
                    <a:pt x="1668" y="775"/>
                    <a:pt x="1668" y="775"/>
                    <a:pt x="1668" y="775"/>
                  </a:cubicBezTo>
                  <a:cubicBezTo>
                    <a:pt x="1668" y="804"/>
                    <a:pt x="1679" y="832"/>
                    <a:pt x="1700" y="853"/>
                  </a:cubicBezTo>
                  <a:cubicBezTo>
                    <a:pt x="1780" y="933"/>
                    <a:pt x="1780" y="933"/>
                    <a:pt x="1780" y="933"/>
                  </a:cubicBezTo>
                  <a:cubicBezTo>
                    <a:pt x="1790" y="942"/>
                    <a:pt x="1795" y="955"/>
                    <a:pt x="1795" y="968"/>
                  </a:cubicBezTo>
                  <a:cubicBezTo>
                    <a:pt x="1795" y="981"/>
                    <a:pt x="1790" y="994"/>
                    <a:pt x="1780" y="1003"/>
                  </a:cubicBezTo>
                  <a:cubicBezTo>
                    <a:pt x="1700" y="1083"/>
                    <a:pt x="1700" y="1083"/>
                    <a:pt x="1700" y="1083"/>
                  </a:cubicBezTo>
                  <a:cubicBezTo>
                    <a:pt x="1679" y="1104"/>
                    <a:pt x="1668" y="1132"/>
                    <a:pt x="1668" y="1161"/>
                  </a:cubicBezTo>
                  <a:cubicBezTo>
                    <a:pt x="1668" y="1313"/>
                    <a:pt x="1668" y="1313"/>
                    <a:pt x="1668" y="1313"/>
                  </a:cubicBezTo>
                  <a:cubicBezTo>
                    <a:pt x="1668" y="1364"/>
                    <a:pt x="1705" y="1409"/>
                    <a:pt x="1756" y="1420"/>
                  </a:cubicBezTo>
                  <a:cubicBezTo>
                    <a:pt x="1891" y="1447"/>
                    <a:pt x="1988" y="1567"/>
                    <a:pt x="1988" y="1704"/>
                  </a:cubicBezTo>
                  <a:cubicBezTo>
                    <a:pt x="1988" y="1762"/>
                    <a:pt x="1971" y="1819"/>
                    <a:pt x="1938" y="1867"/>
                  </a:cubicBezTo>
                  <a:cubicBezTo>
                    <a:pt x="1929" y="1881"/>
                    <a:pt x="1932" y="1899"/>
                    <a:pt x="1946" y="1909"/>
                  </a:cubicBezTo>
                  <a:cubicBezTo>
                    <a:pt x="1951" y="1912"/>
                    <a:pt x="1957" y="1914"/>
                    <a:pt x="1963" y="1914"/>
                  </a:cubicBezTo>
                  <a:cubicBezTo>
                    <a:pt x="1972" y="1914"/>
                    <a:pt x="1982" y="1909"/>
                    <a:pt x="1987" y="1901"/>
                  </a:cubicBezTo>
                  <a:cubicBezTo>
                    <a:pt x="2027" y="1843"/>
                    <a:pt x="2048" y="1775"/>
                    <a:pt x="2048" y="1704"/>
                  </a:cubicBezTo>
                  <a:cubicBezTo>
                    <a:pt x="2048" y="343"/>
                    <a:pt x="2048" y="343"/>
                    <a:pt x="2048" y="343"/>
                  </a:cubicBezTo>
                  <a:cubicBezTo>
                    <a:pt x="2048" y="194"/>
                    <a:pt x="1954" y="61"/>
                    <a:pt x="1814" y="12"/>
                  </a:cubicBezTo>
                  <a:close/>
                  <a:moveTo>
                    <a:pt x="1768" y="1361"/>
                  </a:moveTo>
                  <a:cubicBezTo>
                    <a:pt x="1745" y="1356"/>
                    <a:pt x="1728" y="1336"/>
                    <a:pt x="1728" y="1313"/>
                  </a:cubicBezTo>
                  <a:cubicBezTo>
                    <a:pt x="1728" y="1161"/>
                    <a:pt x="1728" y="1161"/>
                    <a:pt x="1728" y="1161"/>
                  </a:cubicBezTo>
                  <a:cubicBezTo>
                    <a:pt x="1728" y="1148"/>
                    <a:pt x="1733" y="1135"/>
                    <a:pt x="1743" y="1126"/>
                  </a:cubicBezTo>
                  <a:cubicBezTo>
                    <a:pt x="1823" y="1046"/>
                    <a:pt x="1823" y="1046"/>
                    <a:pt x="1823" y="1046"/>
                  </a:cubicBezTo>
                  <a:cubicBezTo>
                    <a:pt x="1866" y="1003"/>
                    <a:pt x="1866" y="933"/>
                    <a:pt x="1823" y="890"/>
                  </a:cubicBezTo>
                  <a:cubicBezTo>
                    <a:pt x="1743" y="810"/>
                    <a:pt x="1743" y="810"/>
                    <a:pt x="1743" y="810"/>
                  </a:cubicBezTo>
                  <a:cubicBezTo>
                    <a:pt x="1733" y="801"/>
                    <a:pt x="1728" y="788"/>
                    <a:pt x="1728" y="775"/>
                  </a:cubicBezTo>
                  <a:cubicBezTo>
                    <a:pt x="1728" y="116"/>
                    <a:pt x="1728" y="116"/>
                    <a:pt x="1728" y="116"/>
                  </a:cubicBezTo>
                  <a:cubicBezTo>
                    <a:pt x="1728" y="89"/>
                    <a:pt x="1750" y="66"/>
                    <a:pt x="1778" y="66"/>
                  </a:cubicBezTo>
                  <a:cubicBezTo>
                    <a:pt x="1783" y="66"/>
                    <a:pt x="1789" y="67"/>
                    <a:pt x="1794" y="69"/>
                  </a:cubicBezTo>
                  <a:cubicBezTo>
                    <a:pt x="1910" y="110"/>
                    <a:pt x="1988" y="220"/>
                    <a:pt x="1988" y="343"/>
                  </a:cubicBezTo>
                  <a:cubicBezTo>
                    <a:pt x="1988" y="1509"/>
                    <a:pt x="1988" y="1509"/>
                    <a:pt x="1988" y="1509"/>
                  </a:cubicBezTo>
                  <a:cubicBezTo>
                    <a:pt x="1938" y="1435"/>
                    <a:pt x="1860" y="1380"/>
                    <a:pt x="1768" y="13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4F227FA0-FA28-455E-B463-496A1ED0B7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2" y="899"/>
              <a:ext cx="42" cy="42"/>
            </a:xfrm>
            <a:custGeom>
              <a:avLst/>
              <a:gdLst>
                <a:gd name="T0" fmla="*/ 300 w 300"/>
                <a:gd name="T1" fmla="*/ 150 h 300"/>
                <a:gd name="T2" fmla="*/ 150 w 300"/>
                <a:gd name="T3" fmla="*/ 0 h 300"/>
                <a:gd name="T4" fmla="*/ 0 w 300"/>
                <a:gd name="T5" fmla="*/ 150 h 300"/>
                <a:gd name="T6" fmla="*/ 150 w 300"/>
                <a:gd name="T7" fmla="*/ 300 h 300"/>
                <a:gd name="T8" fmla="*/ 300 w 300"/>
                <a:gd name="T9" fmla="*/ 150 h 300"/>
                <a:gd name="T10" fmla="*/ 150 w 300"/>
                <a:gd name="T11" fmla="*/ 240 h 300"/>
                <a:gd name="T12" fmla="*/ 60 w 300"/>
                <a:gd name="T13" fmla="*/ 150 h 300"/>
                <a:gd name="T14" fmla="*/ 150 w 300"/>
                <a:gd name="T15" fmla="*/ 60 h 300"/>
                <a:gd name="T16" fmla="*/ 240 w 300"/>
                <a:gd name="T17" fmla="*/ 150 h 300"/>
                <a:gd name="T18" fmla="*/ 150 w 300"/>
                <a:gd name="T19" fmla="*/ 24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" h="300">
                  <a:moveTo>
                    <a:pt x="300" y="150"/>
                  </a:moveTo>
                  <a:cubicBezTo>
                    <a:pt x="300" y="68"/>
                    <a:pt x="233" y="0"/>
                    <a:pt x="150" y="0"/>
                  </a:cubicBezTo>
                  <a:cubicBezTo>
                    <a:pt x="67" y="0"/>
                    <a:pt x="0" y="68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close/>
                  <a:moveTo>
                    <a:pt x="150" y="240"/>
                  </a:moveTo>
                  <a:cubicBezTo>
                    <a:pt x="100" y="240"/>
                    <a:pt x="60" y="200"/>
                    <a:pt x="60" y="150"/>
                  </a:cubicBezTo>
                  <a:cubicBezTo>
                    <a:pt x="60" y="101"/>
                    <a:pt x="100" y="60"/>
                    <a:pt x="150" y="60"/>
                  </a:cubicBezTo>
                  <a:cubicBezTo>
                    <a:pt x="200" y="60"/>
                    <a:pt x="240" y="101"/>
                    <a:pt x="240" y="150"/>
                  </a:cubicBezTo>
                  <a:cubicBezTo>
                    <a:pt x="240" y="200"/>
                    <a:pt x="200" y="240"/>
                    <a:pt x="150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797FA68-21E1-4ED6-AFD0-1BEE3F42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995"/>
              <a:ext cx="32" cy="31"/>
            </a:xfrm>
            <a:custGeom>
              <a:avLst/>
              <a:gdLst>
                <a:gd name="T0" fmla="*/ 214 w 226"/>
                <a:gd name="T1" fmla="*/ 11 h 222"/>
                <a:gd name="T2" fmla="*/ 172 w 226"/>
                <a:gd name="T3" fmla="*/ 11 h 222"/>
                <a:gd name="T4" fmla="*/ 113 w 226"/>
                <a:gd name="T5" fmla="*/ 70 h 222"/>
                <a:gd name="T6" fmla="*/ 54 w 226"/>
                <a:gd name="T7" fmla="*/ 11 h 222"/>
                <a:gd name="T8" fmla="*/ 12 w 226"/>
                <a:gd name="T9" fmla="*/ 11 h 222"/>
                <a:gd name="T10" fmla="*/ 12 w 226"/>
                <a:gd name="T11" fmla="*/ 54 h 222"/>
                <a:gd name="T12" fmla="*/ 71 w 226"/>
                <a:gd name="T13" fmla="*/ 113 h 222"/>
                <a:gd name="T14" fmla="*/ 12 w 226"/>
                <a:gd name="T15" fmla="*/ 171 h 222"/>
                <a:gd name="T16" fmla="*/ 12 w 226"/>
                <a:gd name="T17" fmla="*/ 214 h 222"/>
                <a:gd name="T18" fmla="*/ 33 w 226"/>
                <a:gd name="T19" fmla="*/ 222 h 222"/>
                <a:gd name="T20" fmla="*/ 54 w 226"/>
                <a:gd name="T21" fmla="*/ 214 h 222"/>
                <a:gd name="T22" fmla="*/ 113 w 226"/>
                <a:gd name="T23" fmla="*/ 155 h 222"/>
                <a:gd name="T24" fmla="*/ 172 w 226"/>
                <a:gd name="T25" fmla="*/ 214 h 222"/>
                <a:gd name="T26" fmla="*/ 193 w 226"/>
                <a:gd name="T27" fmla="*/ 222 h 222"/>
                <a:gd name="T28" fmla="*/ 214 w 226"/>
                <a:gd name="T29" fmla="*/ 214 h 222"/>
                <a:gd name="T30" fmla="*/ 214 w 226"/>
                <a:gd name="T31" fmla="*/ 171 h 222"/>
                <a:gd name="T32" fmla="*/ 155 w 226"/>
                <a:gd name="T33" fmla="*/ 113 h 222"/>
                <a:gd name="T34" fmla="*/ 214 w 226"/>
                <a:gd name="T35" fmla="*/ 54 h 222"/>
                <a:gd name="T36" fmla="*/ 214 w 226"/>
                <a:gd name="T3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222">
                  <a:moveTo>
                    <a:pt x="214" y="11"/>
                  </a:moveTo>
                  <a:cubicBezTo>
                    <a:pt x="202" y="0"/>
                    <a:pt x="183" y="0"/>
                    <a:pt x="172" y="1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2" y="0"/>
                    <a:pt x="23" y="0"/>
                    <a:pt x="12" y="11"/>
                  </a:cubicBezTo>
                  <a:cubicBezTo>
                    <a:pt x="0" y="23"/>
                    <a:pt x="0" y="42"/>
                    <a:pt x="12" y="54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0" y="183"/>
                    <a:pt x="0" y="202"/>
                    <a:pt x="12" y="214"/>
                  </a:cubicBezTo>
                  <a:cubicBezTo>
                    <a:pt x="18" y="220"/>
                    <a:pt x="25" y="222"/>
                    <a:pt x="33" y="222"/>
                  </a:cubicBezTo>
                  <a:cubicBezTo>
                    <a:pt x="41" y="222"/>
                    <a:pt x="48" y="220"/>
                    <a:pt x="54" y="214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72" y="214"/>
                    <a:pt x="172" y="214"/>
                    <a:pt x="172" y="214"/>
                  </a:cubicBezTo>
                  <a:cubicBezTo>
                    <a:pt x="178" y="220"/>
                    <a:pt x="185" y="222"/>
                    <a:pt x="193" y="222"/>
                  </a:cubicBezTo>
                  <a:cubicBezTo>
                    <a:pt x="201" y="222"/>
                    <a:pt x="208" y="220"/>
                    <a:pt x="214" y="214"/>
                  </a:cubicBezTo>
                  <a:cubicBezTo>
                    <a:pt x="226" y="202"/>
                    <a:pt x="226" y="183"/>
                    <a:pt x="214" y="171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26" y="42"/>
                    <a:pt x="226" y="23"/>
                    <a:pt x="2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28870861-4F03-4F29-858E-8F84ABDF1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916"/>
              <a:ext cx="12" cy="8"/>
            </a:xfrm>
            <a:custGeom>
              <a:avLst/>
              <a:gdLst>
                <a:gd name="T0" fmla="*/ 30 w 90"/>
                <a:gd name="T1" fmla="*/ 60 h 60"/>
                <a:gd name="T2" fmla="*/ 60 w 90"/>
                <a:gd name="T3" fmla="*/ 60 h 60"/>
                <a:gd name="T4" fmla="*/ 90 w 90"/>
                <a:gd name="T5" fmla="*/ 30 h 60"/>
                <a:gd name="T6" fmla="*/ 60 w 90"/>
                <a:gd name="T7" fmla="*/ 0 h 60"/>
                <a:gd name="T8" fmla="*/ 30 w 90"/>
                <a:gd name="T9" fmla="*/ 0 h 60"/>
                <a:gd name="T10" fmla="*/ 0 w 90"/>
                <a:gd name="T11" fmla="*/ 30 h 60"/>
                <a:gd name="T12" fmla="*/ 30 w 9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0">
                  <a:moveTo>
                    <a:pt x="30" y="60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77" y="60"/>
                    <a:pt x="90" y="47"/>
                    <a:pt x="90" y="30"/>
                  </a:cubicBezTo>
                  <a:cubicBezTo>
                    <a:pt x="90" y="14"/>
                    <a:pt x="77" y="0"/>
                    <a:pt x="6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C30052CA-815D-4ACE-BFA8-E05B59278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" y="930"/>
              <a:ext cx="10" cy="17"/>
            </a:xfrm>
            <a:custGeom>
              <a:avLst/>
              <a:gdLst>
                <a:gd name="T0" fmla="*/ 40 w 72"/>
                <a:gd name="T1" fmla="*/ 122 h 122"/>
                <a:gd name="T2" fmla="*/ 42 w 72"/>
                <a:gd name="T3" fmla="*/ 122 h 122"/>
                <a:gd name="T4" fmla="*/ 72 w 72"/>
                <a:gd name="T5" fmla="*/ 94 h 122"/>
                <a:gd name="T6" fmla="*/ 72 w 72"/>
                <a:gd name="T7" fmla="*/ 84 h 122"/>
                <a:gd name="T8" fmla="*/ 62 w 72"/>
                <a:gd name="T9" fmla="*/ 24 h 122"/>
                <a:gd name="T10" fmla="*/ 24 w 72"/>
                <a:gd name="T11" fmla="*/ 6 h 122"/>
                <a:gd name="T12" fmla="*/ 5 w 72"/>
                <a:gd name="T13" fmla="*/ 44 h 122"/>
                <a:gd name="T14" fmla="*/ 12 w 72"/>
                <a:gd name="T15" fmla="*/ 84 h 122"/>
                <a:gd name="T16" fmla="*/ 12 w 72"/>
                <a:gd name="T17" fmla="*/ 91 h 122"/>
                <a:gd name="T18" fmla="*/ 40 w 72"/>
                <a:gd name="T1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22">
                  <a:moveTo>
                    <a:pt x="40" y="122"/>
                  </a:moveTo>
                  <a:cubicBezTo>
                    <a:pt x="41" y="122"/>
                    <a:pt x="41" y="122"/>
                    <a:pt x="42" y="122"/>
                  </a:cubicBezTo>
                  <a:cubicBezTo>
                    <a:pt x="58" y="122"/>
                    <a:pt x="71" y="110"/>
                    <a:pt x="72" y="94"/>
                  </a:cubicBezTo>
                  <a:cubicBezTo>
                    <a:pt x="72" y="90"/>
                    <a:pt x="72" y="87"/>
                    <a:pt x="72" y="84"/>
                  </a:cubicBezTo>
                  <a:cubicBezTo>
                    <a:pt x="72" y="64"/>
                    <a:pt x="69" y="44"/>
                    <a:pt x="62" y="24"/>
                  </a:cubicBezTo>
                  <a:cubicBezTo>
                    <a:pt x="57" y="9"/>
                    <a:pt x="40" y="0"/>
                    <a:pt x="24" y="6"/>
                  </a:cubicBezTo>
                  <a:cubicBezTo>
                    <a:pt x="8" y="11"/>
                    <a:pt x="0" y="28"/>
                    <a:pt x="5" y="44"/>
                  </a:cubicBezTo>
                  <a:cubicBezTo>
                    <a:pt x="10" y="57"/>
                    <a:pt x="12" y="70"/>
                    <a:pt x="12" y="84"/>
                  </a:cubicBezTo>
                  <a:cubicBezTo>
                    <a:pt x="12" y="86"/>
                    <a:pt x="12" y="88"/>
                    <a:pt x="12" y="91"/>
                  </a:cubicBezTo>
                  <a:cubicBezTo>
                    <a:pt x="11" y="107"/>
                    <a:pt x="24" y="121"/>
                    <a:pt x="4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7DDE0430-B9EA-4EB0-9E5B-98D87F116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916"/>
              <a:ext cx="16" cy="8"/>
            </a:xfrm>
            <a:custGeom>
              <a:avLst/>
              <a:gdLst>
                <a:gd name="T0" fmla="*/ 119 w 119"/>
                <a:gd name="T1" fmla="*/ 30 h 60"/>
                <a:gd name="T2" fmla="*/ 89 w 119"/>
                <a:gd name="T3" fmla="*/ 0 h 60"/>
                <a:gd name="T4" fmla="*/ 30 w 119"/>
                <a:gd name="T5" fmla="*/ 0 h 60"/>
                <a:gd name="T6" fmla="*/ 0 w 119"/>
                <a:gd name="T7" fmla="*/ 30 h 60"/>
                <a:gd name="T8" fmla="*/ 30 w 119"/>
                <a:gd name="T9" fmla="*/ 60 h 60"/>
                <a:gd name="T10" fmla="*/ 89 w 119"/>
                <a:gd name="T11" fmla="*/ 60 h 60"/>
                <a:gd name="T12" fmla="*/ 119 w 119"/>
                <a:gd name="T1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60">
                  <a:moveTo>
                    <a:pt x="119" y="30"/>
                  </a:moveTo>
                  <a:cubicBezTo>
                    <a:pt x="119" y="14"/>
                    <a:pt x="105" y="0"/>
                    <a:pt x="8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105" y="60"/>
                    <a:pt x="119" y="47"/>
                    <a:pt x="11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6CB5F9A-9429-44E9-8A23-9379CF229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" y="959"/>
              <a:ext cx="16" cy="9"/>
            </a:xfrm>
            <a:custGeom>
              <a:avLst/>
              <a:gdLst>
                <a:gd name="T0" fmla="*/ 119 w 119"/>
                <a:gd name="T1" fmla="*/ 30 h 60"/>
                <a:gd name="T2" fmla="*/ 89 w 119"/>
                <a:gd name="T3" fmla="*/ 0 h 60"/>
                <a:gd name="T4" fmla="*/ 30 w 119"/>
                <a:gd name="T5" fmla="*/ 0 h 60"/>
                <a:gd name="T6" fmla="*/ 0 w 119"/>
                <a:gd name="T7" fmla="*/ 30 h 60"/>
                <a:gd name="T8" fmla="*/ 30 w 119"/>
                <a:gd name="T9" fmla="*/ 60 h 60"/>
                <a:gd name="T10" fmla="*/ 89 w 119"/>
                <a:gd name="T11" fmla="*/ 60 h 60"/>
                <a:gd name="T12" fmla="*/ 119 w 119"/>
                <a:gd name="T1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60">
                  <a:moveTo>
                    <a:pt x="119" y="30"/>
                  </a:moveTo>
                  <a:cubicBezTo>
                    <a:pt x="119" y="14"/>
                    <a:pt x="106" y="0"/>
                    <a:pt x="8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106" y="60"/>
                    <a:pt x="119" y="47"/>
                    <a:pt x="11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3D2263C-4626-4E00-B379-5C052A581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" y="916"/>
              <a:ext cx="17" cy="11"/>
            </a:xfrm>
            <a:custGeom>
              <a:avLst/>
              <a:gdLst>
                <a:gd name="T0" fmla="*/ 88 w 122"/>
                <a:gd name="T1" fmla="*/ 78 h 78"/>
                <a:gd name="T2" fmla="*/ 114 w 122"/>
                <a:gd name="T3" fmla="*/ 62 h 78"/>
                <a:gd name="T4" fmla="*/ 102 w 122"/>
                <a:gd name="T5" fmla="*/ 21 h 78"/>
                <a:gd name="T6" fmla="*/ 35 w 122"/>
                <a:gd name="T7" fmla="*/ 1 h 78"/>
                <a:gd name="T8" fmla="*/ 2 w 122"/>
                <a:gd name="T9" fmla="*/ 28 h 78"/>
                <a:gd name="T10" fmla="*/ 29 w 122"/>
                <a:gd name="T11" fmla="*/ 61 h 78"/>
                <a:gd name="T12" fmla="*/ 74 w 122"/>
                <a:gd name="T13" fmla="*/ 74 h 78"/>
                <a:gd name="T14" fmla="*/ 88 w 122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78">
                  <a:moveTo>
                    <a:pt x="88" y="78"/>
                  </a:moveTo>
                  <a:cubicBezTo>
                    <a:pt x="99" y="78"/>
                    <a:pt x="109" y="72"/>
                    <a:pt x="114" y="62"/>
                  </a:cubicBezTo>
                  <a:cubicBezTo>
                    <a:pt x="122" y="47"/>
                    <a:pt x="116" y="29"/>
                    <a:pt x="102" y="21"/>
                  </a:cubicBezTo>
                  <a:cubicBezTo>
                    <a:pt x="81" y="10"/>
                    <a:pt x="58" y="4"/>
                    <a:pt x="35" y="1"/>
                  </a:cubicBezTo>
                  <a:cubicBezTo>
                    <a:pt x="18" y="0"/>
                    <a:pt x="3" y="12"/>
                    <a:pt x="2" y="28"/>
                  </a:cubicBezTo>
                  <a:cubicBezTo>
                    <a:pt x="0" y="45"/>
                    <a:pt x="12" y="59"/>
                    <a:pt x="29" y="61"/>
                  </a:cubicBezTo>
                  <a:cubicBezTo>
                    <a:pt x="45" y="62"/>
                    <a:pt x="60" y="67"/>
                    <a:pt x="74" y="74"/>
                  </a:cubicBezTo>
                  <a:cubicBezTo>
                    <a:pt x="78" y="77"/>
                    <a:pt x="83" y="78"/>
                    <a:pt x="8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1D45D0AB-6B80-4E86-82EB-80DC05B0C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953"/>
              <a:ext cx="16" cy="13"/>
            </a:xfrm>
            <a:custGeom>
              <a:avLst/>
              <a:gdLst>
                <a:gd name="T0" fmla="*/ 34 w 116"/>
                <a:gd name="T1" fmla="*/ 95 h 95"/>
                <a:gd name="T2" fmla="*/ 45 w 116"/>
                <a:gd name="T3" fmla="*/ 93 h 95"/>
                <a:gd name="T4" fmla="*/ 103 w 116"/>
                <a:gd name="T5" fmla="*/ 55 h 95"/>
                <a:gd name="T6" fmla="*/ 105 w 116"/>
                <a:gd name="T7" fmla="*/ 13 h 95"/>
                <a:gd name="T8" fmla="*/ 62 w 116"/>
                <a:gd name="T9" fmla="*/ 12 h 95"/>
                <a:gd name="T10" fmla="*/ 22 w 116"/>
                <a:gd name="T11" fmla="*/ 37 h 95"/>
                <a:gd name="T12" fmla="*/ 6 w 116"/>
                <a:gd name="T13" fmla="*/ 76 h 95"/>
                <a:gd name="T14" fmla="*/ 34 w 116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95">
                  <a:moveTo>
                    <a:pt x="34" y="95"/>
                  </a:moveTo>
                  <a:cubicBezTo>
                    <a:pt x="37" y="95"/>
                    <a:pt x="41" y="94"/>
                    <a:pt x="45" y="93"/>
                  </a:cubicBezTo>
                  <a:cubicBezTo>
                    <a:pt x="67" y="84"/>
                    <a:pt x="86" y="72"/>
                    <a:pt x="103" y="55"/>
                  </a:cubicBezTo>
                  <a:cubicBezTo>
                    <a:pt x="115" y="44"/>
                    <a:pt x="116" y="25"/>
                    <a:pt x="105" y="13"/>
                  </a:cubicBezTo>
                  <a:cubicBezTo>
                    <a:pt x="93" y="1"/>
                    <a:pt x="74" y="0"/>
                    <a:pt x="62" y="12"/>
                  </a:cubicBezTo>
                  <a:cubicBezTo>
                    <a:pt x="51" y="23"/>
                    <a:pt x="37" y="31"/>
                    <a:pt x="22" y="37"/>
                  </a:cubicBezTo>
                  <a:cubicBezTo>
                    <a:pt x="7" y="43"/>
                    <a:pt x="0" y="61"/>
                    <a:pt x="6" y="76"/>
                  </a:cubicBezTo>
                  <a:cubicBezTo>
                    <a:pt x="10" y="88"/>
                    <a:pt x="22" y="95"/>
                    <a:pt x="3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D8948F27-E482-47C2-83BF-3E43C6D69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" y="1055"/>
              <a:ext cx="17" cy="12"/>
            </a:xfrm>
            <a:custGeom>
              <a:avLst/>
              <a:gdLst>
                <a:gd name="T0" fmla="*/ 33 w 121"/>
                <a:gd name="T1" fmla="*/ 89 h 89"/>
                <a:gd name="T2" fmla="*/ 41 w 121"/>
                <a:gd name="T3" fmla="*/ 88 h 89"/>
                <a:gd name="T4" fmla="*/ 103 w 121"/>
                <a:gd name="T5" fmla="*/ 59 h 89"/>
                <a:gd name="T6" fmla="*/ 111 w 121"/>
                <a:gd name="T7" fmla="*/ 18 h 89"/>
                <a:gd name="T8" fmla="*/ 70 w 121"/>
                <a:gd name="T9" fmla="*/ 10 h 89"/>
                <a:gd name="T10" fmla="*/ 25 w 121"/>
                <a:gd name="T11" fmla="*/ 30 h 89"/>
                <a:gd name="T12" fmla="*/ 4 w 121"/>
                <a:gd name="T13" fmla="*/ 67 h 89"/>
                <a:gd name="T14" fmla="*/ 33 w 121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9">
                  <a:moveTo>
                    <a:pt x="33" y="89"/>
                  </a:moveTo>
                  <a:cubicBezTo>
                    <a:pt x="36" y="89"/>
                    <a:pt x="39" y="89"/>
                    <a:pt x="41" y="88"/>
                  </a:cubicBezTo>
                  <a:cubicBezTo>
                    <a:pt x="63" y="82"/>
                    <a:pt x="84" y="72"/>
                    <a:pt x="103" y="59"/>
                  </a:cubicBezTo>
                  <a:cubicBezTo>
                    <a:pt x="117" y="50"/>
                    <a:pt x="121" y="31"/>
                    <a:pt x="111" y="18"/>
                  </a:cubicBezTo>
                  <a:cubicBezTo>
                    <a:pt x="102" y="4"/>
                    <a:pt x="83" y="0"/>
                    <a:pt x="70" y="10"/>
                  </a:cubicBezTo>
                  <a:cubicBezTo>
                    <a:pt x="56" y="19"/>
                    <a:pt x="41" y="26"/>
                    <a:pt x="25" y="30"/>
                  </a:cubicBezTo>
                  <a:cubicBezTo>
                    <a:pt x="9" y="35"/>
                    <a:pt x="0" y="51"/>
                    <a:pt x="4" y="67"/>
                  </a:cubicBezTo>
                  <a:cubicBezTo>
                    <a:pt x="8" y="80"/>
                    <a:pt x="20" y="89"/>
                    <a:pt x="33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2E71E68-7A06-4941-8024-41AB7900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" y="959"/>
              <a:ext cx="17" cy="9"/>
            </a:xfrm>
            <a:custGeom>
              <a:avLst/>
              <a:gdLst>
                <a:gd name="T0" fmla="*/ 30 w 118"/>
                <a:gd name="T1" fmla="*/ 60 h 60"/>
                <a:gd name="T2" fmla="*/ 88 w 118"/>
                <a:gd name="T3" fmla="*/ 60 h 60"/>
                <a:gd name="T4" fmla="*/ 118 w 118"/>
                <a:gd name="T5" fmla="*/ 30 h 60"/>
                <a:gd name="T6" fmla="*/ 88 w 118"/>
                <a:gd name="T7" fmla="*/ 0 h 60"/>
                <a:gd name="T8" fmla="*/ 30 w 118"/>
                <a:gd name="T9" fmla="*/ 0 h 60"/>
                <a:gd name="T10" fmla="*/ 0 w 118"/>
                <a:gd name="T11" fmla="*/ 30 h 60"/>
                <a:gd name="T12" fmla="*/ 30 w 118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60">
                  <a:moveTo>
                    <a:pt x="3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105" y="60"/>
                    <a:pt x="118" y="47"/>
                    <a:pt x="118" y="30"/>
                  </a:cubicBezTo>
                  <a:cubicBezTo>
                    <a:pt x="118" y="14"/>
                    <a:pt x="105" y="0"/>
                    <a:pt x="8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14B85B2-194C-4B75-B96E-F9E478904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" y="1053"/>
              <a:ext cx="17" cy="14"/>
            </a:xfrm>
            <a:custGeom>
              <a:avLst/>
              <a:gdLst>
                <a:gd name="T0" fmla="*/ 15 w 118"/>
                <a:gd name="T1" fmla="*/ 57 h 93"/>
                <a:gd name="T2" fmla="*/ 74 w 118"/>
                <a:gd name="T3" fmla="*/ 91 h 93"/>
                <a:gd name="T4" fmla="*/ 84 w 118"/>
                <a:gd name="T5" fmla="*/ 93 h 93"/>
                <a:gd name="T6" fmla="*/ 112 w 118"/>
                <a:gd name="T7" fmla="*/ 74 h 93"/>
                <a:gd name="T8" fmla="*/ 95 w 118"/>
                <a:gd name="T9" fmla="*/ 35 h 93"/>
                <a:gd name="T10" fmla="*/ 52 w 118"/>
                <a:gd name="T11" fmla="*/ 10 h 93"/>
                <a:gd name="T12" fmla="*/ 10 w 118"/>
                <a:gd name="T13" fmla="*/ 15 h 93"/>
                <a:gd name="T14" fmla="*/ 15 w 118"/>
                <a:gd name="T15" fmla="*/ 5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93">
                  <a:moveTo>
                    <a:pt x="15" y="57"/>
                  </a:moveTo>
                  <a:cubicBezTo>
                    <a:pt x="32" y="72"/>
                    <a:pt x="52" y="83"/>
                    <a:pt x="74" y="91"/>
                  </a:cubicBezTo>
                  <a:cubicBezTo>
                    <a:pt x="77" y="92"/>
                    <a:pt x="81" y="93"/>
                    <a:pt x="84" y="93"/>
                  </a:cubicBezTo>
                  <a:cubicBezTo>
                    <a:pt x="96" y="93"/>
                    <a:pt x="108" y="86"/>
                    <a:pt x="112" y="74"/>
                  </a:cubicBezTo>
                  <a:cubicBezTo>
                    <a:pt x="118" y="58"/>
                    <a:pt x="110" y="41"/>
                    <a:pt x="95" y="35"/>
                  </a:cubicBezTo>
                  <a:cubicBezTo>
                    <a:pt x="80" y="29"/>
                    <a:pt x="65" y="21"/>
                    <a:pt x="52" y="10"/>
                  </a:cubicBezTo>
                  <a:cubicBezTo>
                    <a:pt x="39" y="0"/>
                    <a:pt x="20" y="2"/>
                    <a:pt x="10" y="15"/>
                  </a:cubicBezTo>
                  <a:cubicBezTo>
                    <a:pt x="0" y="28"/>
                    <a:pt x="2" y="47"/>
                    <a:pt x="1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EF52C3E4-E084-4F51-AC4E-69AED6AD6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7" y="1034"/>
              <a:ext cx="11" cy="17"/>
            </a:xfrm>
            <a:custGeom>
              <a:avLst/>
              <a:gdLst>
                <a:gd name="T0" fmla="*/ 24 w 75"/>
                <a:gd name="T1" fmla="*/ 115 h 117"/>
                <a:gd name="T2" fmla="*/ 34 w 75"/>
                <a:gd name="T3" fmla="*/ 117 h 117"/>
                <a:gd name="T4" fmla="*/ 62 w 75"/>
                <a:gd name="T5" fmla="*/ 97 h 117"/>
                <a:gd name="T6" fmla="*/ 75 w 75"/>
                <a:gd name="T7" fmla="*/ 31 h 117"/>
                <a:gd name="T8" fmla="*/ 46 w 75"/>
                <a:gd name="T9" fmla="*/ 0 h 117"/>
                <a:gd name="T10" fmla="*/ 45 w 75"/>
                <a:gd name="T11" fmla="*/ 0 h 117"/>
                <a:gd name="T12" fmla="*/ 15 w 75"/>
                <a:gd name="T13" fmla="*/ 29 h 117"/>
                <a:gd name="T14" fmla="*/ 6 w 75"/>
                <a:gd name="T15" fmla="*/ 77 h 117"/>
                <a:gd name="T16" fmla="*/ 24 w 75"/>
                <a:gd name="T17" fmla="*/ 11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17">
                  <a:moveTo>
                    <a:pt x="24" y="115"/>
                  </a:moveTo>
                  <a:cubicBezTo>
                    <a:pt x="27" y="117"/>
                    <a:pt x="31" y="117"/>
                    <a:pt x="34" y="117"/>
                  </a:cubicBezTo>
                  <a:cubicBezTo>
                    <a:pt x="46" y="117"/>
                    <a:pt x="58" y="110"/>
                    <a:pt x="62" y="97"/>
                  </a:cubicBezTo>
                  <a:cubicBezTo>
                    <a:pt x="70" y="76"/>
                    <a:pt x="74" y="53"/>
                    <a:pt x="75" y="31"/>
                  </a:cubicBezTo>
                  <a:cubicBezTo>
                    <a:pt x="75" y="14"/>
                    <a:pt x="62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29" y="0"/>
                    <a:pt x="15" y="12"/>
                    <a:pt x="15" y="29"/>
                  </a:cubicBezTo>
                  <a:cubicBezTo>
                    <a:pt x="14" y="45"/>
                    <a:pt x="11" y="62"/>
                    <a:pt x="6" y="77"/>
                  </a:cubicBezTo>
                  <a:cubicBezTo>
                    <a:pt x="0" y="93"/>
                    <a:pt x="8" y="110"/>
                    <a:pt x="24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C899FDCC-7FC1-469F-A002-6D5829D8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982"/>
              <a:ext cx="9" cy="17"/>
            </a:xfrm>
            <a:custGeom>
              <a:avLst/>
              <a:gdLst>
                <a:gd name="T0" fmla="*/ 30 w 60"/>
                <a:gd name="T1" fmla="*/ 119 h 119"/>
                <a:gd name="T2" fmla="*/ 60 w 60"/>
                <a:gd name="T3" fmla="*/ 89 h 119"/>
                <a:gd name="T4" fmla="*/ 60 w 60"/>
                <a:gd name="T5" fmla="*/ 30 h 119"/>
                <a:gd name="T6" fmla="*/ 30 w 60"/>
                <a:gd name="T7" fmla="*/ 0 h 119"/>
                <a:gd name="T8" fmla="*/ 0 w 60"/>
                <a:gd name="T9" fmla="*/ 30 h 119"/>
                <a:gd name="T10" fmla="*/ 0 w 60"/>
                <a:gd name="T11" fmla="*/ 89 h 119"/>
                <a:gd name="T12" fmla="*/ 30 w 60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19">
                  <a:moveTo>
                    <a:pt x="30" y="119"/>
                  </a:moveTo>
                  <a:cubicBezTo>
                    <a:pt x="47" y="119"/>
                    <a:pt x="60" y="105"/>
                    <a:pt x="60" y="8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5"/>
                    <a:pt x="13" y="119"/>
                    <a:pt x="3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D2141A-1F63-4F3F-AB54-E0C17D2B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007"/>
              <a:ext cx="9" cy="17"/>
            </a:xfrm>
            <a:custGeom>
              <a:avLst/>
              <a:gdLst>
                <a:gd name="T0" fmla="*/ 0 w 60"/>
                <a:gd name="T1" fmla="*/ 88 h 118"/>
                <a:gd name="T2" fmla="*/ 30 w 60"/>
                <a:gd name="T3" fmla="*/ 118 h 118"/>
                <a:gd name="T4" fmla="*/ 60 w 60"/>
                <a:gd name="T5" fmla="*/ 88 h 118"/>
                <a:gd name="T6" fmla="*/ 60 w 60"/>
                <a:gd name="T7" fmla="*/ 30 h 118"/>
                <a:gd name="T8" fmla="*/ 30 w 60"/>
                <a:gd name="T9" fmla="*/ 0 h 118"/>
                <a:gd name="T10" fmla="*/ 0 w 60"/>
                <a:gd name="T11" fmla="*/ 30 h 118"/>
                <a:gd name="T12" fmla="*/ 0 w 60"/>
                <a:gd name="T13" fmla="*/ 8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18">
                  <a:moveTo>
                    <a:pt x="0" y="88"/>
                  </a:moveTo>
                  <a:cubicBezTo>
                    <a:pt x="0" y="105"/>
                    <a:pt x="13" y="118"/>
                    <a:pt x="30" y="118"/>
                  </a:cubicBezTo>
                  <a:cubicBezTo>
                    <a:pt x="47" y="118"/>
                    <a:pt x="60" y="105"/>
                    <a:pt x="60" y="88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lnTo>
                    <a:pt x="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237E0E73-F534-4393-A551-1F0496FBE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" y="961"/>
              <a:ext cx="16" cy="15"/>
            </a:xfrm>
            <a:custGeom>
              <a:avLst/>
              <a:gdLst>
                <a:gd name="T0" fmla="*/ 57 w 114"/>
                <a:gd name="T1" fmla="*/ 90 h 101"/>
                <a:gd name="T2" fmla="*/ 94 w 114"/>
                <a:gd name="T3" fmla="*/ 61 h 101"/>
                <a:gd name="T4" fmla="*/ 106 w 114"/>
                <a:gd name="T5" fmla="*/ 20 h 101"/>
                <a:gd name="T6" fmla="*/ 66 w 114"/>
                <a:gd name="T7" fmla="*/ 8 h 101"/>
                <a:gd name="T8" fmla="*/ 11 w 114"/>
                <a:gd name="T9" fmla="*/ 51 h 101"/>
                <a:gd name="T10" fmla="*/ 15 w 114"/>
                <a:gd name="T11" fmla="*/ 94 h 101"/>
                <a:gd name="T12" fmla="*/ 34 w 114"/>
                <a:gd name="T13" fmla="*/ 101 h 101"/>
                <a:gd name="T14" fmla="*/ 57 w 114"/>
                <a:gd name="T15" fmla="*/ 9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1">
                  <a:moveTo>
                    <a:pt x="57" y="90"/>
                  </a:moveTo>
                  <a:cubicBezTo>
                    <a:pt x="67" y="78"/>
                    <a:pt x="80" y="68"/>
                    <a:pt x="94" y="61"/>
                  </a:cubicBezTo>
                  <a:cubicBezTo>
                    <a:pt x="108" y="53"/>
                    <a:pt x="114" y="35"/>
                    <a:pt x="106" y="20"/>
                  </a:cubicBezTo>
                  <a:cubicBezTo>
                    <a:pt x="98" y="5"/>
                    <a:pt x="80" y="0"/>
                    <a:pt x="66" y="8"/>
                  </a:cubicBezTo>
                  <a:cubicBezTo>
                    <a:pt x="45" y="19"/>
                    <a:pt x="26" y="33"/>
                    <a:pt x="11" y="51"/>
                  </a:cubicBezTo>
                  <a:cubicBezTo>
                    <a:pt x="0" y="64"/>
                    <a:pt x="2" y="83"/>
                    <a:pt x="15" y="94"/>
                  </a:cubicBezTo>
                  <a:cubicBezTo>
                    <a:pt x="20" y="98"/>
                    <a:pt x="27" y="101"/>
                    <a:pt x="34" y="101"/>
                  </a:cubicBezTo>
                  <a:cubicBezTo>
                    <a:pt x="42" y="101"/>
                    <a:pt x="51" y="97"/>
                    <a:pt x="57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73801CF8-1BE3-4E3F-9B16-3871F0B1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032"/>
              <a:ext cx="10" cy="17"/>
            </a:xfrm>
            <a:custGeom>
              <a:avLst/>
              <a:gdLst>
                <a:gd name="T0" fmla="*/ 0 w 69"/>
                <a:gd name="T1" fmla="*/ 41 h 119"/>
                <a:gd name="T2" fmla="*/ 7 w 69"/>
                <a:gd name="T3" fmla="*/ 96 h 119"/>
                <a:gd name="T4" fmla="*/ 36 w 69"/>
                <a:gd name="T5" fmla="*/ 119 h 119"/>
                <a:gd name="T6" fmla="*/ 44 w 69"/>
                <a:gd name="T7" fmla="*/ 118 h 119"/>
                <a:gd name="T8" fmla="*/ 65 w 69"/>
                <a:gd name="T9" fmla="*/ 81 h 119"/>
                <a:gd name="T10" fmla="*/ 60 w 69"/>
                <a:gd name="T11" fmla="*/ 41 h 119"/>
                <a:gd name="T12" fmla="*/ 60 w 69"/>
                <a:gd name="T13" fmla="*/ 30 h 119"/>
                <a:gd name="T14" fmla="*/ 30 w 69"/>
                <a:gd name="T15" fmla="*/ 0 h 119"/>
                <a:gd name="T16" fmla="*/ 0 w 69"/>
                <a:gd name="T17" fmla="*/ 30 h 119"/>
                <a:gd name="T18" fmla="*/ 0 w 69"/>
                <a:gd name="T19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119">
                  <a:moveTo>
                    <a:pt x="0" y="41"/>
                  </a:moveTo>
                  <a:cubicBezTo>
                    <a:pt x="0" y="60"/>
                    <a:pt x="2" y="78"/>
                    <a:pt x="7" y="96"/>
                  </a:cubicBezTo>
                  <a:cubicBezTo>
                    <a:pt x="11" y="110"/>
                    <a:pt x="23" y="119"/>
                    <a:pt x="36" y="119"/>
                  </a:cubicBezTo>
                  <a:cubicBezTo>
                    <a:pt x="39" y="119"/>
                    <a:pt x="41" y="118"/>
                    <a:pt x="44" y="118"/>
                  </a:cubicBezTo>
                  <a:cubicBezTo>
                    <a:pt x="60" y="113"/>
                    <a:pt x="69" y="97"/>
                    <a:pt x="65" y="81"/>
                  </a:cubicBezTo>
                  <a:cubicBezTo>
                    <a:pt x="62" y="68"/>
                    <a:pt x="60" y="54"/>
                    <a:pt x="60" y="41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AE49269A-AB9F-41EF-AF7E-C793DC0A1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959"/>
              <a:ext cx="16" cy="9"/>
            </a:xfrm>
            <a:custGeom>
              <a:avLst/>
              <a:gdLst>
                <a:gd name="T0" fmla="*/ 89 w 119"/>
                <a:gd name="T1" fmla="*/ 0 h 60"/>
                <a:gd name="T2" fmla="*/ 30 w 119"/>
                <a:gd name="T3" fmla="*/ 0 h 60"/>
                <a:gd name="T4" fmla="*/ 0 w 119"/>
                <a:gd name="T5" fmla="*/ 30 h 60"/>
                <a:gd name="T6" fmla="*/ 30 w 119"/>
                <a:gd name="T7" fmla="*/ 60 h 60"/>
                <a:gd name="T8" fmla="*/ 89 w 119"/>
                <a:gd name="T9" fmla="*/ 60 h 60"/>
                <a:gd name="T10" fmla="*/ 119 w 119"/>
                <a:gd name="T11" fmla="*/ 30 h 60"/>
                <a:gd name="T12" fmla="*/ 89 w 119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60">
                  <a:moveTo>
                    <a:pt x="8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106" y="60"/>
                    <a:pt x="119" y="47"/>
                    <a:pt x="119" y="30"/>
                  </a:cubicBezTo>
                  <a:cubicBezTo>
                    <a:pt x="119" y="14"/>
                    <a:pt x="106" y="0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3B4C7680-EF92-4B1F-BF3B-7A70D62BE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011"/>
              <a:ext cx="15" cy="16"/>
            </a:xfrm>
            <a:custGeom>
              <a:avLst/>
              <a:gdLst>
                <a:gd name="T0" fmla="*/ 61 w 105"/>
                <a:gd name="T1" fmla="*/ 93 h 109"/>
                <a:gd name="T2" fmla="*/ 91 w 105"/>
                <a:gd name="T3" fmla="*/ 57 h 109"/>
                <a:gd name="T4" fmla="*/ 95 w 105"/>
                <a:gd name="T5" fmla="*/ 14 h 109"/>
                <a:gd name="T6" fmla="*/ 52 w 105"/>
                <a:gd name="T7" fmla="*/ 11 h 109"/>
                <a:gd name="T8" fmla="*/ 8 w 105"/>
                <a:gd name="T9" fmla="*/ 65 h 109"/>
                <a:gd name="T10" fmla="*/ 20 w 105"/>
                <a:gd name="T11" fmla="*/ 105 h 109"/>
                <a:gd name="T12" fmla="*/ 35 w 105"/>
                <a:gd name="T13" fmla="*/ 109 h 109"/>
                <a:gd name="T14" fmla="*/ 61 w 105"/>
                <a:gd name="T15" fmla="*/ 9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9">
                  <a:moveTo>
                    <a:pt x="61" y="93"/>
                  </a:moveTo>
                  <a:cubicBezTo>
                    <a:pt x="69" y="79"/>
                    <a:pt x="79" y="67"/>
                    <a:pt x="91" y="57"/>
                  </a:cubicBezTo>
                  <a:cubicBezTo>
                    <a:pt x="104" y="46"/>
                    <a:pt x="105" y="27"/>
                    <a:pt x="95" y="14"/>
                  </a:cubicBezTo>
                  <a:cubicBezTo>
                    <a:pt x="84" y="2"/>
                    <a:pt x="65" y="0"/>
                    <a:pt x="52" y="11"/>
                  </a:cubicBezTo>
                  <a:cubicBezTo>
                    <a:pt x="34" y="26"/>
                    <a:pt x="19" y="44"/>
                    <a:pt x="8" y="65"/>
                  </a:cubicBezTo>
                  <a:cubicBezTo>
                    <a:pt x="0" y="79"/>
                    <a:pt x="6" y="97"/>
                    <a:pt x="20" y="105"/>
                  </a:cubicBezTo>
                  <a:cubicBezTo>
                    <a:pt x="25" y="108"/>
                    <a:pt x="30" y="109"/>
                    <a:pt x="35" y="109"/>
                  </a:cubicBezTo>
                  <a:cubicBezTo>
                    <a:pt x="45" y="109"/>
                    <a:pt x="56" y="103"/>
                    <a:pt x="61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8B88905-DCB0-4931-BAC4-5D2EA17D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1007"/>
              <a:ext cx="12" cy="8"/>
            </a:xfrm>
            <a:custGeom>
              <a:avLst/>
              <a:gdLst>
                <a:gd name="T0" fmla="*/ 30 w 90"/>
                <a:gd name="T1" fmla="*/ 60 h 60"/>
                <a:gd name="T2" fmla="*/ 60 w 90"/>
                <a:gd name="T3" fmla="*/ 60 h 60"/>
                <a:gd name="T4" fmla="*/ 90 w 90"/>
                <a:gd name="T5" fmla="*/ 30 h 60"/>
                <a:gd name="T6" fmla="*/ 60 w 90"/>
                <a:gd name="T7" fmla="*/ 0 h 60"/>
                <a:gd name="T8" fmla="*/ 30 w 90"/>
                <a:gd name="T9" fmla="*/ 0 h 60"/>
                <a:gd name="T10" fmla="*/ 0 w 90"/>
                <a:gd name="T11" fmla="*/ 30 h 60"/>
                <a:gd name="T12" fmla="*/ 30 w 9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0">
                  <a:moveTo>
                    <a:pt x="30" y="60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77" y="60"/>
                    <a:pt x="90" y="46"/>
                    <a:pt x="90" y="30"/>
                  </a:cubicBezTo>
                  <a:cubicBezTo>
                    <a:pt x="90" y="13"/>
                    <a:pt x="77" y="0"/>
                    <a:pt x="6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 descr="Set of icons human thick, thin, fat, body size, degree of obesity, vector  of the proportions of the body from thin to fat, the concept of losing  Stock Vector Image &amp; Art -">
            <a:extLst>
              <a:ext uri="{FF2B5EF4-FFF2-40B4-BE49-F238E27FC236}">
                <a16:creationId xmlns:a16="http://schemas.microsoft.com/office/drawing/2014/main" id="{7E96DAAA-2575-41C5-9333-B73518745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62"/>
          <a:stretch/>
        </p:blipFill>
        <p:spPr bwMode="auto">
          <a:xfrm>
            <a:off x="354304" y="1035329"/>
            <a:ext cx="372317" cy="36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netration Icon Stock Illustrations – 913 Penetration Icon Stock  Illustrations, Vectors &amp;amp; Clipart - Dreamstime">
            <a:extLst>
              <a:ext uri="{FF2B5EF4-FFF2-40B4-BE49-F238E27FC236}">
                <a16:creationId xmlns:a16="http://schemas.microsoft.com/office/drawing/2014/main" id="{FD012B15-89A9-4532-8FA6-B043B0F5B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6F3F3"/>
              </a:clrFrom>
              <a:clrTo>
                <a:srgbClr val="F6F3F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734" t="52293" b="3601"/>
          <a:stretch/>
        </p:blipFill>
        <p:spPr bwMode="auto">
          <a:xfrm>
            <a:off x="5425050" y="1043210"/>
            <a:ext cx="393070" cy="4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d Customer Service Vector Images (over 1,700)">
            <a:extLst>
              <a:ext uri="{FF2B5EF4-FFF2-40B4-BE49-F238E27FC236}">
                <a16:creationId xmlns:a16="http://schemas.microsoft.com/office/drawing/2014/main" id="{CCF339F8-F7E0-493D-B376-B9A35224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98" y="768555"/>
            <a:ext cx="810046" cy="85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805EF1B1-44BD-4D9C-AB76-C1165D72215B}"/>
              </a:ext>
            </a:extLst>
          </p:cNvPr>
          <p:cNvSpPr txBox="1"/>
          <p:nvPr/>
        </p:nvSpPr>
        <p:spPr>
          <a:xfrm>
            <a:off x="2895104" y="1629354"/>
            <a:ext cx="6177280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EXL’s Solution  - how are we transforming</a:t>
            </a:r>
          </a:p>
        </p:txBody>
      </p:sp>
      <p:sp>
        <p:nvSpPr>
          <p:cNvPr id="95" name="Pentagon 94"/>
          <p:cNvSpPr/>
          <p:nvPr/>
        </p:nvSpPr>
        <p:spPr>
          <a:xfrm>
            <a:off x="343093" y="2515747"/>
            <a:ext cx="3794878" cy="483599"/>
          </a:xfrm>
          <a:prstGeom prst="homePlate">
            <a:avLst/>
          </a:prstGeom>
          <a:solidFill>
            <a:srgbClr val="FB4E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YEAR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4261478" y="2499415"/>
            <a:ext cx="3789123" cy="483599"/>
          </a:xfrm>
          <a:prstGeom prst="homePlate">
            <a:avLst/>
          </a:prstGeom>
          <a:solidFill>
            <a:srgbClr val="FB4E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YEAR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Pentagon 96"/>
          <p:cNvSpPr/>
          <p:nvPr/>
        </p:nvSpPr>
        <p:spPr>
          <a:xfrm>
            <a:off x="8116248" y="2515747"/>
            <a:ext cx="3789123" cy="483599"/>
          </a:xfrm>
          <a:prstGeom prst="homePlate">
            <a:avLst/>
          </a:prstGeom>
          <a:solidFill>
            <a:srgbClr val="FB4E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rPr>
              <a:t>YEAR </a:t>
            </a:r>
            <a:r>
              <a:rPr lang="en-US" sz="2000" b="1" kern="0" dirty="0">
                <a:solidFill>
                  <a:srgbClr val="FFFFFF"/>
                </a:solidFill>
                <a:latin typeface="Calibri" panose="020F0502020204030204"/>
              </a:rPr>
              <a:t>3 (onwards)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54304" y="3273196"/>
            <a:ext cx="3657600" cy="3067092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noAutofit/>
          </a:bodyPr>
          <a:lstStyle/>
          <a:p>
            <a:pPr marL="285750" lvl="1" indent="-28575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Safe Migration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movement to steady state </a:t>
            </a:r>
          </a:p>
          <a:p>
            <a:pPr marL="285750" lvl="1" indent="-28575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Digital Command Centre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led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Intelligent Operations</a:t>
            </a:r>
          </a:p>
          <a:p>
            <a:pPr marL="285750" lvl="1" indent="-28575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Gamification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Working &amp; Reporting Solution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Print to Web process</a:t>
            </a:r>
          </a:p>
          <a:p>
            <a:pPr marL="285750" lvl="1" indent="-28575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Continuous Improvement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232548" y="3312010"/>
            <a:ext cx="4197499" cy="3067092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AI Led Product Attribution / Tagging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7780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Automated assessment of product photos</a:t>
            </a:r>
          </a:p>
          <a:p>
            <a:pPr marL="177800" lvl="1" indent="-17780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Granular tagging, labeling and classification</a:t>
            </a:r>
          </a:p>
          <a:p>
            <a:pPr marL="0" lvl="1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defRPr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AI Led Automated Image Moderation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7780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Automatic assessment of nature and quality of image</a:t>
            </a:r>
          </a:p>
          <a:p>
            <a:pPr marL="177800" lvl="1" indent="-17780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Error detection as per Image guidelines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 </a:t>
            </a:r>
          </a:p>
          <a:p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98335" y="3304281"/>
            <a:ext cx="3993666" cy="3067092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AI led Reprographics automation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7780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Aesthetics optimization on Model </a:t>
            </a:r>
          </a:p>
          <a:p>
            <a:pPr marL="177800" lvl="1" indent="-17780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Mannequin shot correction</a:t>
            </a:r>
          </a:p>
          <a:p>
            <a:pPr marL="0" lvl="1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defRPr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CX focused AI Solutions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lvl="1" indent="-17780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Personalized recommendations</a:t>
            </a:r>
          </a:p>
          <a:p>
            <a:pPr marL="177800" lvl="1" indent="-177800" defTabSz="9144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FF650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AI/ML led recommendation platform             (Search Engine Optimization)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 </a:t>
            </a:r>
          </a:p>
          <a:p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0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06243" y="974079"/>
            <a:ext cx="11014543" cy="4238395"/>
          </a:xfrm>
          <a:prstGeom prst="rect">
            <a:avLst/>
          </a:prstGeom>
          <a:solidFill>
            <a:srgbClr val="FBFBFB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84138" y="974078"/>
            <a:ext cx="904875" cy="42383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02832B-3CA5-4727-9B93-ADFC6A632A31}"/>
              </a:ext>
            </a:extLst>
          </p:cNvPr>
          <p:cNvSpPr/>
          <p:nvPr/>
        </p:nvSpPr>
        <p:spPr>
          <a:xfrm>
            <a:off x="1766945" y="4388274"/>
            <a:ext cx="9509760" cy="683520"/>
          </a:xfrm>
          <a:prstGeom prst="rect">
            <a:avLst/>
          </a:prstGeom>
        </p:spPr>
        <p:txBody>
          <a:bodyPr wrap="square" lIns="0" anchor="ctr" anchorCtr="0">
            <a:spAutoFit/>
          </a:bodyPr>
          <a:lstStyle/>
          <a:p>
            <a:pPr lvl="0" defTabSz="913943">
              <a:lnSpc>
                <a:spcPct val="113000"/>
              </a:lnSpc>
              <a:defRPr/>
            </a:pPr>
            <a:r>
              <a:rPr lang="en-US" sz="1700" b="1" dirty="0">
                <a:latin typeface="Calibri" panose="020F0502020204030204" pitchFamily="34" charset="0"/>
                <a:cs typeface="Calibri" panose="020F0502020204030204" pitchFamily="34" charset="0"/>
              </a:rPr>
              <a:t>Solution engineering at Speed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leveraging our knowledge of CX environment, processes and assumed pipeline of transformation opportunities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02832B-3CA5-4727-9B93-ADFC6A632A31}"/>
              </a:ext>
            </a:extLst>
          </p:cNvPr>
          <p:cNvSpPr/>
          <p:nvPr/>
        </p:nvSpPr>
        <p:spPr>
          <a:xfrm>
            <a:off x="1766945" y="3705778"/>
            <a:ext cx="9509760" cy="371640"/>
          </a:xfrm>
          <a:prstGeom prst="rect">
            <a:avLst/>
          </a:prstGeom>
        </p:spPr>
        <p:txBody>
          <a:bodyPr wrap="square" lIns="0" anchor="ctr" anchorCtr="0">
            <a:spAutoFit/>
          </a:bodyPr>
          <a:lstStyle/>
          <a:p>
            <a:pPr lvl="0" defTabSz="913943">
              <a:lnSpc>
                <a:spcPct val="113000"/>
              </a:lnSpc>
              <a:defRPr/>
            </a:pPr>
            <a:r>
              <a:rPr lang="en-US" sz="1700" b="1" dirty="0">
                <a:latin typeface="Calibri" panose="020F0502020204030204" pitchFamily="34" charset="0"/>
                <a:cs typeface="Calibri" panose="020F0502020204030204" pitchFamily="34" charset="0"/>
              </a:rPr>
              <a:t>Best in class analytics CoE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to deliver sustainable competitive advantage</a:t>
            </a:r>
            <a:endParaRPr kumimoji="0" lang="en-US" sz="17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02832B-3CA5-4727-9B93-ADFC6A632A31}"/>
              </a:ext>
            </a:extLst>
          </p:cNvPr>
          <p:cNvSpPr/>
          <p:nvPr/>
        </p:nvSpPr>
        <p:spPr>
          <a:xfrm>
            <a:off x="1766946" y="2858622"/>
            <a:ext cx="9509760" cy="371640"/>
          </a:xfrm>
          <a:prstGeom prst="rect">
            <a:avLst/>
          </a:prstGeom>
        </p:spPr>
        <p:txBody>
          <a:bodyPr wrap="square" lIns="0" anchor="ctr" anchorCtr="0">
            <a:spAutoFit/>
          </a:bodyPr>
          <a:lstStyle/>
          <a:p>
            <a:pPr lvl="0" defTabSz="913943">
              <a:lnSpc>
                <a:spcPct val="113000"/>
              </a:lnSpc>
              <a:defRPr/>
            </a:pPr>
            <a:r>
              <a:rPr lang="en-GB" sz="1700" b="1" dirty="0">
                <a:latin typeface="Calibri" panose="020F0502020204030204" pitchFamily="34" charset="0"/>
                <a:cs typeface="Calibri" panose="020F0502020204030204" pitchFamily="34" charset="0"/>
              </a:rPr>
              <a:t>Ready to deploy pre-built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  AI, Hyperautomation and Insights solutions and accelerators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471BC5-D308-4937-B6E0-504A730626E8}"/>
              </a:ext>
            </a:extLst>
          </p:cNvPr>
          <p:cNvSpPr/>
          <p:nvPr/>
        </p:nvSpPr>
        <p:spPr>
          <a:xfrm>
            <a:off x="1766945" y="1164312"/>
            <a:ext cx="9509760" cy="371640"/>
          </a:xfrm>
          <a:prstGeom prst="rect">
            <a:avLst/>
          </a:prstGeom>
        </p:spPr>
        <p:txBody>
          <a:bodyPr wrap="square" lIns="0" anchor="ctr" anchorCtr="0">
            <a:spAutoFit/>
          </a:bodyPr>
          <a:lstStyle/>
          <a:p>
            <a:pPr>
              <a:lnSpc>
                <a:spcPct val="113000"/>
              </a:lnSpc>
            </a:pPr>
            <a:r>
              <a:rPr lang="en-US" sz="1700" b="1" dirty="0">
                <a:latin typeface="Calibri" panose="020F0502020204030204" pitchFamily="34" charset="0"/>
                <a:cs typeface="Calibri" panose="020F0502020204030204" pitchFamily="34" charset="0"/>
              </a:rPr>
              <a:t>Establish dedicated transformation CoE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for Hyperautomation and Analytics 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84138" y="1773710"/>
            <a:ext cx="110642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138" y="2620866"/>
            <a:ext cx="110642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84138" y="3468021"/>
            <a:ext cx="110642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84138" y="4315176"/>
            <a:ext cx="110642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830200" y="4523659"/>
            <a:ext cx="412750" cy="412751"/>
            <a:chOff x="408" y="3342"/>
            <a:chExt cx="260" cy="260"/>
          </a:xfrm>
          <a:solidFill>
            <a:srgbClr val="F9F9F9"/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535" y="3463"/>
              <a:ext cx="11" cy="11"/>
            </a:xfrm>
            <a:custGeom>
              <a:avLst/>
              <a:gdLst>
                <a:gd name="T0" fmla="*/ 73 w 88"/>
                <a:gd name="T1" fmla="*/ 15 h 88"/>
                <a:gd name="T2" fmla="*/ 16 w 88"/>
                <a:gd name="T3" fmla="*/ 15 h 88"/>
                <a:gd name="T4" fmla="*/ 16 w 88"/>
                <a:gd name="T5" fmla="*/ 72 h 88"/>
                <a:gd name="T6" fmla="*/ 73 w 88"/>
                <a:gd name="T7" fmla="*/ 72 h 88"/>
                <a:gd name="T8" fmla="*/ 73 w 88"/>
                <a:gd name="T9" fmla="*/ 1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8">
                  <a:moveTo>
                    <a:pt x="73" y="15"/>
                  </a:move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32" y="88"/>
                    <a:pt x="57" y="88"/>
                    <a:pt x="73" y="72"/>
                  </a:cubicBezTo>
                  <a:cubicBezTo>
                    <a:pt x="88" y="56"/>
                    <a:pt x="88" y="31"/>
                    <a:pt x="7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563" y="3391"/>
              <a:ext cx="56" cy="55"/>
            </a:xfrm>
            <a:custGeom>
              <a:avLst/>
              <a:gdLst>
                <a:gd name="T0" fmla="*/ 361 w 439"/>
                <a:gd name="T1" fmla="*/ 78 h 439"/>
                <a:gd name="T2" fmla="*/ 78 w 439"/>
                <a:gd name="T3" fmla="*/ 78 h 439"/>
                <a:gd name="T4" fmla="*/ 78 w 439"/>
                <a:gd name="T5" fmla="*/ 361 h 439"/>
                <a:gd name="T6" fmla="*/ 361 w 439"/>
                <a:gd name="T7" fmla="*/ 361 h 439"/>
                <a:gd name="T8" fmla="*/ 361 w 439"/>
                <a:gd name="T9" fmla="*/ 78 h 439"/>
                <a:gd name="T10" fmla="*/ 304 w 439"/>
                <a:gd name="T11" fmla="*/ 305 h 439"/>
                <a:gd name="T12" fmla="*/ 134 w 439"/>
                <a:gd name="T13" fmla="*/ 305 h 439"/>
                <a:gd name="T14" fmla="*/ 134 w 439"/>
                <a:gd name="T15" fmla="*/ 135 h 439"/>
                <a:gd name="T16" fmla="*/ 304 w 439"/>
                <a:gd name="T17" fmla="*/ 135 h 439"/>
                <a:gd name="T18" fmla="*/ 304 w 439"/>
                <a:gd name="T19" fmla="*/ 30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9" h="439">
                  <a:moveTo>
                    <a:pt x="361" y="78"/>
                  </a:moveTo>
                  <a:cubicBezTo>
                    <a:pt x="283" y="0"/>
                    <a:pt x="156" y="0"/>
                    <a:pt x="78" y="78"/>
                  </a:cubicBezTo>
                  <a:cubicBezTo>
                    <a:pt x="0" y="156"/>
                    <a:pt x="0" y="283"/>
                    <a:pt x="78" y="361"/>
                  </a:cubicBezTo>
                  <a:cubicBezTo>
                    <a:pt x="156" y="439"/>
                    <a:pt x="283" y="439"/>
                    <a:pt x="361" y="361"/>
                  </a:cubicBezTo>
                  <a:cubicBezTo>
                    <a:pt x="439" y="283"/>
                    <a:pt x="439" y="156"/>
                    <a:pt x="361" y="78"/>
                  </a:cubicBezTo>
                  <a:close/>
                  <a:moveTo>
                    <a:pt x="304" y="305"/>
                  </a:moveTo>
                  <a:cubicBezTo>
                    <a:pt x="257" y="351"/>
                    <a:pt x="181" y="351"/>
                    <a:pt x="134" y="305"/>
                  </a:cubicBezTo>
                  <a:cubicBezTo>
                    <a:pt x="88" y="258"/>
                    <a:pt x="88" y="182"/>
                    <a:pt x="134" y="135"/>
                  </a:cubicBezTo>
                  <a:cubicBezTo>
                    <a:pt x="181" y="88"/>
                    <a:pt x="257" y="88"/>
                    <a:pt x="304" y="135"/>
                  </a:cubicBezTo>
                  <a:cubicBezTo>
                    <a:pt x="351" y="182"/>
                    <a:pt x="351" y="258"/>
                    <a:pt x="304" y="3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7" name="Freeform 7"/>
            <p:cNvSpPr>
              <a:spLocks noEditPoints="1"/>
            </p:cNvSpPr>
            <p:nvPr/>
          </p:nvSpPr>
          <p:spPr bwMode="auto">
            <a:xfrm>
              <a:off x="457" y="3342"/>
              <a:ext cx="211" cy="210"/>
            </a:xfrm>
            <a:custGeom>
              <a:avLst/>
              <a:gdLst>
                <a:gd name="T0" fmla="*/ 1624 w 1665"/>
                <a:gd name="T1" fmla="*/ 0 h 1664"/>
                <a:gd name="T2" fmla="*/ 635 w 1665"/>
                <a:gd name="T3" fmla="*/ 408 h 1664"/>
                <a:gd name="T4" fmla="*/ 248 w 1665"/>
                <a:gd name="T5" fmla="*/ 484 h 1664"/>
                <a:gd name="T6" fmla="*/ 26 w 1665"/>
                <a:gd name="T7" fmla="*/ 982 h 1664"/>
                <a:gd name="T8" fmla="*/ 69 w 1665"/>
                <a:gd name="T9" fmla="*/ 973 h 1664"/>
                <a:gd name="T10" fmla="*/ 295 w 1665"/>
                <a:gd name="T11" fmla="*/ 916 h 1664"/>
                <a:gd name="T12" fmla="*/ 234 w 1665"/>
                <a:gd name="T13" fmla="*/ 1180 h 1664"/>
                <a:gd name="T14" fmla="*/ 1 w 1665"/>
                <a:gd name="T15" fmla="*/ 1621 h 1664"/>
                <a:gd name="T16" fmla="*/ 41 w 1665"/>
                <a:gd name="T17" fmla="*/ 1664 h 1664"/>
                <a:gd name="T18" fmla="*/ 409 w 1665"/>
                <a:gd name="T19" fmla="*/ 1539 h 1664"/>
                <a:gd name="T20" fmla="*/ 554 w 1665"/>
                <a:gd name="T21" fmla="*/ 1436 h 1664"/>
                <a:gd name="T22" fmla="*/ 763 w 1665"/>
                <a:gd name="T23" fmla="*/ 1384 h 1664"/>
                <a:gd name="T24" fmla="*/ 683 w 1665"/>
                <a:gd name="T25" fmla="*/ 1639 h 1664"/>
                <a:gd name="T26" fmla="*/ 1181 w 1665"/>
                <a:gd name="T27" fmla="*/ 1417 h 1664"/>
                <a:gd name="T28" fmla="*/ 1257 w 1665"/>
                <a:gd name="T29" fmla="*/ 1030 h 1664"/>
                <a:gd name="T30" fmla="*/ 1665 w 1665"/>
                <a:gd name="T31" fmla="*/ 41 h 1664"/>
                <a:gd name="T32" fmla="*/ 91 w 1665"/>
                <a:gd name="T33" fmla="*/ 859 h 1664"/>
                <a:gd name="T34" fmla="*/ 498 w 1665"/>
                <a:gd name="T35" fmla="*/ 564 h 1664"/>
                <a:gd name="T36" fmla="*/ 309 w 1665"/>
                <a:gd name="T37" fmla="*/ 826 h 1664"/>
                <a:gd name="T38" fmla="*/ 352 w 1665"/>
                <a:gd name="T39" fmla="*/ 1483 h 1664"/>
                <a:gd name="T40" fmla="*/ 182 w 1665"/>
                <a:gd name="T41" fmla="*/ 1313 h 1664"/>
                <a:gd name="T42" fmla="*/ 420 w 1665"/>
                <a:gd name="T43" fmla="*/ 1380 h 1664"/>
                <a:gd name="T44" fmla="*/ 535 w 1665"/>
                <a:gd name="T45" fmla="*/ 1358 h 1664"/>
                <a:gd name="T46" fmla="*/ 421 w 1665"/>
                <a:gd name="T47" fmla="*/ 1269 h 1664"/>
                <a:gd name="T48" fmla="*/ 307 w 1665"/>
                <a:gd name="T49" fmla="*/ 1130 h 1664"/>
                <a:gd name="T50" fmla="*/ 687 w 1665"/>
                <a:gd name="T51" fmla="*/ 1308 h 1664"/>
                <a:gd name="T52" fmla="*/ 1111 w 1665"/>
                <a:gd name="T53" fmla="*/ 1380 h 1664"/>
                <a:gd name="T54" fmla="*/ 839 w 1665"/>
                <a:gd name="T55" fmla="*/ 1355 h 1664"/>
                <a:gd name="T56" fmla="*/ 1101 w 1665"/>
                <a:gd name="T57" fmla="*/ 1167 h 1664"/>
                <a:gd name="T58" fmla="*/ 1201 w 1665"/>
                <a:gd name="T59" fmla="*/ 973 h 1664"/>
                <a:gd name="T60" fmla="*/ 767 w 1665"/>
                <a:gd name="T61" fmla="*/ 1275 h 1664"/>
                <a:gd name="T62" fmla="*/ 588 w 1665"/>
                <a:gd name="T63" fmla="*/ 580 h 1664"/>
                <a:gd name="T64" fmla="*/ 1146 w 1665"/>
                <a:gd name="T65" fmla="*/ 184 h 1664"/>
                <a:gd name="T66" fmla="*/ 1201 w 1665"/>
                <a:gd name="T67" fmla="*/ 973 h 1664"/>
                <a:gd name="T68" fmla="*/ 1231 w 1665"/>
                <a:gd name="T69" fmla="*/ 155 h 1664"/>
                <a:gd name="T70" fmla="*/ 1510 w 1665"/>
                <a:gd name="T71" fmla="*/ 434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5" h="1664">
                  <a:moveTo>
                    <a:pt x="1653" y="12"/>
                  </a:moveTo>
                  <a:cubicBezTo>
                    <a:pt x="1645" y="4"/>
                    <a:pt x="1635" y="0"/>
                    <a:pt x="1624" y="0"/>
                  </a:cubicBezTo>
                  <a:cubicBezTo>
                    <a:pt x="1615" y="0"/>
                    <a:pt x="1399" y="9"/>
                    <a:pt x="1143" y="99"/>
                  </a:cubicBezTo>
                  <a:cubicBezTo>
                    <a:pt x="938" y="172"/>
                    <a:pt x="767" y="276"/>
                    <a:pt x="635" y="408"/>
                  </a:cubicBezTo>
                  <a:cubicBezTo>
                    <a:pt x="605" y="437"/>
                    <a:pt x="577" y="469"/>
                    <a:pt x="549" y="501"/>
                  </a:cubicBezTo>
                  <a:cubicBezTo>
                    <a:pt x="418" y="424"/>
                    <a:pt x="314" y="448"/>
                    <a:pt x="248" y="484"/>
                  </a:cubicBezTo>
                  <a:cubicBezTo>
                    <a:pt x="95" y="565"/>
                    <a:pt x="1" y="787"/>
                    <a:pt x="1" y="945"/>
                  </a:cubicBezTo>
                  <a:cubicBezTo>
                    <a:pt x="1" y="961"/>
                    <a:pt x="11" y="976"/>
                    <a:pt x="26" y="982"/>
                  </a:cubicBezTo>
                  <a:cubicBezTo>
                    <a:pt x="31" y="984"/>
                    <a:pt x="36" y="985"/>
                    <a:pt x="41" y="985"/>
                  </a:cubicBezTo>
                  <a:cubicBezTo>
                    <a:pt x="51" y="985"/>
                    <a:pt x="62" y="981"/>
                    <a:pt x="69" y="973"/>
                  </a:cubicBezTo>
                  <a:cubicBezTo>
                    <a:pt x="150" y="893"/>
                    <a:pt x="249" y="898"/>
                    <a:pt x="281" y="902"/>
                  </a:cubicBezTo>
                  <a:cubicBezTo>
                    <a:pt x="295" y="916"/>
                    <a:pt x="295" y="916"/>
                    <a:pt x="295" y="916"/>
                  </a:cubicBezTo>
                  <a:cubicBezTo>
                    <a:pt x="268" y="982"/>
                    <a:pt x="245" y="1047"/>
                    <a:pt x="229" y="1111"/>
                  </a:cubicBezTo>
                  <a:cubicBezTo>
                    <a:pt x="223" y="1134"/>
                    <a:pt x="225" y="1158"/>
                    <a:pt x="234" y="1180"/>
                  </a:cubicBezTo>
                  <a:cubicBezTo>
                    <a:pt x="195" y="1198"/>
                    <a:pt x="158" y="1224"/>
                    <a:pt x="126" y="1256"/>
                  </a:cubicBezTo>
                  <a:cubicBezTo>
                    <a:pt x="23" y="1359"/>
                    <a:pt x="2" y="1610"/>
                    <a:pt x="1" y="1621"/>
                  </a:cubicBezTo>
                  <a:cubicBezTo>
                    <a:pt x="0" y="1632"/>
                    <a:pt x="5" y="1644"/>
                    <a:pt x="13" y="1652"/>
                  </a:cubicBezTo>
                  <a:cubicBezTo>
                    <a:pt x="20" y="1660"/>
                    <a:pt x="31" y="1664"/>
                    <a:pt x="41" y="1664"/>
                  </a:cubicBezTo>
                  <a:cubicBezTo>
                    <a:pt x="42" y="1664"/>
                    <a:pt x="43" y="1664"/>
                    <a:pt x="44" y="1664"/>
                  </a:cubicBezTo>
                  <a:cubicBezTo>
                    <a:pt x="55" y="1663"/>
                    <a:pt x="306" y="1642"/>
                    <a:pt x="409" y="1539"/>
                  </a:cubicBezTo>
                  <a:cubicBezTo>
                    <a:pt x="441" y="1507"/>
                    <a:pt x="467" y="1470"/>
                    <a:pt x="485" y="1431"/>
                  </a:cubicBezTo>
                  <a:cubicBezTo>
                    <a:pt x="508" y="1440"/>
                    <a:pt x="533" y="1441"/>
                    <a:pt x="554" y="1436"/>
                  </a:cubicBezTo>
                  <a:cubicBezTo>
                    <a:pt x="618" y="1420"/>
                    <a:pt x="683" y="1397"/>
                    <a:pt x="749" y="1370"/>
                  </a:cubicBezTo>
                  <a:cubicBezTo>
                    <a:pt x="763" y="1384"/>
                    <a:pt x="763" y="1384"/>
                    <a:pt x="763" y="1384"/>
                  </a:cubicBezTo>
                  <a:cubicBezTo>
                    <a:pt x="767" y="1416"/>
                    <a:pt x="772" y="1515"/>
                    <a:pt x="692" y="1596"/>
                  </a:cubicBezTo>
                  <a:cubicBezTo>
                    <a:pt x="680" y="1607"/>
                    <a:pt x="677" y="1624"/>
                    <a:pt x="683" y="1639"/>
                  </a:cubicBezTo>
                  <a:cubicBezTo>
                    <a:pt x="689" y="1654"/>
                    <a:pt x="704" y="1664"/>
                    <a:pt x="720" y="1664"/>
                  </a:cubicBezTo>
                  <a:cubicBezTo>
                    <a:pt x="878" y="1664"/>
                    <a:pt x="1100" y="1570"/>
                    <a:pt x="1181" y="1417"/>
                  </a:cubicBezTo>
                  <a:cubicBezTo>
                    <a:pt x="1217" y="1351"/>
                    <a:pt x="1241" y="1247"/>
                    <a:pt x="1164" y="1116"/>
                  </a:cubicBezTo>
                  <a:cubicBezTo>
                    <a:pt x="1196" y="1088"/>
                    <a:pt x="1228" y="1060"/>
                    <a:pt x="1257" y="1030"/>
                  </a:cubicBezTo>
                  <a:cubicBezTo>
                    <a:pt x="1389" y="898"/>
                    <a:pt x="1493" y="727"/>
                    <a:pt x="1566" y="522"/>
                  </a:cubicBezTo>
                  <a:cubicBezTo>
                    <a:pt x="1656" y="266"/>
                    <a:pt x="1665" y="50"/>
                    <a:pt x="1665" y="41"/>
                  </a:cubicBezTo>
                  <a:cubicBezTo>
                    <a:pt x="1665" y="30"/>
                    <a:pt x="1661" y="20"/>
                    <a:pt x="1653" y="12"/>
                  </a:cubicBezTo>
                  <a:close/>
                  <a:moveTo>
                    <a:pt x="91" y="859"/>
                  </a:moveTo>
                  <a:cubicBezTo>
                    <a:pt x="115" y="739"/>
                    <a:pt x="188" y="607"/>
                    <a:pt x="285" y="554"/>
                  </a:cubicBezTo>
                  <a:cubicBezTo>
                    <a:pt x="351" y="519"/>
                    <a:pt x="422" y="523"/>
                    <a:pt x="498" y="564"/>
                  </a:cubicBezTo>
                  <a:cubicBezTo>
                    <a:pt x="434" y="650"/>
                    <a:pt x="377" y="741"/>
                    <a:pt x="330" y="838"/>
                  </a:cubicBezTo>
                  <a:cubicBezTo>
                    <a:pt x="330" y="838"/>
                    <a:pt x="323" y="829"/>
                    <a:pt x="309" y="826"/>
                  </a:cubicBezTo>
                  <a:cubicBezTo>
                    <a:pt x="304" y="825"/>
                    <a:pt x="198" y="802"/>
                    <a:pt x="91" y="859"/>
                  </a:cubicBezTo>
                  <a:close/>
                  <a:moveTo>
                    <a:pt x="352" y="1483"/>
                  </a:moveTo>
                  <a:cubicBezTo>
                    <a:pt x="297" y="1538"/>
                    <a:pt x="168" y="1567"/>
                    <a:pt x="87" y="1578"/>
                  </a:cubicBezTo>
                  <a:cubicBezTo>
                    <a:pt x="98" y="1497"/>
                    <a:pt x="127" y="1368"/>
                    <a:pt x="182" y="1313"/>
                  </a:cubicBezTo>
                  <a:cubicBezTo>
                    <a:pt x="213" y="1282"/>
                    <a:pt x="249" y="1259"/>
                    <a:pt x="285" y="1246"/>
                  </a:cubicBezTo>
                  <a:cubicBezTo>
                    <a:pt x="420" y="1380"/>
                    <a:pt x="420" y="1380"/>
                    <a:pt x="420" y="1380"/>
                  </a:cubicBezTo>
                  <a:cubicBezTo>
                    <a:pt x="406" y="1416"/>
                    <a:pt x="383" y="1452"/>
                    <a:pt x="352" y="1483"/>
                  </a:cubicBezTo>
                  <a:close/>
                  <a:moveTo>
                    <a:pt x="535" y="1358"/>
                  </a:moveTo>
                  <a:cubicBezTo>
                    <a:pt x="523" y="1361"/>
                    <a:pt x="510" y="1357"/>
                    <a:pt x="500" y="1347"/>
                  </a:cubicBezTo>
                  <a:cubicBezTo>
                    <a:pt x="448" y="1295"/>
                    <a:pt x="428" y="1275"/>
                    <a:pt x="421" y="1269"/>
                  </a:cubicBezTo>
                  <a:cubicBezTo>
                    <a:pt x="410" y="1257"/>
                    <a:pt x="381" y="1229"/>
                    <a:pt x="318" y="1165"/>
                  </a:cubicBezTo>
                  <a:cubicBezTo>
                    <a:pt x="308" y="1155"/>
                    <a:pt x="304" y="1142"/>
                    <a:pt x="307" y="1130"/>
                  </a:cubicBezTo>
                  <a:cubicBezTo>
                    <a:pt x="319" y="1081"/>
                    <a:pt x="336" y="1029"/>
                    <a:pt x="357" y="978"/>
                  </a:cubicBezTo>
                  <a:cubicBezTo>
                    <a:pt x="687" y="1308"/>
                    <a:pt x="687" y="1308"/>
                    <a:pt x="687" y="1308"/>
                  </a:cubicBezTo>
                  <a:cubicBezTo>
                    <a:pt x="636" y="1329"/>
                    <a:pt x="584" y="1346"/>
                    <a:pt x="535" y="1358"/>
                  </a:cubicBezTo>
                  <a:close/>
                  <a:moveTo>
                    <a:pt x="1111" y="1380"/>
                  </a:moveTo>
                  <a:cubicBezTo>
                    <a:pt x="1058" y="1477"/>
                    <a:pt x="926" y="1550"/>
                    <a:pt x="806" y="1574"/>
                  </a:cubicBezTo>
                  <a:cubicBezTo>
                    <a:pt x="844" y="1502"/>
                    <a:pt x="853" y="1411"/>
                    <a:pt x="839" y="1355"/>
                  </a:cubicBezTo>
                  <a:cubicBezTo>
                    <a:pt x="836" y="1342"/>
                    <a:pt x="827" y="1335"/>
                    <a:pt x="827" y="1335"/>
                  </a:cubicBezTo>
                  <a:cubicBezTo>
                    <a:pt x="924" y="1288"/>
                    <a:pt x="1015" y="1231"/>
                    <a:pt x="1101" y="1167"/>
                  </a:cubicBezTo>
                  <a:cubicBezTo>
                    <a:pt x="1142" y="1243"/>
                    <a:pt x="1146" y="1314"/>
                    <a:pt x="1111" y="1380"/>
                  </a:cubicBezTo>
                  <a:close/>
                  <a:moveTo>
                    <a:pt x="1201" y="973"/>
                  </a:moveTo>
                  <a:cubicBezTo>
                    <a:pt x="1165" y="1009"/>
                    <a:pt x="1126" y="1044"/>
                    <a:pt x="1085" y="1077"/>
                  </a:cubicBezTo>
                  <a:cubicBezTo>
                    <a:pt x="988" y="1155"/>
                    <a:pt x="881" y="1222"/>
                    <a:pt x="767" y="1275"/>
                  </a:cubicBezTo>
                  <a:cubicBezTo>
                    <a:pt x="390" y="898"/>
                    <a:pt x="390" y="898"/>
                    <a:pt x="390" y="898"/>
                  </a:cubicBezTo>
                  <a:cubicBezTo>
                    <a:pt x="443" y="784"/>
                    <a:pt x="510" y="677"/>
                    <a:pt x="588" y="580"/>
                  </a:cubicBezTo>
                  <a:cubicBezTo>
                    <a:pt x="621" y="539"/>
                    <a:pt x="656" y="500"/>
                    <a:pt x="692" y="464"/>
                  </a:cubicBezTo>
                  <a:cubicBezTo>
                    <a:pt x="810" y="346"/>
                    <a:pt x="963" y="251"/>
                    <a:pt x="1146" y="184"/>
                  </a:cubicBezTo>
                  <a:cubicBezTo>
                    <a:pt x="1481" y="519"/>
                    <a:pt x="1481" y="519"/>
                    <a:pt x="1481" y="519"/>
                  </a:cubicBezTo>
                  <a:cubicBezTo>
                    <a:pt x="1414" y="702"/>
                    <a:pt x="1319" y="855"/>
                    <a:pt x="1201" y="973"/>
                  </a:cubicBezTo>
                  <a:close/>
                  <a:moveTo>
                    <a:pt x="1510" y="434"/>
                  </a:moveTo>
                  <a:cubicBezTo>
                    <a:pt x="1231" y="155"/>
                    <a:pt x="1231" y="155"/>
                    <a:pt x="1231" y="155"/>
                  </a:cubicBezTo>
                  <a:cubicBezTo>
                    <a:pt x="1383" y="107"/>
                    <a:pt x="1516" y="90"/>
                    <a:pt x="1582" y="83"/>
                  </a:cubicBezTo>
                  <a:cubicBezTo>
                    <a:pt x="1575" y="150"/>
                    <a:pt x="1558" y="282"/>
                    <a:pt x="1510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06" y="3549"/>
              <a:ext cx="26" cy="25"/>
            </a:xfrm>
            <a:custGeom>
              <a:avLst/>
              <a:gdLst>
                <a:gd name="T0" fmla="*/ 185 w 201"/>
                <a:gd name="T1" fmla="*/ 15 h 201"/>
                <a:gd name="T2" fmla="*/ 129 w 201"/>
                <a:gd name="T3" fmla="*/ 15 h 201"/>
                <a:gd name="T4" fmla="*/ 16 w 201"/>
                <a:gd name="T5" fmla="*/ 128 h 201"/>
                <a:gd name="T6" fmla="*/ 16 w 201"/>
                <a:gd name="T7" fmla="*/ 185 h 201"/>
                <a:gd name="T8" fmla="*/ 72 w 201"/>
                <a:gd name="T9" fmla="*/ 185 h 201"/>
                <a:gd name="T10" fmla="*/ 185 w 201"/>
                <a:gd name="T11" fmla="*/ 72 h 201"/>
                <a:gd name="T12" fmla="*/ 185 w 201"/>
                <a:gd name="T13" fmla="*/ 1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201">
                  <a:moveTo>
                    <a:pt x="185" y="15"/>
                  </a:moveTo>
                  <a:cubicBezTo>
                    <a:pt x="170" y="0"/>
                    <a:pt x="145" y="0"/>
                    <a:pt x="129" y="15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0" y="144"/>
                    <a:pt x="0" y="169"/>
                    <a:pt x="16" y="185"/>
                  </a:cubicBezTo>
                  <a:cubicBezTo>
                    <a:pt x="31" y="201"/>
                    <a:pt x="57" y="201"/>
                    <a:pt x="72" y="185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201" y="56"/>
                    <a:pt x="201" y="31"/>
                    <a:pt x="18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435" y="3478"/>
              <a:ext cx="25" cy="25"/>
            </a:xfrm>
            <a:custGeom>
              <a:avLst/>
              <a:gdLst>
                <a:gd name="T0" fmla="*/ 186 w 201"/>
                <a:gd name="T1" fmla="*/ 16 h 201"/>
                <a:gd name="T2" fmla="*/ 129 w 201"/>
                <a:gd name="T3" fmla="*/ 16 h 201"/>
                <a:gd name="T4" fmla="*/ 16 w 201"/>
                <a:gd name="T5" fmla="*/ 129 h 201"/>
                <a:gd name="T6" fmla="*/ 16 w 201"/>
                <a:gd name="T7" fmla="*/ 185 h 201"/>
                <a:gd name="T8" fmla="*/ 73 w 201"/>
                <a:gd name="T9" fmla="*/ 185 h 201"/>
                <a:gd name="T10" fmla="*/ 186 w 201"/>
                <a:gd name="T11" fmla="*/ 72 h 201"/>
                <a:gd name="T12" fmla="*/ 186 w 201"/>
                <a:gd name="T13" fmla="*/ 1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201">
                  <a:moveTo>
                    <a:pt x="186" y="16"/>
                  </a:moveTo>
                  <a:cubicBezTo>
                    <a:pt x="170" y="0"/>
                    <a:pt x="145" y="0"/>
                    <a:pt x="129" y="16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0" y="144"/>
                    <a:pt x="0" y="170"/>
                    <a:pt x="16" y="185"/>
                  </a:cubicBezTo>
                  <a:cubicBezTo>
                    <a:pt x="32" y="201"/>
                    <a:pt x="57" y="201"/>
                    <a:pt x="73" y="185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201" y="56"/>
                    <a:pt x="201" y="31"/>
                    <a:pt x="18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451" y="3556"/>
              <a:ext cx="45" cy="46"/>
            </a:xfrm>
            <a:custGeom>
              <a:avLst/>
              <a:gdLst>
                <a:gd name="T0" fmla="*/ 343 w 358"/>
                <a:gd name="T1" fmla="*/ 16 h 359"/>
                <a:gd name="T2" fmla="*/ 286 w 358"/>
                <a:gd name="T3" fmla="*/ 16 h 359"/>
                <a:gd name="T4" fmla="*/ 15 w 358"/>
                <a:gd name="T5" fmla="*/ 287 h 359"/>
                <a:gd name="T6" fmla="*/ 15 w 358"/>
                <a:gd name="T7" fmla="*/ 343 h 359"/>
                <a:gd name="T8" fmla="*/ 72 w 358"/>
                <a:gd name="T9" fmla="*/ 343 h 359"/>
                <a:gd name="T10" fmla="*/ 343 w 358"/>
                <a:gd name="T11" fmla="*/ 72 h 359"/>
                <a:gd name="T12" fmla="*/ 343 w 358"/>
                <a:gd name="T13" fmla="*/ 16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59">
                  <a:moveTo>
                    <a:pt x="343" y="16"/>
                  </a:moveTo>
                  <a:cubicBezTo>
                    <a:pt x="327" y="0"/>
                    <a:pt x="302" y="0"/>
                    <a:pt x="286" y="16"/>
                  </a:cubicBezTo>
                  <a:cubicBezTo>
                    <a:pt x="15" y="287"/>
                    <a:pt x="15" y="287"/>
                    <a:pt x="15" y="287"/>
                  </a:cubicBezTo>
                  <a:cubicBezTo>
                    <a:pt x="0" y="302"/>
                    <a:pt x="0" y="328"/>
                    <a:pt x="15" y="343"/>
                  </a:cubicBezTo>
                  <a:cubicBezTo>
                    <a:pt x="31" y="359"/>
                    <a:pt x="56" y="359"/>
                    <a:pt x="72" y="343"/>
                  </a:cubicBezTo>
                  <a:cubicBezTo>
                    <a:pt x="343" y="72"/>
                    <a:pt x="343" y="72"/>
                    <a:pt x="343" y="72"/>
                  </a:cubicBezTo>
                  <a:cubicBezTo>
                    <a:pt x="358" y="57"/>
                    <a:pt x="358" y="31"/>
                    <a:pt x="3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410" y="3556"/>
              <a:ext cx="45" cy="46"/>
            </a:xfrm>
            <a:custGeom>
              <a:avLst/>
              <a:gdLst>
                <a:gd name="T0" fmla="*/ 343 w 358"/>
                <a:gd name="T1" fmla="*/ 16 h 359"/>
                <a:gd name="T2" fmla="*/ 286 w 358"/>
                <a:gd name="T3" fmla="*/ 16 h 359"/>
                <a:gd name="T4" fmla="*/ 15 w 358"/>
                <a:gd name="T5" fmla="*/ 287 h 359"/>
                <a:gd name="T6" fmla="*/ 15 w 358"/>
                <a:gd name="T7" fmla="*/ 343 h 359"/>
                <a:gd name="T8" fmla="*/ 72 w 358"/>
                <a:gd name="T9" fmla="*/ 343 h 359"/>
                <a:gd name="T10" fmla="*/ 343 w 358"/>
                <a:gd name="T11" fmla="*/ 72 h 359"/>
                <a:gd name="T12" fmla="*/ 343 w 358"/>
                <a:gd name="T13" fmla="*/ 16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59">
                  <a:moveTo>
                    <a:pt x="343" y="16"/>
                  </a:moveTo>
                  <a:cubicBezTo>
                    <a:pt x="327" y="0"/>
                    <a:pt x="302" y="0"/>
                    <a:pt x="286" y="16"/>
                  </a:cubicBezTo>
                  <a:cubicBezTo>
                    <a:pt x="15" y="287"/>
                    <a:pt x="15" y="287"/>
                    <a:pt x="15" y="287"/>
                  </a:cubicBezTo>
                  <a:cubicBezTo>
                    <a:pt x="0" y="302"/>
                    <a:pt x="0" y="328"/>
                    <a:pt x="15" y="343"/>
                  </a:cubicBezTo>
                  <a:cubicBezTo>
                    <a:pt x="31" y="359"/>
                    <a:pt x="56" y="359"/>
                    <a:pt x="72" y="343"/>
                  </a:cubicBezTo>
                  <a:cubicBezTo>
                    <a:pt x="343" y="72"/>
                    <a:pt x="343" y="72"/>
                    <a:pt x="343" y="72"/>
                  </a:cubicBezTo>
                  <a:cubicBezTo>
                    <a:pt x="358" y="57"/>
                    <a:pt x="358" y="31"/>
                    <a:pt x="3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408" y="3513"/>
              <a:ext cx="45" cy="46"/>
            </a:xfrm>
            <a:custGeom>
              <a:avLst/>
              <a:gdLst>
                <a:gd name="T0" fmla="*/ 343 w 359"/>
                <a:gd name="T1" fmla="*/ 15 h 359"/>
                <a:gd name="T2" fmla="*/ 287 w 359"/>
                <a:gd name="T3" fmla="*/ 15 h 359"/>
                <a:gd name="T4" fmla="*/ 16 w 359"/>
                <a:gd name="T5" fmla="*/ 286 h 359"/>
                <a:gd name="T6" fmla="*/ 16 w 359"/>
                <a:gd name="T7" fmla="*/ 343 h 359"/>
                <a:gd name="T8" fmla="*/ 72 w 359"/>
                <a:gd name="T9" fmla="*/ 343 h 359"/>
                <a:gd name="T10" fmla="*/ 343 w 359"/>
                <a:gd name="T11" fmla="*/ 72 h 359"/>
                <a:gd name="T12" fmla="*/ 343 w 359"/>
                <a:gd name="T13" fmla="*/ 1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359">
                  <a:moveTo>
                    <a:pt x="343" y="15"/>
                  </a:moveTo>
                  <a:cubicBezTo>
                    <a:pt x="328" y="0"/>
                    <a:pt x="302" y="0"/>
                    <a:pt x="287" y="15"/>
                  </a:cubicBezTo>
                  <a:cubicBezTo>
                    <a:pt x="16" y="286"/>
                    <a:pt x="16" y="286"/>
                    <a:pt x="16" y="286"/>
                  </a:cubicBezTo>
                  <a:cubicBezTo>
                    <a:pt x="0" y="302"/>
                    <a:pt x="0" y="327"/>
                    <a:pt x="16" y="343"/>
                  </a:cubicBezTo>
                  <a:cubicBezTo>
                    <a:pt x="31" y="359"/>
                    <a:pt x="57" y="359"/>
                    <a:pt x="72" y="343"/>
                  </a:cubicBezTo>
                  <a:cubicBezTo>
                    <a:pt x="343" y="72"/>
                    <a:pt x="343" y="72"/>
                    <a:pt x="343" y="72"/>
                  </a:cubicBezTo>
                  <a:cubicBezTo>
                    <a:pt x="359" y="56"/>
                    <a:pt x="359" y="31"/>
                    <a:pt x="34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550" y="3442"/>
              <a:ext cx="18" cy="18"/>
            </a:xfrm>
            <a:custGeom>
              <a:avLst/>
              <a:gdLst>
                <a:gd name="T0" fmla="*/ 128 w 144"/>
                <a:gd name="T1" fmla="*/ 16 h 144"/>
                <a:gd name="T2" fmla="*/ 72 w 144"/>
                <a:gd name="T3" fmla="*/ 16 h 144"/>
                <a:gd name="T4" fmla="*/ 15 w 144"/>
                <a:gd name="T5" fmla="*/ 72 h 144"/>
                <a:gd name="T6" fmla="*/ 15 w 144"/>
                <a:gd name="T7" fmla="*/ 129 h 144"/>
                <a:gd name="T8" fmla="*/ 72 w 144"/>
                <a:gd name="T9" fmla="*/ 129 h 144"/>
                <a:gd name="T10" fmla="*/ 128 w 144"/>
                <a:gd name="T11" fmla="*/ 72 h 144"/>
                <a:gd name="T12" fmla="*/ 128 w 144"/>
                <a:gd name="T13" fmla="*/ 1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44">
                  <a:moveTo>
                    <a:pt x="128" y="16"/>
                  </a:moveTo>
                  <a:cubicBezTo>
                    <a:pt x="113" y="0"/>
                    <a:pt x="87" y="0"/>
                    <a:pt x="72" y="16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0" y="88"/>
                    <a:pt x="0" y="113"/>
                    <a:pt x="15" y="129"/>
                  </a:cubicBezTo>
                  <a:cubicBezTo>
                    <a:pt x="31" y="144"/>
                    <a:pt x="56" y="144"/>
                    <a:pt x="72" y="129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44" y="57"/>
                    <a:pt x="144" y="31"/>
                    <a:pt x="1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grpSp>
        <p:nvGrpSpPr>
          <p:cNvPr id="64" name="Group 16"/>
          <p:cNvGrpSpPr>
            <a:grpSpLocks noChangeAspect="1"/>
          </p:cNvGrpSpPr>
          <p:nvPr/>
        </p:nvGrpSpPr>
        <p:grpSpPr bwMode="auto">
          <a:xfrm>
            <a:off x="814325" y="3636012"/>
            <a:ext cx="444500" cy="511174"/>
            <a:chOff x="401" y="2732"/>
            <a:chExt cx="280" cy="322"/>
          </a:xfrm>
          <a:solidFill>
            <a:srgbClr val="F9F9F9"/>
          </a:solidFill>
        </p:grpSpPr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26" y="2890"/>
              <a:ext cx="8" cy="8"/>
            </a:xfrm>
            <a:custGeom>
              <a:avLst/>
              <a:gdLst>
                <a:gd name="T0" fmla="*/ 24 w 49"/>
                <a:gd name="T1" fmla="*/ 48 h 48"/>
                <a:gd name="T2" fmla="*/ 25 w 49"/>
                <a:gd name="T3" fmla="*/ 48 h 48"/>
                <a:gd name="T4" fmla="*/ 49 w 49"/>
                <a:gd name="T5" fmla="*/ 24 h 48"/>
                <a:gd name="T6" fmla="*/ 25 w 49"/>
                <a:gd name="T7" fmla="*/ 0 h 48"/>
                <a:gd name="T8" fmla="*/ 24 w 49"/>
                <a:gd name="T9" fmla="*/ 0 h 48"/>
                <a:gd name="T10" fmla="*/ 0 w 49"/>
                <a:gd name="T11" fmla="*/ 24 h 48"/>
                <a:gd name="T12" fmla="*/ 24 w 49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38" y="48"/>
                    <a:pt x="49" y="37"/>
                    <a:pt x="49" y="24"/>
                  </a:cubicBezTo>
                  <a:cubicBezTo>
                    <a:pt x="49" y="10"/>
                    <a:pt x="38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6" name="Freeform 18"/>
            <p:cNvSpPr>
              <a:spLocks noEditPoints="1"/>
            </p:cNvSpPr>
            <p:nvPr/>
          </p:nvSpPr>
          <p:spPr bwMode="auto">
            <a:xfrm>
              <a:off x="515" y="2761"/>
              <a:ext cx="67" cy="91"/>
            </a:xfrm>
            <a:custGeom>
              <a:avLst/>
              <a:gdLst>
                <a:gd name="T0" fmla="*/ 82 w 411"/>
                <a:gd name="T1" fmla="*/ 153 h 566"/>
                <a:gd name="T2" fmla="*/ 103 w 411"/>
                <a:gd name="T3" fmla="*/ 149 h 566"/>
                <a:gd name="T4" fmla="*/ 133 w 411"/>
                <a:gd name="T5" fmla="*/ 200 h 566"/>
                <a:gd name="T6" fmla="*/ 128 w 411"/>
                <a:gd name="T7" fmla="*/ 321 h 566"/>
                <a:gd name="T8" fmla="*/ 187 w 411"/>
                <a:gd name="T9" fmla="*/ 348 h 566"/>
                <a:gd name="T10" fmla="*/ 210 w 411"/>
                <a:gd name="T11" fmla="*/ 428 h 566"/>
                <a:gd name="T12" fmla="*/ 195 w 411"/>
                <a:gd name="T13" fmla="*/ 528 h 566"/>
                <a:gd name="T14" fmla="*/ 294 w 411"/>
                <a:gd name="T15" fmla="*/ 543 h 566"/>
                <a:gd name="T16" fmla="*/ 310 w 411"/>
                <a:gd name="T17" fmla="*/ 443 h 566"/>
                <a:gd name="T18" fmla="*/ 256 w 411"/>
                <a:gd name="T19" fmla="*/ 414 h 566"/>
                <a:gd name="T20" fmla="*/ 234 w 411"/>
                <a:gd name="T21" fmla="*/ 337 h 566"/>
                <a:gd name="T22" fmla="*/ 265 w 411"/>
                <a:gd name="T23" fmla="*/ 221 h 566"/>
                <a:gd name="T24" fmla="*/ 301 w 411"/>
                <a:gd name="T25" fmla="*/ 197 h 566"/>
                <a:gd name="T26" fmla="*/ 339 w 411"/>
                <a:gd name="T27" fmla="*/ 207 h 566"/>
                <a:gd name="T28" fmla="*/ 411 w 411"/>
                <a:gd name="T29" fmla="*/ 136 h 566"/>
                <a:gd name="T30" fmla="*/ 339 w 411"/>
                <a:gd name="T31" fmla="*/ 63 h 566"/>
                <a:gd name="T32" fmla="*/ 267 w 411"/>
                <a:gd name="T33" fmla="*/ 135 h 566"/>
                <a:gd name="T34" fmla="*/ 271 w 411"/>
                <a:gd name="T35" fmla="*/ 159 h 566"/>
                <a:gd name="T36" fmla="*/ 230 w 411"/>
                <a:gd name="T37" fmla="*/ 187 h 566"/>
                <a:gd name="T38" fmla="*/ 176 w 411"/>
                <a:gd name="T39" fmla="*/ 179 h 566"/>
                <a:gd name="T40" fmla="*/ 141 w 411"/>
                <a:gd name="T41" fmla="*/ 120 h 566"/>
                <a:gd name="T42" fmla="*/ 121 w 411"/>
                <a:gd name="T43" fmla="*/ 21 h 566"/>
                <a:gd name="T44" fmla="*/ 22 w 411"/>
                <a:gd name="T45" fmla="*/ 42 h 566"/>
                <a:gd name="T46" fmla="*/ 42 w 411"/>
                <a:gd name="T47" fmla="*/ 141 h 566"/>
                <a:gd name="T48" fmla="*/ 82 w 411"/>
                <a:gd name="T49" fmla="*/ 153 h 566"/>
                <a:gd name="T50" fmla="*/ 276 w 411"/>
                <a:gd name="T51" fmla="*/ 486 h 566"/>
                <a:gd name="T52" fmla="*/ 252 w 411"/>
                <a:gd name="T53" fmla="*/ 509 h 566"/>
                <a:gd name="T54" fmla="*/ 229 w 411"/>
                <a:gd name="T55" fmla="*/ 485 h 566"/>
                <a:gd name="T56" fmla="*/ 252 w 411"/>
                <a:gd name="T57" fmla="*/ 462 h 566"/>
                <a:gd name="T58" fmla="*/ 276 w 411"/>
                <a:gd name="T59" fmla="*/ 486 h 566"/>
                <a:gd name="T60" fmla="*/ 339 w 411"/>
                <a:gd name="T61" fmla="*/ 112 h 566"/>
                <a:gd name="T62" fmla="*/ 362 w 411"/>
                <a:gd name="T63" fmla="*/ 135 h 566"/>
                <a:gd name="T64" fmla="*/ 339 w 411"/>
                <a:gd name="T65" fmla="*/ 159 h 566"/>
                <a:gd name="T66" fmla="*/ 315 w 411"/>
                <a:gd name="T67" fmla="*/ 136 h 566"/>
                <a:gd name="T68" fmla="*/ 315 w 411"/>
                <a:gd name="T69" fmla="*/ 136 h 566"/>
                <a:gd name="T70" fmla="*/ 339 w 411"/>
                <a:gd name="T71" fmla="*/ 112 h 566"/>
                <a:gd name="T72" fmla="*/ 228 w 411"/>
                <a:gd name="T73" fmla="*/ 263 h 566"/>
                <a:gd name="T74" fmla="*/ 191 w 411"/>
                <a:gd name="T75" fmla="*/ 300 h 566"/>
                <a:gd name="T76" fmla="*/ 153 w 411"/>
                <a:gd name="T77" fmla="*/ 263 h 566"/>
                <a:gd name="T78" fmla="*/ 191 w 411"/>
                <a:gd name="T79" fmla="*/ 225 h 566"/>
                <a:gd name="T80" fmla="*/ 228 w 411"/>
                <a:gd name="T81" fmla="*/ 263 h 566"/>
                <a:gd name="T82" fmla="*/ 82 w 411"/>
                <a:gd name="T83" fmla="*/ 57 h 566"/>
                <a:gd name="T84" fmla="*/ 105 w 411"/>
                <a:gd name="T85" fmla="*/ 81 h 566"/>
                <a:gd name="T86" fmla="*/ 82 w 411"/>
                <a:gd name="T87" fmla="*/ 105 h 566"/>
                <a:gd name="T88" fmla="*/ 58 w 411"/>
                <a:gd name="T89" fmla="*/ 81 h 566"/>
                <a:gd name="T90" fmla="*/ 58 w 411"/>
                <a:gd name="T91" fmla="*/ 81 h 566"/>
                <a:gd name="T92" fmla="*/ 82 w 411"/>
                <a:gd name="T93" fmla="*/ 57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1" h="566">
                  <a:moveTo>
                    <a:pt x="82" y="153"/>
                  </a:moveTo>
                  <a:cubicBezTo>
                    <a:pt x="89" y="153"/>
                    <a:pt x="96" y="151"/>
                    <a:pt x="103" y="149"/>
                  </a:cubicBezTo>
                  <a:cubicBezTo>
                    <a:pt x="133" y="200"/>
                    <a:pt x="133" y="200"/>
                    <a:pt x="133" y="200"/>
                  </a:cubicBezTo>
                  <a:cubicBezTo>
                    <a:pt x="98" y="232"/>
                    <a:pt x="96" y="286"/>
                    <a:pt x="128" y="321"/>
                  </a:cubicBezTo>
                  <a:cubicBezTo>
                    <a:pt x="143" y="338"/>
                    <a:pt x="165" y="348"/>
                    <a:pt x="187" y="348"/>
                  </a:cubicBezTo>
                  <a:cubicBezTo>
                    <a:pt x="210" y="428"/>
                    <a:pt x="210" y="428"/>
                    <a:pt x="210" y="428"/>
                  </a:cubicBezTo>
                  <a:cubicBezTo>
                    <a:pt x="178" y="451"/>
                    <a:pt x="171" y="496"/>
                    <a:pt x="195" y="528"/>
                  </a:cubicBezTo>
                  <a:cubicBezTo>
                    <a:pt x="218" y="560"/>
                    <a:pt x="263" y="566"/>
                    <a:pt x="294" y="543"/>
                  </a:cubicBezTo>
                  <a:cubicBezTo>
                    <a:pt x="326" y="520"/>
                    <a:pt x="333" y="475"/>
                    <a:pt x="310" y="443"/>
                  </a:cubicBezTo>
                  <a:cubicBezTo>
                    <a:pt x="297" y="426"/>
                    <a:pt x="278" y="415"/>
                    <a:pt x="256" y="414"/>
                  </a:cubicBezTo>
                  <a:cubicBezTo>
                    <a:pt x="234" y="337"/>
                    <a:pt x="234" y="337"/>
                    <a:pt x="234" y="337"/>
                  </a:cubicBezTo>
                  <a:cubicBezTo>
                    <a:pt x="274" y="313"/>
                    <a:pt x="288" y="262"/>
                    <a:pt x="265" y="221"/>
                  </a:cubicBezTo>
                  <a:cubicBezTo>
                    <a:pt x="301" y="197"/>
                    <a:pt x="301" y="197"/>
                    <a:pt x="301" y="197"/>
                  </a:cubicBezTo>
                  <a:cubicBezTo>
                    <a:pt x="313" y="203"/>
                    <a:pt x="325" y="207"/>
                    <a:pt x="339" y="207"/>
                  </a:cubicBezTo>
                  <a:cubicBezTo>
                    <a:pt x="378" y="207"/>
                    <a:pt x="411" y="175"/>
                    <a:pt x="411" y="136"/>
                  </a:cubicBezTo>
                  <a:cubicBezTo>
                    <a:pt x="411" y="96"/>
                    <a:pt x="379" y="64"/>
                    <a:pt x="339" y="63"/>
                  </a:cubicBezTo>
                  <a:cubicBezTo>
                    <a:pt x="300" y="63"/>
                    <a:pt x="267" y="95"/>
                    <a:pt x="267" y="135"/>
                  </a:cubicBezTo>
                  <a:cubicBezTo>
                    <a:pt x="267" y="143"/>
                    <a:pt x="268" y="151"/>
                    <a:pt x="271" y="159"/>
                  </a:cubicBezTo>
                  <a:cubicBezTo>
                    <a:pt x="230" y="187"/>
                    <a:pt x="230" y="187"/>
                    <a:pt x="230" y="187"/>
                  </a:cubicBezTo>
                  <a:cubicBezTo>
                    <a:pt x="214" y="178"/>
                    <a:pt x="194" y="175"/>
                    <a:pt x="176" y="179"/>
                  </a:cubicBezTo>
                  <a:cubicBezTo>
                    <a:pt x="141" y="120"/>
                    <a:pt x="141" y="120"/>
                    <a:pt x="141" y="120"/>
                  </a:cubicBezTo>
                  <a:cubicBezTo>
                    <a:pt x="163" y="87"/>
                    <a:pt x="154" y="43"/>
                    <a:pt x="121" y="21"/>
                  </a:cubicBezTo>
                  <a:cubicBezTo>
                    <a:pt x="88" y="0"/>
                    <a:pt x="44" y="9"/>
                    <a:pt x="22" y="42"/>
                  </a:cubicBezTo>
                  <a:cubicBezTo>
                    <a:pt x="0" y="75"/>
                    <a:pt x="9" y="119"/>
                    <a:pt x="42" y="141"/>
                  </a:cubicBezTo>
                  <a:cubicBezTo>
                    <a:pt x="54" y="148"/>
                    <a:pt x="68" y="153"/>
                    <a:pt x="82" y="153"/>
                  </a:cubicBezTo>
                  <a:close/>
                  <a:moveTo>
                    <a:pt x="276" y="486"/>
                  </a:moveTo>
                  <a:cubicBezTo>
                    <a:pt x="276" y="499"/>
                    <a:pt x="265" y="509"/>
                    <a:pt x="252" y="509"/>
                  </a:cubicBezTo>
                  <a:cubicBezTo>
                    <a:pt x="239" y="509"/>
                    <a:pt x="229" y="498"/>
                    <a:pt x="229" y="485"/>
                  </a:cubicBezTo>
                  <a:cubicBezTo>
                    <a:pt x="229" y="472"/>
                    <a:pt x="239" y="462"/>
                    <a:pt x="252" y="462"/>
                  </a:cubicBezTo>
                  <a:cubicBezTo>
                    <a:pt x="265" y="462"/>
                    <a:pt x="276" y="473"/>
                    <a:pt x="276" y="486"/>
                  </a:cubicBezTo>
                  <a:close/>
                  <a:moveTo>
                    <a:pt x="339" y="112"/>
                  </a:moveTo>
                  <a:cubicBezTo>
                    <a:pt x="352" y="112"/>
                    <a:pt x="362" y="122"/>
                    <a:pt x="362" y="135"/>
                  </a:cubicBezTo>
                  <a:cubicBezTo>
                    <a:pt x="362" y="148"/>
                    <a:pt x="352" y="159"/>
                    <a:pt x="339" y="159"/>
                  </a:cubicBezTo>
                  <a:cubicBezTo>
                    <a:pt x="326" y="159"/>
                    <a:pt x="315" y="149"/>
                    <a:pt x="315" y="136"/>
                  </a:cubicBezTo>
                  <a:cubicBezTo>
                    <a:pt x="315" y="136"/>
                    <a:pt x="315" y="136"/>
                    <a:pt x="315" y="136"/>
                  </a:cubicBezTo>
                  <a:cubicBezTo>
                    <a:pt x="315" y="123"/>
                    <a:pt x="326" y="112"/>
                    <a:pt x="339" y="112"/>
                  </a:cubicBezTo>
                  <a:close/>
                  <a:moveTo>
                    <a:pt x="228" y="263"/>
                  </a:moveTo>
                  <a:cubicBezTo>
                    <a:pt x="228" y="284"/>
                    <a:pt x="211" y="300"/>
                    <a:pt x="191" y="300"/>
                  </a:cubicBezTo>
                  <a:cubicBezTo>
                    <a:pt x="170" y="300"/>
                    <a:pt x="153" y="283"/>
                    <a:pt x="153" y="263"/>
                  </a:cubicBezTo>
                  <a:cubicBezTo>
                    <a:pt x="153" y="242"/>
                    <a:pt x="170" y="225"/>
                    <a:pt x="191" y="225"/>
                  </a:cubicBezTo>
                  <a:cubicBezTo>
                    <a:pt x="211" y="225"/>
                    <a:pt x="228" y="242"/>
                    <a:pt x="228" y="263"/>
                  </a:cubicBezTo>
                  <a:close/>
                  <a:moveTo>
                    <a:pt x="82" y="57"/>
                  </a:moveTo>
                  <a:cubicBezTo>
                    <a:pt x="95" y="57"/>
                    <a:pt x="105" y="68"/>
                    <a:pt x="105" y="81"/>
                  </a:cubicBezTo>
                  <a:cubicBezTo>
                    <a:pt x="106" y="94"/>
                    <a:pt x="95" y="104"/>
                    <a:pt x="82" y="105"/>
                  </a:cubicBezTo>
                  <a:cubicBezTo>
                    <a:pt x="69" y="105"/>
                    <a:pt x="58" y="94"/>
                    <a:pt x="58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58" y="68"/>
                    <a:pt x="69" y="57"/>
                    <a:pt x="8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7" name="Freeform 19"/>
            <p:cNvSpPr>
              <a:spLocks noEditPoints="1"/>
            </p:cNvSpPr>
            <p:nvPr/>
          </p:nvSpPr>
          <p:spPr bwMode="auto">
            <a:xfrm>
              <a:off x="503" y="2802"/>
              <a:ext cx="23" cy="23"/>
            </a:xfrm>
            <a:custGeom>
              <a:avLst/>
              <a:gdLst>
                <a:gd name="T0" fmla="*/ 72 w 144"/>
                <a:gd name="T1" fmla="*/ 143 h 143"/>
                <a:gd name="T2" fmla="*/ 144 w 144"/>
                <a:gd name="T3" fmla="*/ 72 h 143"/>
                <a:gd name="T4" fmla="*/ 72 w 144"/>
                <a:gd name="T5" fmla="*/ 0 h 143"/>
                <a:gd name="T6" fmla="*/ 0 w 144"/>
                <a:gd name="T7" fmla="*/ 72 h 143"/>
                <a:gd name="T8" fmla="*/ 0 w 144"/>
                <a:gd name="T9" fmla="*/ 72 h 143"/>
                <a:gd name="T10" fmla="*/ 72 w 144"/>
                <a:gd name="T11" fmla="*/ 143 h 143"/>
                <a:gd name="T12" fmla="*/ 72 w 144"/>
                <a:gd name="T13" fmla="*/ 48 h 143"/>
                <a:gd name="T14" fmla="*/ 96 w 144"/>
                <a:gd name="T15" fmla="*/ 72 h 143"/>
                <a:gd name="T16" fmla="*/ 72 w 144"/>
                <a:gd name="T17" fmla="*/ 95 h 143"/>
                <a:gd name="T18" fmla="*/ 48 w 144"/>
                <a:gd name="T19" fmla="*/ 72 h 143"/>
                <a:gd name="T20" fmla="*/ 48 w 144"/>
                <a:gd name="T21" fmla="*/ 72 h 143"/>
                <a:gd name="T22" fmla="*/ 72 w 144"/>
                <a:gd name="T23" fmla="*/ 4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143">
                  <a:moveTo>
                    <a:pt x="72" y="143"/>
                  </a:moveTo>
                  <a:cubicBezTo>
                    <a:pt x="111" y="143"/>
                    <a:pt x="143" y="111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11"/>
                    <a:pt x="32" y="143"/>
                    <a:pt x="72" y="143"/>
                  </a:cubicBezTo>
                  <a:close/>
                  <a:moveTo>
                    <a:pt x="72" y="48"/>
                  </a:moveTo>
                  <a:cubicBezTo>
                    <a:pt x="85" y="48"/>
                    <a:pt x="95" y="59"/>
                    <a:pt x="96" y="72"/>
                  </a:cubicBezTo>
                  <a:cubicBezTo>
                    <a:pt x="96" y="85"/>
                    <a:pt x="85" y="95"/>
                    <a:pt x="72" y="95"/>
                  </a:cubicBezTo>
                  <a:cubicBezTo>
                    <a:pt x="59" y="95"/>
                    <a:pt x="48" y="85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8" name="Freeform 20"/>
            <p:cNvSpPr>
              <a:spLocks noEditPoints="1"/>
            </p:cNvSpPr>
            <p:nvPr/>
          </p:nvSpPr>
          <p:spPr bwMode="auto">
            <a:xfrm>
              <a:off x="401" y="2732"/>
              <a:ext cx="280" cy="322"/>
            </a:xfrm>
            <a:custGeom>
              <a:avLst/>
              <a:gdLst>
                <a:gd name="T0" fmla="*/ 1323 w 1736"/>
                <a:gd name="T1" fmla="*/ 433 h 1996"/>
                <a:gd name="T2" fmla="*/ 676 w 1736"/>
                <a:gd name="T3" fmla="*/ 82 h 1996"/>
                <a:gd name="T4" fmla="*/ 368 w 1736"/>
                <a:gd name="T5" fmla="*/ 360 h 1996"/>
                <a:gd name="T6" fmla="*/ 141 w 1736"/>
                <a:gd name="T7" fmla="*/ 430 h 1996"/>
                <a:gd name="T8" fmla="*/ 0 w 1736"/>
                <a:gd name="T9" fmla="*/ 1520 h 1996"/>
                <a:gd name="T10" fmla="*/ 621 w 1736"/>
                <a:gd name="T11" fmla="*/ 1661 h 1996"/>
                <a:gd name="T12" fmla="*/ 510 w 1736"/>
                <a:gd name="T13" fmla="*/ 1948 h 1996"/>
                <a:gd name="T14" fmla="*/ 510 w 1736"/>
                <a:gd name="T15" fmla="*/ 1996 h 1996"/>
                <a:gd name="T16" fmla="*/ 1251 w 1736"/>
                <a:gd name="T17" fmla="*/ 1972 h 1996"/>
                <a:gd name="T18" fmla="*/ 1115 w 1736"/>
                <a:gd name="T19" fmla="*/ 1948 h 1996"/>
                <a:gd name="T20" fmla="*/ 1595 w 1736"/>
                <a:gd name="T21" fmla="*/ 1661 h 1996"/>
                <a:gd name="T22" fmla="*/ 1736 w 1736"/>
                <a:gd name="T23" fmla="*/ 571 h 1996"/>
                <a:gd name="T24" fmla="*/ 1286 w 1736"/>
                <a:gd name="T25" fmla="*/ 686 h 1996"/>
                <a:gd name="T26" fmla="*/ 1332 w 1736"/>
                <a:gd name="T27" fmla="*/ 942 h 1996"/>
                <a:gd name="T28" fmla="*/ 1223 w 1736"/>
                <a:gd name="T29" fmla="*/ 935 h 1996"/>
                <a:gd name="T30" fmla="*/ 1100 w 1736"/>
                <a:gd name="T31" fmla="*/ 896 h 1996"/>
                <a:gd name="T32" fmla="*/ 1286 w 1736"/>
                <a:gd name="T33" fmla="*/ 686 h 1996"/>
                <a:gd name="T34" fmla="*/ 877 w 1736"/>
                <a:gd name="T35" fmla="*/ 87 h 1996"/>
                <a:gd name="T36" fmla="*/ 1089 w 1736"/>
                <a:gd name="T37" fmla="*/ 841 h 1996"/>
                <a:gd name="T38" fmla="*/ 739 w 1736"/>
                <a:gd name="T39" fmla="*/ 680 h 1996"/>
                <a:gd name="T40" fmla="*/ 872 w 1736"/>
                <a:gd name="T41" fmla="*/ 87 h 1996"/>
                <a:gd name="T42" fmla="*/ 888 w 1736"/>
                <a:gd name="T43" fmla="*/ 978 h 1996"/>
                <a:gd name="T44" fmla="*/ 888 w 1736"/>
                <a:gd name="T45" fmla="*/ 1026 h 1996"/>
                <a:gd name="T46" fmla="*/ 1045 w 1736"/>
                <a:gd name="T47" fmla="*/ 1087 h 1996"/>
                <a:gd name="T48" fmla="*/ 699 w 1736"/>
                <a:gd name="T49" fmla="*/ 1026 h 1996"/>
                <a:gd name="T50" fmla="*/ 734 w 1736"/>
                <a:gd name="T51" fmla="*/ 1002 h 1996"/>
                <a:gd name="T52" fmla="*/ 699 w 1736"/>
                <a:gd name="T53" fmla="*/ 978 h 1996"/>
                <a:gd name="T54" fmla="*/ 654 w 1736"/>
                <a:gd name="T55" fmla="*/ 841 h 1996"/>
                <a:gd name="T56" fmla="*/ 464 w 1736"/>
                <a:gd name="T57" fmla="*/ 488 h 1996"/>
                <a:gd name="T58" fmla="*/ 1045 w 1736"/>
                <a:gd name="T59" fmla="*/ 925 h 1996"/>
                <a:gd name="T60" fmla="*/ 723 w 1736"/>
                <a:gd name="T61" fmla="*/ 1192 h 1996"/>
                <a:gd name="T62" fmla="*/ 699 w 1736"/>
                <a:gd name="T63" fmla="*/ 1135 h 1996"/>
                <a:gd name="T64" fmla="*/ 1045 w 1736"/>
                <a:gd name="T65" fmla="*/ 1167 h 1996"/>
                <a:gd name="T66" fmla="*/ 723 w 1736"/>
                <a:gd name="T67" fmla="*/ 1192 h 1996"/>
                <a:gd name="T68" fmla="*/ 622 w 1736"/>
                <a:gd name="T69" fmla="*/ 113 h 1996"/>
                <a:gd name="T70" fmla="*/ 408 w 1736"/>
                <a:gd name="T71" fmla="*/ 334 h 1996"/>
                <a:gd name="T72" fmla="*/ 141 w 1736"/>
                <a:gd name="T73" fmla="*/ 478 h 1996"/>
                <a:gd name="T74" fmla="*/ 416 w 1736"/>
                <a:gd name="T75" fmla="*/ 495 h 1996"/>
                <a:gd name="T76" fmla="*/ 651 w 1736"/>
                <a:gd name="T77" fmla="*/ 922 h 1996"/>
                <a:gd name="T78" fmla="*/ 617 w 1736"/>
                <a:gd name="T79" fmla="*/ 1087 h 1996"/>
                <a:gd name="T80" fmla="*/ 617 w 1736"/>
                <a:gd name="T81" fmla="*/ 1135 h 1996"/>
                <a:gd name="T82" fmla="*/ 651 w 1736"/>
                <a:gd name="T83" fmla="*/ 1167 h 1996"/>
                <a:gd name="T84" fmla="*/ 756 w 1736"/>
                <a:gd name="T85" fmla="*/ 1240 h 1996"/>
                <a:gd name="T86" fmla="*/ 984 w 1736"/>
                <a:gd name="T87" fmla="*/ 1281 h 1996"/>
                <a:gd name="T88" fmla="*/ 943 w 1736"/>
                <a:gd name="T89" fmla="*/ 1256 h 1996"/>
                <a:gd name="T90" fmla="*/ 806 w 1736"/>
                <a:gd name="T91" fmla="*/ 1240 h 1996"/>
                <a:gd name="T92" fmla="*/ 1093 w 1736"/>
                <a:gd name="T93" fmla="*/ 1167 h 1996"/>
                <a:gd name="T94" fmla="*/ 1134 w 1736"/>
                <a:gd name="T95" fmla="*/ 1135 h 1996"/>
                <a:gd name="T96" fmla="*/ 1134 w 1736"/>
                <a:gd name="T97" fmla="*/ 1087 h 1996"/>
                <a:gd name="T98" fmla="*/ 1093 w 1736"/>
                <a:gd name="T99" fmla="*/ 945 h 1996"/>
                <a:gd name="T100" fmla="*/ 1213 w 1736"/>
                <a:gd name="T101" fmla="*/ 982 h 1996"/>
                <a:gd name="T102" fmla="*/ 1300 w 1736"/>
                <a:gd name="T103" fmla="*/ 992 h 1996"/>
                <a:gd name="T104" fmla="*/ 1429 w 1736"/>
                <a:gd name="T105" fmla="*/ 941 h 1996"/>
                <a:gd name="T106" fmla="*/ 1327 w 1736"/>
                <a:gd name="T107" fmla="*/ 496 h 1996"/>
                <a:gd name="T108" fmla="*/ 1595 w 1736"/>
                <a:gd name="T109" fmla="*/ 478 h 1996"/>
                <a:gd name="T110" fmla="*/ 1688 w 1736"/>
                <a:gd name="T111" fmla="*/ 1390 h 1996"/>
                <a:gd name="T112" fmla="*/ 48 w 1736"/>
                <a:gd name="T113" fmla="*/ 571 h 1996"/>
                <a:gd name="T114" fmla="*/ 1067 w 1736"/>
                <a:gd name="T115" fmla="*/ 1948 h 1996"/>
                <a:gd name="T116" fmla="*/ 669 w 1736"/>
                <a:gd name="T117" fmla="*/ 1661 h 1996"/>
                <a:gd name="T118" fmla="*/ 1067 w 1736"/>
                <a:gd name="T119" fmla="*/ 1948 h 1996"/>
                <a:gd name="T120" fmla="*/ 141 w 1736"/>
                <a:gd name="T121" fmla="*/ 1613 h 1996"/>
                <a:gd name="T122" fmla="*/ 48 w 1736"/>
                <a:gd name="T123" fmla="*/ 1438 h 1996"/>
                <a:gd name="T124" fmla="*/ 1688 w 1736"/>
                <a:gd name="T125" fmla="*/ 1520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6" h="1996">
                  <a:moveTo>
                    <a:pt x="1595" y="430"/>
                  </a:moveTo>
                  <a:cubicBezTo>
                    <a:pt x="1323" y="433"/>
                    <a:pt x="1323" y="433"/>
                    <a:pt x="1323" y="433"/>
                  </a:cubicBezTo>
                  <a:cubicBezTo>
                    <a:pt x="1289" y="183"/>
                    <a:pt x="1059" y="9"/>
                    <a:pt x="809" y="43"/>
                  </a:cubicBezTo>
                  <a:cubicBezTo>
                    <a:pt x="763" y="49"/>
                    <a:pt x="718" y="62"/>
                    <a:pt x="676" y="82"/>
                  </a:cubicBezTo>
                  <a:cubicBezTo>
                    <a:pt x="537" y="25"/>
                    <a:pt x="374" y="0"/>
                    <a:pt x="317" y="74"/>
                  </a:cubicBezTo>
                  <a:cubicBezTo>
                    <a:pt x="271" y="134"/>
                    <a:pt x="289" y="236"/>
                    <a:pt x="368" y="360"/>
                  </a:cubicBezTo>
                  <a:cubicBezTo>
                    <a:pt x="383" y="383"/>
                    <a:pt x="399" y="407"/>
                    <a:pt x="417" y="430"/>
                  </a:cubicBezTo>
                  <a:cubicBezTo>
                    <a:pt x="141" y="430"/>
                    <a:pt x="141" y="430"/>
                    <a:pt x="141" y="430"/>
                  </a:cubicBezTo>
                  <a:cubicBezTo>
                    <a:pt x="63" y="430"/>
                    <a:pt x="0" y="493"/>
                    <a:pt x="0" y="571"/>
                  </a:cubicBezTo>
                  <a:cubicBezTo>
                    <a:pt x="0" y="1520"/>
                    <a:pt x="0" y="1520"/>
                    <a:pt x="0" y="1520"/>
                  </a:cubicBezTo>
                  <a:cubicBezTo>
                    <a:pt x="0" y="1598"/>
                    <a:pt x="63" y="1661"/>
                    <a:pt x="141" y="1661"/>
                  </a:cubicBezTo>
                  <a:cubicBezTo>
                    <a:pt x="621" y="1661"/>
                    <a:pt x="621" y="1661"/>
                    <a:pt x="621" y="1661"/>
                  </a:cubicBezTo>
                  <a:cubicBezTo>
                    <a:pt x="621" y="1948"/>
                    <a:pt x="621" y="1948"/>
                    <a:pt x="621" y="1948"/>
                  </a:cubicBezTo>
                  <a:cubicBezTo>
                    <a:pt x="510" y="1948"/>
                    <a:pt x="510" y="1948"/>
                    <a:pt x="510" y="1948"/>
                  </a:cubicBezTo>
                  <a:cubicBezTo>
                    <a:pt x="496" y="1948"/>
                    <a:pt x="486" y="1959"/>
                    <a:pt x="486" y="1972"/>
                  </a:cubicBezTo>
                  <a:cubicBezTo>
                    <a:pt x="486" y="1985"/>
                    <a:pt x="496" y="1996"/>
                    <a:pt x="510" y="1996"/>
                  </a:cubicBezTo>
                  <a:cubicBezTo>
                    <a:pt x="1227" y="1996"/>
                    <a:pt x="1227" y="1996"/>
                    <a:pt x="1227" y="1996"/>
                  </a:cubicBezTo>
                  <a:cubicBezTo>
                    <a:pt x="1241" y="1996"/>
                    <a:pt x="1251" y="1985"/>
                    <a:pt x="1251" y="1972"/>
                  </a:cubicBezTo>
                  <a:cubicBezTo>
                    <a:pt x="1251" y="1959"/>
                    <a:pt x="1241" y="1948"/>
                    <a:pt x="1227" y="1948"/>
                  </a:cubicBezTo>
                  <a:cubicBezTo>
                    <a:pt x="1115" y="1948"/>
                    <a:pt x="1115" y="1948"/>
                    <a:pt x="1115" y="1948"/>
                  </a:cubicBezTo>
                  <a:cubicBezTo>
                    <a:pt x="1115" y="1661"/>
                    <a:pt x="1115" y="1661"/>
                    <a:pt x="1115" y="1661"/>
                  </a:cubicBezTo>
                  <a:cubicBezTo>
                    <a:pt x="1595" y="1661"/>
                    <a:pt x="1595" y="1661"/>
                    <a:pt x="1595" y="1661"/>
                  </a:cubicBezTo>
                  <a:cubicBezTo>
                    <a:pt x="1673" y="1661"/>
                    <a:pt x="1736" y="1598"/>
                    <a:pt x="1736" y="1520"/>
                  </a:cubicBezTo>
                  <a:cubicBezTo>
                    <a:pt x="1736" y="571"/>
                    <a:pt x="1736" y="571"/>
                    <a:pt x="1736" y="571"/>
                  </a:cubicBezTo>
                  <a:cubicBezTo>
                    <a:pt x="1736" y="493"/>
                    <a:pt x="1673" y="430"/>
                    <a:pt x="1595" y="430"/>
                  </a:cubicBezTo>
                  <a:close/>
                  <a:moveTo>
                    <a:pt x="1286" y="686"/>
                  </a:moveTo>
                  <a:cubicBezTo>
                    <a:pt x="1379" y="801"/>
                    <a:pt x="1410" y="887"/>
                    <a:pt x="1391" y="912"/>
                  </a:cubicBezTo>
                  <a:cubicBezTo>
                    <a:pt x="1379" y="928"/>
                    <a:pt x="1359" y="938"/>
                    <a:pt x="1332" y="942"/>
                  </a:cubicBezTo>
                  <a:cubicBezTo>
                    <a:pt x="1313" y="945"/>
                    <a:pt x="1294" y="945"/>
                    <a:pt x="1275" y="943"/>
                  </a:cubicBezTo>
                  <a:cubicBezTo>
                    <a:pt x="1258" y="942"/>
                    <a:pt x="1240" y="939"/>
                    <a:pt x="1223" y="935"/>
                  </a:cubicBezTo>
                  <a:cubicBezTo>
                    <a:pt x="1195" y="929"/>
                    <a:pt x="1168" y="921"/>
                    <a:pt x="1142" y="912"/>
                  </a:cubicBezTo>
                  <a:cubicBezTo>
                    <a:pt x="1128" y="907"/>
                    <a:pt x="1114" y="902"/>
                    <a:pt x="1100" y="896"/>
                  </a:cubicBezTo>
                  <a:cubicBezTo>
                    <a:pt x="1104" y="890"/>
                    <a:pt x="1109" y="886"/>
                    <a:pt x="1115" y="882"/>
                  </a:cubicBezTo>
                  <a:cubicBezTo>
                    <a:pt x="1190" y="835"/>
                    <a:pt x="1249" y="767"/>
                    <a:pt x="1286" y="686"/>
                  </a:cubicBezTo>
                  <a:close/>
                  <a:moveTo>
                    <a:pt x="872" y="87"/>
                  </a:moveTo>
                  <a:cubicBezTo>
                    <a:pt x="873" y="87"/>
                    <a:pt x="875" y="87"/>
                    <a:pt x="877" y="87"/>
                  </a:cubicBezTo>
                  <a:cubicBezTo>
                    <a:pt x="1101" y="90"/>
                    <a:pt x="1280" y="272"/>
                    <a:pt x="1279" y="495"/>
                  </a:cubicBezTo>
                  <a:cubicBezTo>
                    <a:pt x="1280" y="636"/>
                    <a:pt x="1208" y="767"/>
                    <a:pt x="1089" y="841"/>
                  </a:cubicBezTo>
                  <a:cubicBezTo>
                    <a:pt x="1075" y="850"/>
                    <a:pt x="1064" y="862"/>
                    <a:pt x="1056" y="877"/>
                  </a:cubicBezTo>
                  <a:cubicBezTo>
                    <a:pt x="954" y="830"/>
                    <a:pt x="844" y="763"/>
                    <a:pt x="739" y="680"/>
                  </a:cubicBezTo>
                  <a:cubicBezTo>
                    <a:pt x="633" y="598"/>
                    <a:pt x="541" y="508"/>
                    <a:pt x="471" y="421"/>
                  </a:cubicBezTo>
                  <a:cubicBezTo>
                    <a:pt x="506" y="227"/>
                    <a:pt x="675" y="86"/>
                    <a:pt x="872" y="87"/>
                  </a:cubicBezTo>
                  <a:close/>
                  <a:moveTo>
                    <a:pt x="1045" y="978"/>
                  </a:moveTo>
                  <a:cubicBezTo>
                    <a:pt x="888" y="978"/>
                    <a:pt x="888" y="978"/>
                    <a:pt x="888" y="978"/>
                  </a:cubicBezTo>
                  <a:cubicBezTo>
                    <a:pt x="874" y="978"/>
                    <a:pt x="864" y="988"/>
                    <a:pt x="864" y="1002"/>
                  </a:cubicBezTo>
                  <a:cubicBezTo>
                    <a:pt x="864" y="1015"/>
                    <a:pt x="874" y="1026"/>
                    <a:pt x="888" y="1026"/>
                  </a:cubicBezTo>
                  <a:cubicBezTo>
                    <a:pt x="1045" y="1026"/>
                    <a:pt x="1045" y="1026"/>
                    <a:pt x="1045" y="1026"/>
                  </a:cubicBezTo>
                  <a:cubicBezTo>
                    <a:pt x="1045" y="1087"/>
                    <a:pt x="1045" y="1087"/>
                    <a:pt x="1045" y="1087"/>
                  </a:cubicBezTo>
                  <a:cubicBezTo>
                    <a:pt x="699" y="1087"/>
                    <a:pt x="699" y="1087"/>
                    <a:pt x="699" y="1087"/>
                  </a:cubicBezTo>
                  <a:cubicBezTo>
                    <a:pt x="699" y="1026"/>
                    <a:pt x="699" y="1026"/>
                    <a:pt x="699" y="1026"/>
                  </a:cubicBezTo>
                  <a:cubicBezTo>
                    <a:pt x="710" y="1026"/>
                    <a:pt x="710" y="1026"/>
                    <a:pt x="710" y="1026"/>
                  </a:cubicBezTo>
                  <a:cubicBezTo>
                    <a:pt x="723" y="1026"/>
                    <a:pt x="734" y="1015"/>
                    <a:pt x="734" y="1002"/>
                  </a:cubicBezTo>
                  <a:cubicBezTo>
                    <a:pt x="734" y="988"/>
                    <a:pt x="723" y="978"/>
                    <a:pt x="710" y="978"/>
                  </a:cubicBezTo>
                  <a:cubicBezTo>
                    <a:pt x="699" y="978"/>
                    <a:pt x="699" y="978"/>
                    <a:pt x="699" y="978"/>
                  </a:cubicBezTo>
                  <a:cubicBezTo>
                    <a:pt x="699" y="922"/>
                    <a:pt x="699" y="922"/>
                    <a:pt x="699" y="922"/>
                  </a:cubicBezTo>
                  <a:cubicBezTo>
                    <a:pt x="699" y="889"/>
                    <a:pt x="682" y="859"/>
                    <a:pt x="654" y="841"/>
                  </a:cubicBezTo>
                  <a:cubicBezTo>
                    <a:pt x="535" y="766"/>
                    <a:pt x="464" y="635"/>
                    <a:pt x="464" y="495"/>
                  </a:cubicBezTo>
                  <a:cubicBezTo>
                    <a:pt x="464" y="493"/>
                    <a:pt x="464" y="490"/>
                    <a:pt x="464" y="488"/>
                  </a:cubicBezTo>
                  <a:cubicBezTo>
                    <a:pt x="532" y="566"/>
                    <a:pt x="616" y="645"/>
                    <a:pt x="710" y="718"/>
                  </a:cubicBezTo>
                  <a:cubicBezTo>
                    <a:pt x="821" y="805"/>
                    <a:pt x="937" y="876"/>
                    <a:pt x="1045" y="925"/>
                  </a:cubicBezTo>
                  <a:lnTo>
                    <a:pt x="1045" y="978"/>
                  </a:lnTo>
                  <a:close/>
                  <a:moveTo>
                    <a:pt x="723" y="1192"/>
                  </a:moveTo>
                  <a:cubicBezTo>
                    <a:pt x="710" y="1192"/>
                    <a:pt x="699" y="1181"/>
                    <a:pt x="699" y="1167"/>
                  </a:cubicBezTo>
                  <a:cubicBezTo>
                    <a:pt x="699" y="1135"/>
                    <a:pt x="699" y="1135"/>
                    <a:pt x="699" y="1135"/>
                  </a:cubicBezTo>
                  <a:cubicBezTo>
                    <a:pt x="1045" y="1135"/>
                    <a:pt x="1045" y="1135"/>
                    <a:pt x="1045" y="1135"/>
                  </a:cubicBezTo>
                  <a:cubicBezTo>
                    <a:pt x="1045" y="1167"/>
                    <a:pt x="1045" y="1167"/>
                    <a:pt x="1045" y="1167"/>
                  </a:cubicBezTo>
                  <a:cubicBezTo>
                    <a:pt x="1045" y="1181"/>
                    <a:pt x="1034" y="1192"/>
                    <a:pt x="1020" y="1192"/>
                  </a:cubicBezTo>
                  <a:lnTo>
                    <a:pt x="723" y="1192"/>
                  </a:lnTo>
                  <a:close/>
                  <a:moveTo>
                    <a:pt x="355" y="104"/>
                  </a:moveTo>
                  <a:cubicBezTo>
                    <a:pt x="382" y="69"/>
                    <a:pt x="483" y="62"/>
                    <a:pt x="622" y="113"/>
                  </a:cubicBezTo>
                  <a:cubicBezTo>
                    <a:pt x="530" y="173"/>
                    <a:pt x="463" y="265"/>
                    <a:pt x="433" y="371"/>
                  </a:cubicBezTo>
                  <a:cubicBezTo>
                    <a:pt x="424" y="359"/>
                    <a:pt x="416" y="346"/>
                    <a:pt x="408" y="334"/>
                  </a:cubicBezTo>
                  <a:cubicBezTo>
                    <a:pt x="342" y="230"/>
                    <a:pt x="322" y="146"/>
                    <a:pt x="355" y="104"/>
                  </a:cubicBezTo>
                  <a:close/>
                  <a:moveTo>
                    <a:pt x="141" y="478"/>
                  </a:moveTo>
                  <a:cubicBezTo>
                    <a:pt x="416" y="478"/>
                    <a:pt x="416" y="478"/>
                    <a:pt x="416" y="478"/>
                  </a:cubicBezTo>
                  <a:cubicBezTo>
                    <a:pt x="416" y="484"/>
                    <a:pt x="416" y="489"/>
                    <a:pt x="416" y="495"/>
                  </a:cubicBezTo>
                  <a:cubicBezTo>
                    <a:pt x="415" y="652"/>
                    <a:pt x="496" y="798"/>
                    <a:pt x="628" y="882"/>
                  </a:cubicBezTo>
                  <a:cubicBezTo>
                    <a:pt x="642" y="890"/>
                    <a:pt x="651" y="906"/>
                    <a:pt x="651" y="922"/>
                  </a:cubicBezTo>
                  <a:cubicBezTo>
                    <a:pt x="651" y="1087"/>
                    <a:pt x="651" y="1087"/>
                    <a:pt x="651" y="1087"/>
                  </a:cubicBezTo>
                  <a:cubicBezTo>
                    <a:pt x="617" y="1087"/>
                    <a:pt x="617" y="1087"/>
                    <a:pt x="617" y="1087"/>
                  </a:cubicBezTo>
                  <a:cubicBezTo>
                    <a:pt x="604" y="1087"/>
                    <a:pt x="593" y="1098"/>
                    <a:pt x="593" y="1111"/>
                  </a:cubicBezTo>
                  <a:cubicBezTo>
                    <a:pt x="593" y="1125"/>
                    <a:pt x="604" y="1135"/>
                    <a:pt x="617" y="1135"/>
                  </a:cubicBezTo>
                  <a:cubicBezTo>
                    <a:pt x="651" y="1135"/>
                    <a:pt x="651" y="1135"/>
                    <a:pt x="651" y="1135"/>
                  </a:cubicBezTo>
                  <a:cubicBezTo>
                    <a:pt x="651" y="1167"/>
                    <a:pt x="651" y="1167"/>
                    <a:pt x="651" y="1167"/>
                  </a:cubicBezTo>
                  <a:cubicBezTo>
                    <a:pt x="651" y="1207"/>
                    <a:pt x="683" y="1240"/>
                    <a:pt x="723" y="1240"/>
                  </a:cubicBezTo>
                  <a:cubicBezTo>
                    <a:pt x="756" y="1240"/>
                    <a:pt x="756" y="1240"/>
                    <a:pt x="756" y="1240"/>
                  </a:cubicBezTo>
                  <a:cubicBezTo>
                    <a:pt x="769" y="1307"/>
                    <a:pt x="834" y="1351"/>
                    <a:pt x="901" y="1338"/>
                  </a:cubicBezTo>
                  <a:cubicBezTo>
                    <a:pt x="935" y="1331"/>
                    <a:pt x="965" y="1311"/>
                    <a:pt x="984" y="1281"/>
                  </a:cubicBezTo>
                  <a:cubicBezTo>
                    <a:pt x="990" y="1269"/>
                    <a:pt x="987" y="1255"/>
                    <a:pt x="976" y="1248"/>
                  </a:cubicBezTo>
                  <a:cubicBezTo>
                    <a:pt x="964" y="1241"/>
                    <a:pt x="950" y="1244"/>
                    <a:pt x="943" y="1256"/>
                  </a:cubicBezTo>
                  <a:cubicBezTo>
                    <a:pt x="921" y="1291"/>
                    <a:pt x="874" y="1303"/>
                    <a:pt x="838" y="1281"/>
                  </a:cubicBezTo>
                  <a:cubicBezTo>
                    <a:pt x="823" y="1272"/>
                    <a:pt x="811" y="1257"/>
                    <a:pt x="806" y="1240"/>
                  </a:cubicBezTo>
                  <a:cubicBezTo>
                    <a:pt x="1020" y="1240"/>
                    <a:pt x="1020" y="1240"/>
                    <a:pt x="1020" y="1240"/>
                  </a:cubicBezTo>
                  <a:cubicBezTo>
                    <a:pt x="1060" y="1240"/>
                    <a:pt x="1093" y="1207"/>
                    <a:pt x="1093" y="1167"/>
                  </a:cubicBezTo>
                  <a:cubicBezTo>
                    <a:pt x="1093" y="1135"/>
                    <a:pt x="1093" y="1135"/>
                    <a:pt x="1093" y="1135"/>
                  </a:cubicBezTo>
                  <a:cubicBezTo>
                    <a:pt x="1134" y="1135"/>
                    <a:pt x="1134" y="1135"/>
                    <a:pt x="1134" y="1135"/>
                  </a:cubicBezTo>
                  <a:cubicBezTo>
                    <a:pt x="1147" y="1135"/>
                    <a:pt x="1158" y="1125"/>
                    <a:pt x="1158" y="1111"/>
                  </a:cubicBezTo>
                  <a:cubicBezTo>
                    <a:pt x="1158" y="1098"/>
                    <a:pt x="1147" y="1087"/>
                    <a:pt x="1134" y="1087"/>
                  </a:cubicBezTo>
                  <a:cubicBezTo>
                    <a:pt x="1093" y="1087"/>
                    <a:pt x="1093" y="1087"/>
                    <a:pt x="1093" y="1087"/>
                  </a:cubicBezTo>
                  <a:cubicBezTo>
                    <a:pt x="1093" y="945"/>
                    <a:pt x="1093" y="945"/>
                    <a:pt x="1093" y="945"/>
                  </a:cubicBezTo>
                  <a:cubicBezTo>
                    <a:pt x="1104" y="949"/>
                    <a:pt x="1115" y="953"/>
                    <a:pt x="1126" y="957"/>
                  </a:cubicBezTo>
                  <a:cubicBezTo>
                    <a:pt x="1154" y="967"/>
                    <a:pt x="1183" y="976"/>
                    <a:pt x="1213" y="982"/>
                  </a:cubicBezTo>
                  <a:cubicBezTo>
                    <a:pt x="1232" y="986"/>
                    <a:pt x="1251" y="989"/>
                    <a:pt x="1271" y="991"/>
                  </a:cubicBezTo>
                  <a:cubicBezTo>
                    <a:pt x="1281" y="992"/>
                    <a:pt x="1291" y="992"/>
                    <a:pt x="1300" y="992"/>
                  </a:cubicBezTo>
                  <a:cubicBezTo>
                    <a:pt x="1313" y="992"/>
                    <a:pt x="1326" y="991"/>
                    <a:pt x="1339" y="990"/>
                  </a:cubicBezTo>
                  <a:cubicBezTo>
                    <a:pt x="1379" y="983"/>
                    <a:pt x="1409" y="967"/>
                    <a:pt x="1429" y="941"/>
                  </a:cubicBezTo>
                  <a:cubicBezTo>
                    <a:pt x="1488" y="865"/>
                    <a:pt x="1360" y="699"/>
                    <a:pt x="1306" y="635"/>
                  </a:cubicBezTo>
                  <a:cubicBezTo>
                    <a:pt x="1320" y="590"/>
                    <a:pt x="1327" y="543"/>
                    <a:pt x="1327" y="496"/>
                  </a:cubicBezTo>
                  <a:cubicBezTo>
                    <a:pt x="1327" y="491"/>
                    <a:pt x="1327" y="486"/>
                    <a:pt x="1327" y="481"/>
                  </a:cubicBezTo>
                  <a:cubicBezTo>
                    <a:pt x="1595" y="478"/>
                    <a:pt x="1595" y="478"/>
                    <a:pt x="1595" y="478"/>
                  </a:cubicBezTo>
                  <a:cubicBezTo>
                    <a:pt x="1647" y="478"/>
                    <a:pt x="1688" y="520"/>
                    <a:pt x="1688" y="571"/>
                  </a:cubicBezTo>
                  <a:cubicBezTo>
                    <a:pt x="1688" y="1390"/>
                    <a:pt x="1688" y="1390"/>
                    <a:pt x="1688" y="1390"/>
                  </a:cubicBezTo>
                  <a:cubicBezTo>
                    <a:pt x="48" y="1390"/>
                    <a:pt x="48" y="1390"/>
                    <a:pt x="48" y="1390"/>
                  </a:cubicBezTo>
                  <a:cubicBezTo>
                    <a:pt x="48" y="571"/>
                    <a:pt x="48" y="571"/>
                    <a:pt x="48" y="571"/>
                  </a:cubicBezTo>
                  <a:cubicBezTo>
                    <a:pt x="48" y="520"/>
                    <a:pt x="89" y="478"/>
                    <a:pt x="141" y="478"/>
                  </a:cubicBezTo>
                  <a:close/>
                  <a:moveTo>
                    <a:pt x="1067" y="1948"/>
                  </a:moveTo>
                  <a:cubicBezTo>
                    <a:pt x="669" y="1948"/>
                    <a:pt x="669" y="1948"/>
                    <a:pt x="669" y="1948"/>
                  </a:cubicBezTo>
                  <a:cubicBezTo>
                    <a:pt x="669" y="1661"/>
                    <a:pt x="669" y="1661"/>
                    <a:pt x="669" y="1661"/>
                  </a:cubicBezTo>
                  <a:cubicBezTo>
                    <a:pt x="1067" y="1661"/>
                    <a:pt x="1067" y="1661"/>
                    <a:pt x="1067" y="1661"/>
                  </a:cubicBezTo>
                  <a:lnTo>
                    <a:pt x="1067" y="1948"/>
                  </a:lnTo>
                  <a:close/>
                  <a:moveTo>
                    <a:pt x="1595" y="1613"/>
                  </a:moveTo>
                  <a:cubicBezTo>
                    <a:pt x="141" y="1613"/>
                    <a:pt x="141" y="1613"/>
                    <a:pt x="141" y="1613"/>
                  </a:cubicBezTo>
                  <a:cubicBezTo>
                    <a:pt x="89" y="1613"/>
                    <a:pt x="48" y="1572"/>
                    <a:pt x="48" y="1520"/>
                  </a:cubicBezTo>
                  <a:cubicBezTo>
                    <a:pt x="48" y="1438"/>
                    <a:pt x="48" y="1438"/>
                    <a:pt x="48" y="1438"/>
                  </a:cubicBezTo>
                  <a:cubicBezTo>
                    <a:pt x="1688" y="1438"/>
                    <a:pt x="1688" y="1438"/>
                    <a:pt x="1688" y="1438"/>
                  </a:cubicBezTo>
                  <a:cubicBezTo>
                    <a:pt x="1688" y="1520"/>
                    <a:pt x="1688" y="1520"/>
                    <a:pt x="1688" y="1520"/>
                  </a:cubicBezTo>
                  <a:cubicBezTo>
                    <a:pt x="1688" y="1572"/>
                    <a:pt x="1647" y="1613"/>
                    <a:pt x="1595" y="16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grpSp>
        <p:nvGrpSpPr>
          <p:cNvPr id="69" name="Group 23"/>
          <p:cNvGrpSpPr>
            <a:grpSpLocks noChangeAspect="1"/>
          </p:cNvGrpSpPr>
          <p:nvPr/>
        </p:nvGrpSpPr>
        <p:grpSpPr bwMode="auto">
          <a:xfrm>
            <a:off x="762731" y="2815843"/>
            <a:ext cx="547688" cy="457200"/>
            <a:chOff x="356" y="2119"/>
            <a:chExt cx="345" cy="288"/>
          </a:xfrm>
          <a:solidFill>
            <a:srgbClr val="F9F9F9"/>
          </a:solidFill>
        </p:grpSpPr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470" y="2160"/>
              <a:ext cx="10" cy="16"/>
            </a:xfrm>
            <a:custGeom>
              <a:avLst/>
              <a:gdLst>
                <a:gd name="T0" fmla="*/ 30 w 60"/>
                <a:gd name="T1" fmla="*/ 98 h 98"/>
                <a:gd name="T2" fmla="*/ 60 w 60"/>
                <a:gd name="T3" fmla="*/ 68 h 98"/>
                <a:gd name="T4" fmla="*/ 60 w 60"/>
                <a:gd name="T5" fmla="*/ 30 h 98"/>
                <a:gd name="T6" fmla="*/ 30 w 60"/>
                <a:gd name="T7" fmla="*/ 0 h 98"/>
                <a:gd name="T8" fmla="*/ 0 w 60"/>
                <a:gd name="T9" fmla="*/ 30 h 98"/>
                <a:gd name="T10" fmla="*/ 0 w 60"/>
                <a:gd name="T11" fmla="*/ 68 h 98"/>
                <a:gd name="T12" fmla="*/ 30 w 60"/>
                <a:gd name="T1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98">
                  <a:moveTo>
                    <a:pt x="30" y="98"/>
                  </a:moveTo>
                  <a:cubicBezTo>
                    <a:pt x="46" y="98"/>
                    <a:pt x="60" y="84"/>
                    <a:pt x="60" y="68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4"/>
                    <a:pt x="13" y="98"/>
                    <a:pt x="30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517" y="2181"/>
              <a:ext cx="16" cy="15"/>
            </a:xfrm>
            <a:custGeom>
              <a:avLst/>
              <a:gdLst>
                <a:gd name="T0" fmla="*/ 81 w 92"/>
                <a:gd name="T1" fmla="*/ 11 h 92"/>
                <a:gd name="T2" fmla="*/ 38 w 92"/>
                <a:gd name="T3" fmla="*/ 11 h 92"/>
                <a:gd name="T4" fmla="*/ 11 w 92"/>
                <a:gd name="T5" fmla="*/ 38 h 92"/>
                <a:gd name="T6" fmla="*/ 11 w 92"/>
                <a:gd name="T7" fmla="*/ 81 h 92"/>
                <a:gd name="T8" fmla="*/ 54 w 92"/>
                <a:gd name="T9" fmla="*/ 81 h 92"/>
                <a:gd name="T10" fmla="*/ 81 w 92"/>
                <a:gd name="T11" fmla="*/ 54 h 92"/>
                <a:gd name="T12" fmla="*/ 81 w 92"/>
                <a:gd name="T13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2">
                  <a:moveTo>
                    <a:pt x="81" y="11"/>
                  </a:moveTo>
                  <a:cubicBezTo>
                    <a:pt x="69" y="0"/>
                    <a:pt x="50" y="0"/>
                    <a:pt x="38" y="1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50"/>
                    <a:pt x="0" y="69"/>
                    <a:pt x="11" y="81"/>
                  </a:cubicBezTo>
                  <a:cubicBezTo>
                    <a:pt x="23" y="92"/>
                    <a:pt x="42" y="92"/>
                    <a:pt x="54" y="81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92" y="42"/>
                    <a:pt x="92" y="23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537" y="2233"/>
              <a:ext cx="17" cy="10"/>
            </a:xfrm>
            <a:custGeom>
              <a:avLst/>
              <a:gdLst>
                <a:gd name="T0" fmla="*/ 67 w 97"/>
                <a:gd name="T1" fmla="*/ 59 h 59"/>
                <a:gd name="T2" fmla="*/ 97 w 97"/>
                <a:gd name="T3" fmla="*/ 30 h 59"/>
                <a:gd name="T4" fmla="*/ 67 w 97"/>
                <a:gd name="T5" fmla="*/ 0 h 59"/>
                <a:gd name="T6" fmla="*/ 29 w 97"/>
                <a:gd name="T7" fmla="*/ 0 h 59"/>
                <a:gd name="T8" fmla="*/ 0 w 97"/>
                <a:gd name="T9" fmla="*/ 30 h 59"/>
                <a:gd name="T10" fmla="*/ 29 w 97"/>
                <a:gd name="T11" fmla="*/ 59 h 59"/>
                <a:gd name="T12" fmla="*/ 67 w 97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59">
                  <a:moveTo>
                    <a:pt x="67" y="59"/>
                  </a:moveTo>
                  <a:cubicBezTo>
                    <a:pt x="84" y="59"/>
                    <a:pt x="97" y="46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59"/>
                    <a:pt x="29" y="59"/>
                  </a:cubicBezTo>
                  <a:lnTo>
                    <a:pt x="67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3" name="Freeform 27"/>
            <p:cNvSpPr>
              <a:spLocks/>
            </p:cNvSpPr>
            <p:nvPr/>
          </p:nvSpPr>
          <p:spPr bwMode="auto">
            <a:xfrm>
              <a:off x="517" y="2281"/>
              <a:ext cx="16" cy="15"/>
            </a:xfrm>
            <a:custGeom>
              <a:avLst/>
              <a:gdLst>
                <a:gd name="T0" fmla="*/ 54 w 92"/>
                <a:gd name="T1" fmla="*/ 11 h 89"/>
                <a:gd name="T2" fmla="*/ 11 w 92"/>
                <a:gd name="T3" fmla="*/ 11 h 89"/>
                <a:gd name="T4" fmla="*/ 11 w 92"/>
                <a:gd name="T5" fmla="*/ 54 h 89"/>
                <a:gd name="T6" fmla="*/ 38 w 92"/>
                <a:gd name="T7" fmla="*/ 81 h 89"/>
                <a:gd name="T8" fmla="*/ 60 w 92"/>
                <a:gd name="T9" fmla="*/ 89 h 89"/>
                <a:gd name="T10" fmla="*/ 81 w 92"/>
                <a:gd name="T11" fmla="*/ 81 h 89"/>
                <a:gd name="T12" fmla="*/ 81 w 92"/>
                <a:gd name="T13" fmla="*/ 38 h 89"/>
                <a:gd name="T14" fmla="*/ 54 w 92"/>
                <a:gd name="T15" fmla="*/ 1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89">
                  <a:moveTo>
                    <a:pt x="54" y="11"/>
                  </a:moveTo>
                  <a:cubicBezTo>
                    <a:pt x="42" y="0"/>
                    <a:pt x="23" y="0"/>
                    <a:pt x="11" y="11"/>
                  </a:cubicBezTo>
                  <a:cubicBezTo>
                    <a:pt x="0" y="23"/>
                    <a:pt x="0" y="42"/>
                    <a:pt x="11" y="54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4" y="86"/>
                    <a:pt x="52" y="89"/>
                    <a:pt x="60" y="89"/>
                  </a:cubicBezTo>
                  <a:cubicBezTo>
                    <a:pt x="67" y="89"/>
                    <a:pt x="75" y="86"/>
                    <a:pt x="81" y="81"/>
                  </a:cubicBezTo>
                  <a:cubicBezTo>
                    <a:pt x="92" y="69"/>
                    <a:pt x="92" y="50"/>
                    <a:pt x="81" y="38"/>
                  </a:cubicBezTo>
                  <a:lnTo>
                    <a:pt x="5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4" name="Freeform 28"/>
            <p:cNvSpPr>
              <a:spLocks/>
            </p:cNvSpPr>
            <p:nvPr/>
          </p:nvSpPr>
          <p:spPr bwMode="auto">
            <a:xfrm>
              <a:off x="470" y="2301"/>
              <a:ext cx="10" cy="16"/>
            </a:xfrm>
            <a:custGeom>
              <a:avLst/>
              <a:gdLst>
                <a:gd name="T0" fmla="*/ 60 w 60"/>
                <a:gd name="T1" fmla="*/ 30 h 98"/>
                <a:gd name="T2" fmla="*/ 30 w 60"/>
                <a:gd name="T3" fmla="*/ 0 h 98"/>
                <a:gd name="T4" fmla="*/ 0 w 60"/>
                <a:gd name="T5" fmla="*/ 30 h 98"/>
                <a:gd name="T6" fmla="*/ 0 w 60"/>
                <a:gd name="T7" fmla="*/ 68 h 98"/>
                <a:gd name="T8" fmla="*/ 30 w 60"/>
                <a:gd name="T9" fmla="*/ 98 h 98"/>
                <a:gd name="T10" fmla="*/ 60 w 60"/>
                <a:gd name="T11" fmla="*/ 68 h 98"/>
                <a:gd name="T12" fmla="*/ 60 w 60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98">
                  <a:moveTo>
                    <a:pt x="60" y="30"/>
                  </a:moveTo>
                  <a:cubicBezTo>
                    <a:pt x="60" y="14"/>
                    <a:pt x="46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5"/>
                    <a:pt x="13" y="98"/>
                    <a:pt x="30" y="98"/>
                  </a:cubicBezTo>
                  <a:cubicBezTo>
                    <a:pt x="46" y="98"/>
                    <a:pt x="60" y="85"/>
                    <a:pt x="60" y="68"/>
                  </a:cubicBezTo>
                  <a:lnTo>
                    <a:pt x="6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5" name="Freeform 29"/>
            <p:cNvSpPr>
              <a:spLocks/>
            </p:cNvSpPr>
            <p:nvPr/>
          </p:nvSpPr>
          <p:spPr bwMode="auto">
            <a:xfrm>
              <a:off x="418" y="2281"/>
              <a:ext cx="15" cy="15"/>
            </a:xfrm>
            <a:custGeom>
              <a:avLst/>
              <a:gdLst>
                <a:gd name="T0" fmla="*/ 12 w 92"/>
                <a:gd name="T1" fmla="*/ 81 h 89"/>
                <a:gd name="T2" fmla="*/ 33 w 92"/>
                <a:gd name="T3" fmla="*/ 89 h 89"/>
                <a:gd name="T4" fmla="*/ 54 w 92"/>
                <a:gd name="T5" fmla="*/ 81 h 89"/>
                <a:gd name="T6" fmla="*/ 81 w 92"/>
                <a:gd name="T7" fmla="*/ 54 h 89"/>
                <a:gd name="T8" fmla="*/ 81 w 92"/>
                <a:gd name="T9" fmla="*/ 11 h 89"/>
                <a:gd name="T10" fmla="*/ 38 w 92"/>
                <a:gd name="T11" fmla="*/ 11 h 89"/>
                <a:gd name="T12" fmla="*/ 12 w 92"/>
                <a:gd name="T13" fmla="*/ 38 h 89"/>
                <a:gd name="T14" fmla="*/ 12 w 92"/>
                <a:gd name="T15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89">
                  <a:moveTo>
                    <a:pt x="12" y="81"/>
                  </a:moveTo>
                  <a:cubicBezTo>
                    <a:pt x="17" y="86"/>
                    <a:pt x="25" y="89"/>
                    <a:pt x="33" y="89"/>
                  </a:cubicBezTo>
                  <a:cubicBezTo>
                    <a:pt x="40" y="89"/>
                    <a:pt x="48" y="86"/>
                    <a:pt x="54" y="81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92" y="42"/>
                    <a:pt x="92" y="23"/>
                    <a:pt x="81" y="11"/>
                  </a:cubicBezTo>
                  <a:cubicBezTo>
                    <a:pt x="69" y="0"/>
                    <a:pt x="50" y="0"/>
                    <a:pt x="38" y="1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0" y="50"/>
                    <a:pt x="0" y="69"/>
                    <a:pt x="12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6" name="Freeform 30"/>
            <p:cNvSpPr>
              <a:spLocks/>
            </p:cNvSpPr>
            <p:nvPr/>
          </p:nvSpPr>
          <p:spPr bwMode="auto">
            <a:xfrm>
              <a:off x="397" y="2233"/>
              <a:ext cx="16" cy="10"/>
            </a:xfrm>
            <a:custGeom>
              <a:avLst/>
              <a:gdLst>
                <a:gd name="T0" fmla="*/ 30 w 98"/>
                <a:gd name="T1" fmla="*/ 0 h 59"/>
                <a:gd name="T2" fmla="*/ 0 w 98"/>
                <a:gd name="T3" fmla="*/ 30 h 59"/>
                <a:gd name="T4" fmla="*/ 30 w 98"/>
                <a:gd name="T5" fmla="*/ 59 h 59"/>
                <a:gd name="T6" fmla="*/ 68 w 98"/>
                <a:gd name="T7" fmla="*/ 59 h 59"/>
                <a:gd name="T8" fmla="*/ 98 w 98"/>
                <a:gd name="T9" fmla="*/ 30 h 59"/>
                <a:gd name="T10" fmla="*/ 68 w 98"/>
                <a:gd name="T11" fmla="*/ 0 h 59"/>
                <a:gd name="T12" fmla="*/ 30 w 98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59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59"/>
                    <a:pt x="30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84" y="59"/>
                    <a:pt x="98" y="46"/>
                    <a:pt x="98" y="30"/>
                  </a:cubicBezTo>
                  <a:cubicBezTo>
                    <a:pt x="98" y="13"/>
                    <a:pt x="84" y="0"/>
                    <a:pt x="68" y="0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7" name="Freeform 31"/>
            <p:cNvSpPr>
              <a:spLocks/>
            </p:cNvSpPr>
            <p:nvPr/>
          </p:nvSpPr>
          <p:spPr bwMode="auto">
            <a:xfrm>
              <a:off x="418" y="2181"/>
              <a:ext cx="15" cy="15"/>
            </a:xfrm>
            <a:custGeom>
              <a:avLst/>
              <a:gdLst>
                <a:gd name="T0" fmla="*/ 81 w 92"/>
                <a:gd name="T1" fmla="*/ 81 h 92"/>
                <a:gd name="T2" fmla="*/ 81 w 92"/>
                <a:gd name="T3" fmla="*/ 38 h 92"/>
                <a:gd name="T4" fmla="*/ 54 w 92"/>
                <a:gd name="T5" fmla="*/ 11 h 92"/>
                <a:gd name="T6" fmla="*/ 12 w 92"/>
                <a:gd name="T7" fmla="*/ 11 h 92"/>
                <a:gd name="T8" fmla="*/ 12 w 92"/>
                <a:gd name="T9" fmla="*/ 54 h 92"/>
                <a:gd name="T10" fmla="*/ 38 w 92"/>
                <a:gd name="T11" fmla="*/ 81 h 92"/>
                <a:gd name="T12" fmla="*/ 81 w 92"/>
                <a:gd name="T13" fmla="*/ 8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2">
                  <a:moveTo>
                    <a:pt x="81" y="81"/>
                  </a:moveTo>
                  <a:cubicBezTo>
                    <a:pt x="92" y="69"/>
                    <a:pt x="92" y="50"/>
                    <a:pt x="81" y="38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2" y="0"/>
                    <a:pt x="23" y="0"/>
                    <a:pt x="12" y="11"/>
                  </a:cubicBezTo>
                  <a:cubicBezTo>
                    <a:pt x="0" y="23"/>
                    <a:pt x="0" y="42"/>
                    <a:pt x="12" y="54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50" y="92"/>
                    <a:pt x="69" y="92"/>
                    <a:pt x="8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8" name="Freeform 32"/>
            <p:cNvSpPr>
              <a:spLocks noEditPoints="1"/>
            </p:cNvSpPr>
            <p:nvPr/>
          </p:nvSpPr>
          <p:spPr bwMode="auto">
            <a:xfrm>
              <a:off x="564" y="2270"/>
              <a:ext cx="137" cy="137"/>
            </a:xfrm>
            <a:custGeom>
              <a:avLst/>
              <a:gdLst>
                <a:gd name="T0" fmla="*/ 739 w 812"/>
                <a:gd name="T1" fmla="*/ 308 h 812"/>
                <a:gd name="T2" fmla="*/ 733 w 812"/>
                <a:gd name="T3" fmla="*/ 184 h 812"/>
                <a:gd name="T4" fmla="*/ 660 w 812"/>
                <a:gd name="T5" fmla="*/ 86 h 812"/>
                <a:gd name="T6" fmla="*/ 572 w 812"/>
                <a:gd name="T7" fmla="*/ 101 h 812"/>
                <a:gd name="T8" fmla="*/ 480 w 812"/>
                <a:gd name="T9" fmla="*/ 18 h 812"/>
                <a:gd name="T10" fmla="*/ 359 w 812"/>
                <a:gd name="T11" fmla="*/ 0 h 812"/>
                <a:gd name="T12" fmla="*/ 308 w 812"/>
                <a:gd name="T13" fmla="*/ 73 h 812"/>
                <a:gd name="T14" fmla="*/ 184 w 812"/>
                <a:gd name="T15" fmla="*/ 79 h 812"/>
                <a:gd name="T16" fmla="*/ 86 w 812"/>
                <a:gd name="T17" fmla="*/ 152 h 812"/>
                <a:gd name="T18" fmla="*/ 101 w 812"/>
                <a:gd name="T19" fmla="*/ 240 h 812"/>
                <a:gd name="T20" fmla="*/ 18 w 812"/>
                <a:gd name="T21" fmla="*/ 332 h 812"/>
                <a:gd name="T22" fmla="*/ 0 w 812"/>
                <a:gd name="T23" fmla="*/ 453 h 812"/>
                <a:gd name="T24" fmla="*/ 73 w 812"/>
                <a:gd name="T25" fmla="*/ 504 h 812"/>
                <a:gd name="T26" fmla="*/ 79 w 812"/>
                <a:gd name="T27" fmla="*/ 628 h 812"/>
                <a:gd name="T28" fmla="*/ 152 w 812"/>
                <a:gd name="T29" fmla="*/ 726 h 812"/>
                <a:gd name="T30" fmla="*/ 240 w 812"/>
                <a:gd name="T31" fmla="*/ 711 h 812"/>
                <a:gd name="T32" fmla="*/ 332 w 812"/>
                <a:gd name="T33" fmla="*/ 794 h 812"/>
                <a:gd name="T34" fmla="*/ 453 w 812"/>
                <a:gd name="T35" fmla="*/ 812 h 812"/>
                <a:gd name="T36" fmla="*/ 504 w 812"/>
                <a:gd name="T37" fmla="*/ 739 h 812"/>
                <a:gd name="T38" fmla="*/ 628 w 812"/>
                <a:gd name="T39" fmla="*/ 733 h 812"/>
                <a:gd name="T40" fmla="*/ 726 w 812"/>
                <a:gd name="T41" fmla="*/ 660 h 812"/>
                <a:gd name="T42" fmla="*/ 711 w 812"/>
                <a:gd name="T43" fmla="*/ 572 h 812"/>
                <a:gd name="T44" fmla="*/ 794 w 812"/>
                <a:gd name="T45" fmla="*/ 480 h 812"/>
                <a:gd name="T46" fmla="*/ 812 w 812"/>
                <a:gd name="T47" fmla="*/ 359 h 812"/>
                <a:gd name="T48" fmla="*/ 752 w 812"/>
                <a:gd name="T49" fmla="*/ 433 h 812"/>
                <a:gd name="T50" fmla="*/ 688 w 812"/>
                <a:gd name="T51" fmla="*/ 470 h 812"/>
                <a:gd name="T52" fmla="*/ 651 w 812"/>
                <a:gd name="T53" fmla="*/ 582 h 812"/>
                <a:gd name="T54" fmla="*/ 632 w 812"/>
                <a:gd name="T55" fmla="*/ 670 h 812"/>
                <a:gd name="T56" fmla="*/ 560 w 812"/>
                <a:gd name="T57" fmla="*/ 651 h 812"/>
                <a:gd name="T58" fmla="*/ 454 w 812"/>
                <a:gd name="T59" fmla="*/ 704 h 812"/>
                <a:gd name="T60" fmla="*/ 379 w 812"/>
                <a:gd name="T61" fmla="*/ 752 h 812"/>
                <a:gd name="T62" fmla="*/ 342 w 812"/>
                <a:gd name="T63" fmla="*/ 688 h 812"/>
                <a:gd name="T64" fmla="*/ 229 w 812"/>
                <a:gd name="T65" fmla="*/ 651 h 812"/>
                <a:gd name="T66" fmla="*/ 142 w 812"/>
                <a:gd name="T67" fmla="*/ 632 h 812"/>
                <a:gd name="T68" fmla="*/ 161 w 812"/>
                <a:gd name="T69" fmla="*/ 560 h 812"/>
                <a:gd name="T70" fmla="*/ 108 w 812"/>
                <a:gd name="T71" fmla="*/ 454 h 812"/>
                <a:gd name="T72" fmla="*/ 60 w 812"/>
                <a:gd name="T73" fmla="*/ 379 h 812"/>
                <a:gd name="T74" fmla="*/ 124 w 812"/>
                <a:gd name="T75" fmla="*/ 342 h 812"/>
                <a:gd name="T76" fmla="*/ 161 w 812"/>
                <a:gd name="T77" fmla="*/ 230 h 812"/>
                <a:gd name="T78" fmla="*/ 180 w 812"/>
                <a:gd name="T79" fmla="*/ 142 h 812"/>
                <a:gd name="T80" fmla="*/ 252 w 812"/>
                <a:gd name="T81" fmla="*/ 161 h 812"/>
                <a:gd name="T82" fmla="*/ 358 w 812"/>
                <a:gd name="T83" fmla="*/ 108 h 812"/>
                <a:gd name="T84" fmla="*/ 433 w 812"/>
                <a:gd name="T85" fmla="*/ 60 h 812"/>
                <a:gd name="T86" fmla="*/ 470 w 812"/>
                <a:gd name="T87" fmla="*/ 124 h 812"/>
                <a:gd name="T88" fmla="*/ 582 w 812"/>
                <a:gd name="T89" fmla="*/ 161 h 812"/>
                <a:gd name="T90" fmla="*/ 670 w 812"/>
                <a:gd name="T91" fmla="*/ 180 h 812"/>
                <a:gd name="T92" fmla="*/ 651 w 812"/>
                <a:gd name="T93" fmla="*/ 252 h 812"/>
                <a:gd name="T94" fmla="*/ 704 w 812"/>
                <a:gd name="T95" fmla="*/ 358 h 812"/>
                <a:gd name="T96" fmla="*/ 752 w 812"/>
                <a:gd name="T97" fmla="*/ 433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2" h="812">
                  <a:moveTo>
                    <a:pt x="794" y="332"/>
                  </a:moveTo>
                  <a:cubicBezTo>
                    <a:pt x="739" y="308"/>
                    <a:pt x="739" y="308"/>
                    <a:pt x="739" y="308"/>
                  </a:cubicBezTo>
                  <a:cubicBezTo>
                    <a:pt x="711" y="240"/>
                    <a:pt x="711" y="240"/>
                    <a:pt x="711" y="240"/>
                  </a:cubicBezTo>
                  <a:cubicBezTo>
                    <a:pt x="733" y="184"/>
                    <a:pt x="733" y="184"/>
                    <a:pt x="733" y="184"/>
                  </a:cubicBezTo>
                  <a:cubicBezTo>
                    <a:pt x="737" y="173"/>
                    <a:pt x="735" y="160"/>
                    <a:pt x="726" y="152"/>
                  </a:cubicBezTo>
                  <a:cubicBezTo>
                    <a:pt x="660" y="86"/>
                    <a:pt x="660" y="86"/>
                    <a:pt x="660" y="86"/>
                  </a:cubicBezTo>
                  <a:cubicBezTo>
                    <a:pt x="652" y="77"/>
                    <a:pt x="639" y="75"/>
                    <a:pt x="628" y="79"/>
                  </a:cubicBezTo>
                  <a:cubicBezTo>
                    <a:pt x="572" y="101"/>
                    <a:pt x="572" y="101"/>
                    <a:pt x="572" y="101"/>
                  </a:cubicBezTo>
                  <a:cubicBezTo>
                    <a:pt x="504" y="73"/>
                    <a:pt x="504" y="73"/>
                    <a:pt x="504" y="73"/>
                  </a:cubicBezTo>
                  <a:cubicBezTo>
                    <a:pt x="480" y="18"/>
                    <a:pt x="480" y="18"/>
                    <a:pt x="480" y="18"/>
                  </a:cubicBezTo>
                  <a:cubicBezTo>
                    <a:pt x="475" y="7"/>
                    <a:pt x="465" y="0"/>
                    <a:pt x="453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7" y="0"/>
                    <a:pt x="337" y="7"/>
                    <a:pt x="332" y="18"/>
                  </a:cubicBezTo>
                  <a:cubicBezTo>
                    <a:pt x="308" y="73"/>
                    <a:pt x="308" y="73"/>
                    <a:pt x="308" y="73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73" y="75"/>
                    <a:pt x="160" y="77"/>
                    <a:pt x="152" y="86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77" y="160"/>
                    <a:pt x="75" y="173"/>
                    <a:pt x="79" y="184"/>
                  </a:cubicBezTo>
                  <a:cubicBezTo>
                    <a:pt x="101" y="240"/>
                    <a:pt x="101" y="240"/>
                    <a:pt x="101" y="240"/>
                  </a:cubicBezTo>
                  <a:cubicBezTo>
                    <a:pt x="73" y="308"/>
                    <a:pt x="73" y="308"/>
                    <a:pt x="73" y="308"/>
                  </a:cubicBezTo>
                  <a:cubicBezTo>
                    <a:pt x="18" y="332"/>
                    <a:pt x="18" y="332"/>
                    <a:pt x="18" y="332"/>
                  </a:cubicBezTo>
                  <a:cubicBezTo>
                    <a:pt x="7" y="337"/>
                    <a:pt x="0" y="347"/>
                    <a:pt x="0" y="359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465"/>
                    <a:pt x="7" y="475"/>
                    <a:pt x="18" y="480"/>
                  </a:cubicBezTo>
                  <a:cubicBezTo>
                    <a:pt x="73" y="504"/>
                    <a:pt x="73" y="504"/>
                    <a:pt x="73" y="504"/>
                  </a:cubicBezTo>
                  <a:cubicBezTo>
                    <a:pt x="101" y="572"/>
                    <a:pt x="101" y="572"/>
                    <a:pt x="101" y="572"/>
                  </a:cubicBezTo>
                  <a:cubicBezTo>
                    <a:pt x="79" y="628"/>
                    <a:pt x="79" y="628"/>
                    <a:pt x="79" y="628"/>
                  </a:cubicBezTo>
                  <a:cubicBezTo>
                    <a:pt x="75" y="639"/>
                    <a:pt x="77" y="652"/>
                    <a:pt x="86" y="660"/>
                  </a:cubicBezTo>
                  <a:cubicBezTo>
                    <a:pt x="152" y="726"/>
                    <a:pt x="152" y="726"/>
                    <a:pt x="152" y="726"/>
                  </a:cubicBezTo>
                  <a:cubicBezTo>
                    <a:pt x="160" y="735"/>
                    <a:pt x="173" y="737"/>
                    <a:pt x="184" y="733"/>
                  </a:cubicBezTo>
                  <a:cubicBezTo>
                    <a:pt x="240" y="711"/>
                    <a:pt x="240" y="711"/>
                    <a:pt x="240" y="711"/>
                  </a:cubicBezTo>
                  <a:cubicBezTo>
                    <a:pt x="308" y="739"/>
                    <a:pt x="308" y="739"/>
                    <a:pt x="308" y="739"/>
                  </a:cubicBezTo>
                  <a:cubicBezTo>
                    <a:pt x="332" y="794"/>
                    <a:pt x="332" y="794"/>
                    <a:pt x="332" y="794"/>
                  </a:cubicBezTo>
                  <a:cubicBezTo>
                    <a:pt x="337" y="805"/>
                    <a:pt x="347" y="812"/>
                    <a:pt x="359" y="812"/>
                  </a:cubicBezTo>
                  <a:cubicBezTo>
                    <a:pt x="453" y="812"/>
                    <a:pt x="453" y="812"/>
                    <a:pt x="453" y="812"/>
                  </a:cubicBezTo>
                  <a:cubicBezTo>
                    <a:pt x="465" y="812"/>
                    <a:pt x="475" y="805"/>
                    <a:pt x="480" y="794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572" y="711"/>
                    <a:pt x="572" y="711"/>
                    <a:pt x="572" y="711"/>
                  </a:cubicBezTo>
                  <a:cubicBezTo>
                    <a:pt x="628" y="733"/>
                    <a:pt x="628" y="733"/>
                    <a:pt x="628" y="733"/>
                  </a:cubicBezTo>
                  <a:cubicBezTo>
                    <a:pt x="639" y="737"/>
                    <a:pt x="652" y="735"/>
                    <a:pt x="660" y="726"/>
                  </a:cubicBezTo>
                  <a:cubicBezTo>
                    <a:pt x="726" y="660"/>
                    <a:pt x="726" y="660"/>
                    <a:pt x="726" y="660"/>
                  </a:cubicBezTo>
                  <a:cubicBezTo>
                    <a:pt x="735" y="652"/>
                    <a:pt x="737" y="639"/>
                    <a:pt x="733" y="628"/>
                  </a:cubicBezTo>
                  <a:cubicBezTo>
                    <a:pt x="711" y="572"/>
                    <a:pt x="711" y="572"/>
                    <a:pt x="711" y="572"/>
                  </a:cubicBezTo>
                  <a:cubicBezTo>
                    <a:pt x="739" y="504"/>
                    <a:pt x="739" y="504"/>
                    <a:pt x="739" y="504"/>
                  </a:cubicBezTo>
                  <a:cubicBezTo>
                    <a:pt x="794" y="480"/>
                    <a:pt x="794" y="480"/>
                    <a:pt x="794" y="480"/>
                  </a:cubicBezTo>
                  <a:cubicBezTo>
                    <a:pt x="805" y="475"/>
                    <a:pt x="812" y="465"/>
                    <a:pt x="812" y="453"/>
                  </a:cubicBezTo>
                  <a:cubicBezTo>
                    <a:pt x="812" y="359"/>
                    <a:pt x="812" y="359"/>
                    <a:pt x="812" y="359"/>
                  </a:cubicBezTo>
                  <a:cubicBezTo>
                    <a:pt x="812" y="347"/>
                    <a:pt x="805" y="337"/>
                    <a:pt x="794" y="332"/>
                  </a:cubicBezTo>
                  <a:close/>
                  <a:moveTo>
                    <a:pt x="752" y="433"/>
                  </a:moveTo>
                  <a:cubicBezTo>
                    <a:pt x="704" y="454"/>
                    <a:pt x="704" y="454"/>
                    <a:pt x="704" y="454"/>
                  </a:cubicBezTo>
                  <a:cubicBezTo>
                    <a:pt x="697" y="457"/>
                    <a:pt x="691" y="463"/>
                    <a:pt x="688" y="470"/>
                  </a:cubicBezTo>
                  <a:cubicBezTo>
                    <a:pt x="651" y="560"/>
                    <a:pt x="651" y="560"/>
                    <a:pt x="651" y="560"/>
                  </a:cubicBezTo>
                  <a:cubicBezTo>
                    <a:pt x="648" y="567"/>
                    <a:pt x="648" y="575"/>
                    <a:pt x="651" y="582"/>
                  </a:cubicBezTo>
                  <a:cubicBezTo>
                    <a:pt x="670" y="632"/>
                    <a:pt x="670" y="632"/>
                    <a:pt x="670" y="632"/>
                  </a:cubicBezTo>
                  <a:cubicBezTo>
                    <a:pt x="632" y="670"/>
                    <a:pt x="632" y="670"/>
                    <a:pt x="632" y="670"/>
                  </a:cubicBezTo>
                  <a:cubicBezTo>
                    <a:pt x="582" y="651"/>
                    <a:pt x="582" y="651"/>
                    <a:pt x="582" y="651"/>
                  </a:cubicBezTo>
                  <a:cubicBezTo>
                    <a:pt x="575" y="648"/>
                    <a:pt x="567" y="648"/>
                    <a:pt x="560" y="651"/>
                  </a:cubicBezTo>
                  <a:cubicBezTo>
                    <a:pt x="470" y="688"/>
                    <a:pt x="470" y="688"/>
                    <a:pt x="470" y="688"/>
                  </a:cubicBezTo>
                  <a:cubicBezTo>
                    <a:pt x="463" y="691"/>
                    <a:pt x="457" y="697"/>
                    <a:pt x="454" y="704"/>
                  </a:cubicBezTo>
                  <a:cubicBezTo>
                    <a:pt x="433" y="752"/>
                    <a:pt x="433" y="752"/>
                    <a:pt x="433" y="752"/>
                  </a:cubicBezTo>
                  <a:cubicBezTo>
                    <a:pt x="379" y="752"/>
                    <a:pt x="379" y="752"/>
                    <a:pt x="379" y="752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5" y="697"/>
                    <a:pt x="349" y="691"/>
                    <a:pt x="342" y="688"/>
                  </a:cubicBezTo>
                  <a:cubicBezTo>
                    <a:pt x="252" y="651"/>
                    <a:pt x="252" y="651"/>
                    <a:pt x="252" y="651"/>
                  </a:cubicBezTo>
                  <a:cubicBezTo>
                    <a:pt x="245" y="648"/>
                    <a:pt x="237" y="648"/>
                    <a:pt x="229" y="651"/>
                  </a:cubicBezTo>
                  <a:cubicBezTo>
                    <a:pt x="180" y="670"/>
                    <a:pt x="180" y="670"/>
                    <a:pt x="180" y="670"/>
                  </a:cubicBezTo>
                  <a:cubicBezTo>
                    <a:pt x="142" y="632"/>
                    <a:pt x="142" y="632"/>
                    <a:pt x="142" y="632"/>
                  </a:cubicBezTo>
                  <a:cubicBezTo>
                    <a:pt x="161" y="582"/>
                    <a:pt x="161" y="582"/>
                    <a:pt x="161" y="582"/>
                  </a:cubicBezTo>
                  <a:cubicBezTo>
                    <a:pt x="164" y="575"/>
                    <a:pt x="164" y="567"/>
                    <a:pt x="161" y="560"/>
                  </a:cubicBezTo>
                  <a:cubicBezTo>
                    <a:pt x="124" y="470"/>
                    <a:pt x="124" y="470"/>
                    <a:pt x="124" y="470"/>
                  </a:cubicBezTo>
                  <a:cubicBezTo>
                    <a:pt x="121" y="463"/>
                    <a:pt x="115" y="457"/>
                    <a:pt x="108" y="454"/>
                  </a:cubicBezTo>
                  <a:cubicBezTo>
                    <a:pt x="60" y="433"/>
                    <a:pt x="60" y="433"/>
                    <a:pt x="60" y="433"/>
                  </a:cubicBezTo>
                  <a:cubicBezTo>
                    <a:pt x="60" y="379"/>
                    <a:pt x="60" y="379"/>
                    <a:pt x="60" y="379"/>
                  </a:cubicBezTo>
                  <a:cubicBezTo>
                    <a:pt x="108" y="358"/>
                    <a:pt x="108" y="358"/>
                    <a:pt x="108" y="358"/>
                  </a:cubicBezTo>
                  <a:cubicBezTo>
                    <a:pt x="115" y="355"/>
                    <a:pt x="121" y="349"/>
                    <a:pt x="124" y="342"/>
                  </a:cubicBezTo>
                  <a:cubicBezTo>
                    <a:pt x="161" y="252"/>
                    <a:pt x="161" y="252"/>
                    <a:pt x="161" y="252"/>
                  </a:cubicBezTo>
                  <a:cubicBezTo>
                    <a:pt x="164" y="245"/>
                    <a:pt x="164" y="237"/>
                    <a:pt x="161" y="230"/>
                  </a:cubicBezTo>
                  <a:cubicBezTo>
                    <a:pt x="142" y="180"/>
                    <a:pt x="142" y="180"/>
                    <a:pt x="142" y="180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37" y="164"/>
                    <a:pt x="245" y="164"/>
                    <a:pt x="252" y="161"/>
                  </a:cubicBezTo>
                  <a:cubicBezTo>
                    <a:pt x="342" y="124"/>
                    <a:pt x="342" y="124"/>
                    <a:pt x="342" y="124"/>
                  </a:cubicBezTo>
                  <a:cubicBezTo>
                    <a:pt x="349" y="121"/>
                    <a:pt x="355" y="115"/>
                    <a:pt x="358" y="108"/>
                  </a:cubicBezTo>
                  <a:cubicBezTo>
                    <a:pt x="379" y="60"/>
                    <a:pt x="379" y="60"/>
                    <a:pt x="379" y="60"/>
                  </a:cubicBezTo>
                  <a:cubicBezTo>
                    <a:pt x="433" y="60"/>
                    <a:pt x="433" y="60"/>
                    <a:pt x="433" y="60"/>
                  </a:cubicBezTo>
                  <a:cubicBezTo>
                    <a:pt x="454" y="108"/>
                    <a:pt x="454" y="108"/>
                    <a:pt x="454" y="108"/>
                  </a:cubicBezTo>
                  <a:cubicBezTo>
                    <a:pt x="457" y="115"/>
                    <a:pt x="463" y="121"/>
                    <a:pt x="470" y="124"/>
                  </a:cubicBezTo>
                  <a:cubicBezTo>
                    <a:pt x="560" y="161"/>
                    <a:pt x="560" y="161"/>
                    <a:pt x="560" y="161"/>
                  </a:cubicBezTo>
                  <a:cubicBezTo>
                    <a:pt x="567" y="164"/>
                    <a:pt x="575" y="164"/>
                    <a:pt x="582" y="161"/>
                  </a:cubicBezTo>
                  <a:cubicBezTo>
                    <a:pt x="632" y="142"/>
                    <a:pt x="632" y="142"/>
                    <a:pt x="632" y="142"/>
                  </a:cubicBezTo>
                  <a:cubicBezTo>
                    <a:pt x="670" y="180"/>
                    <a:pt x="670" y="180"/>
                    <a:pt x="670" y="180"/>
                  </a:cubicBezTo>
                  <a:cubicBezTo>
                    <a:pt x="651" y="230"/>
                    <a:pt x="651" y="230"/>
                    <a:pt x="651" y="230"/>
                  </a:cubicBezTo>
                  <a:cubicBezTo>
                    <a:pt x="648" y="237"/>
                    <a:pt x="648" y="245"/>
                    <a:pt x="651" y="252"/>
                  </a:cubicBezTo>
                  <a:cubicBezTo>
                    <a:pt x="688" y="342"/>
                    <a:pt x="688" y="342"/>
                    <a:pt x="688" y="342"/>
                  </a:cubicBezTo>
                  <a:cubicBezTo>
                    <a:pt x="691" y="349"/>
                    <a:pt x="697" y="355"/>
                    <a:pt x="704" y="358"/>
                  </a:cubicBezTo>
                  <a:cubicBezTo>
                    <a:pt x="752" y="379"/>
                    <a:pt x="752" y="379"/>
                    <a:pt x="752" y="379"/>
                  </a:cubicBezTo>
                  <a:cubicBezTo>
                    <a:pt x="752" y="433"/>
                    <a:pt x="752" y="433"/>
                    <a:pt x="752" y="4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601" y="2307"/>
              <a:ext cx="62" cy="63"/>
            </a:xfrm>
            <a:custGeom>
              <a:avLst/>
              <a:gdLst>
                <a:gd name="T0" fmla="*/ 188 w 369"/>
                <a:gd name="T1" fmla="*/ 60 h 376"/>
                <a:gd name="T2" fmla="*/ 307 w 369"/>
                <a:gd name="T3" fmla="*/ 139 h 376"/>
                <a:gd name="T4" fmla="*/ 346 w 369"/>
                <a:gd name="T5" fmla="*/ 156 h 376"/>
                <a:gd name="T6" fmla="*/ 362 w 369"/>
                <a:gd name="T7" fmla="*/ 117 h 376"/>
                <a:gd name="T8" fmla="*/ 188 w 369"/>
                <a:gd name="T9" fmla="*/ 0 h 376"/>
                <a:gd name="T10" fmla="*/ 0 w 369"/>
                <a:gd name="T11" fmla="*/ 188 h 376"/>
                <a:gd name="T12" fmla="*/ 188 w 369"/>
                <a:gd name="T13" fmla="*/ 376 h 376"/>
                <a:gd name="T14" fmla="*/ 362 w 369"/>
                <a:gd name="T15" fmla="*/ 259 h 376"/>
                <a:gd name="T16" fmla="*/ 346 w 369"/>
                <a:gd name="T17" fmla="*/ 220 h 376"/>
                <a:gd name="T18" fmla="*/ 307 w 369"/>
                <a:gd name="T19" fmla="*/ 237 h 376"/>
                <a:gd name="T20" fmla="*/ 188 w 369"/>
                <a:gd name="T21" fmla="*/ 317 h 376"/>
                <a:gd name="T22" fmla="*/ 59 w 369"/>
                <a:gd name="T23" fmla="*/ 188 h 376"/>
                <a:gd name="T24" fmla="*/ 188 w 369"/>
                <a:gd name="T25" fmla="*/ 6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376">
                  <a:moveTo>
                    <a:pt x="188" y="60"/>
                  </a:moveTo>
                  <a:cubicBezTo>
                    <a:pt x="240" y="60"/>
                    <a:pt x="287" y="91"/>
                    <a:pt x="307" y="139"/>
                  </a:cubicBezTo>
                  <a:cubicBezTo>
                    <a:pt x="313" y="155"/>
                    <a:pt x="331" y="162"/>
                    <a:pt x="346" y="156"/>
                  </a:cubicBezTo>
                  <a:cubicBezTo>
                    <a:pt x="361" y="150"/>
                    <a:pt x="369" y="132"/>
                    <a:pt x="362" y="117"/>
                  </a:cubicBezTo>
                  <a:cubicBezTo>
                    <a:pt x="333" y="46"/>
                    <a:pt x="265" y="0"/>
                    <a:pt x="188" y="0"/>
                  </a:cubicBezTo>
                  <a:cubicBezTo>
                    <a:pt x="84" y="0"/>
                    <a:pt x="0" y="84"/>
                    <a:pt x="0" y="188"/>
                  </a:cubicBezTo>
                  <a:cubicBezTo>
                    <a:pt x="0" y="292"/>
                    <a:pt x="84" y="376"/>
                    <a:pt x="188" y="376"/>
                  </a:cubicBezTo>
                  <a:cubicBezTo>
                    <a:pt x="265" y="376"/>
                    <a:pt x="333" y="330"/>
                    <a:pt x="362" y="259"/>
                  </a:cubicBezTo>
                  <a:cubicBezTo>
                    <a:pt x="369" y="244"/>
                    <a:pt x="361" y="226"/>
                    <a:pt x="346" y="220"/>
                  </a:cubicBezTo>
                  <a:cubicBezTo>
                    <a:pt x="331" y="214"/>
                    <a:pt x="313" y="221"/>
                    <a:pt x="307" y="237"/>
                  </a:cubicBezTo>
                  <a:cubicBezTo>
                    <a:pt x="287" y="285"/>
                    <a:pt x="240" y="317"/>
                    <a:pt x="188" y="317"/>
                  </a:cubicBezTo>
                  <a:cubicBezTo>
                    <a:pt x="117" y="317"/>
                    <a:pt x="59" y="259"/>
                    <a:pt x="59" y="188"/>
                  </a:cubicBezTo>
                  <a:cubicBezTo>
                    <a:pt x="59" y="117"/>
                    <a:pt x="117" y="60"/>
                    <a:pt x="188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422" y="2186"/>
              <a:ext cx="106" cy="106"/>
            </a:xfrm>
            <a:custGeom>
              <a:avLst/>
              <a:gdLst>
                <a:gd name="T0" fmla="*/ 316 w 631"/>
                <a:gd name="T1" fmla="*/ 627 h 627"/>
                <a:gd name="T2" fmla="*/ 631 w 631"/>
                <a:gd name="T3" fmla="*/ 312 h 627"/>
                <a:gd name="T4" fmla="*/ 382 w 631"/>
                <a:gd name="T5" fmla="*/ 3 h 627"/>
                <a:gd name="T6" fmla="*/ 346 w 631"/>
                <a:gd name="T7" fmla="*/ 26 h 627"/>
                <a:gd name="T8" fmla="*/ 369 w 631"/>
                <a:gd name="T9" fmla="*/ 62 h 627"/>
                <a:gd name="T10" fmla="*/ 571 w 631"/>
                <a:gd name="T11" fmla="*/ 312 h 627"/>
                <a:gd name="T12" fmla="*/ 316 w 631"/>
                <a:gd name="T13" fmla="*/ 567 h 627"/>
                <a:gd name="T14" fmla="*/ 60 w 631"/>
                <a:gd name="T15" fmla="*/ 312 h 627"/>
                <a:gd name="T16" fmla="*/ 262 w 631"/>
                <a:gd name="T17" fmla="*/ 62 h 627"/>
                <a:gd name="T18" fmla="*/ 285 w 631"/>
                <a:gd name="T19" fmla="*/ 26 h 627"/>
                <a:gd name="T20" fmla="*/ 249 w 631"/>
                <a:gd name="T21" fmla="*/ 3 h 627"/>
                <a:gd name="T22" fmla="*/ 0 w 631"/>
                <a:gd name="T23" fmla="*/ 312 h 627"/>
                <a:gd name="T24" fmla="*/ 316 w 631"/>
                <a:gd name="T25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" h="627">
                  <a:moveTo>
                    <a:pt x="316" y="627"/>
                  </a:moveTo>
                  <a:cubicBezTo>
                    <a:pt x="490" y="627"/>
                    <a:pt x="631" y="485"/>
                    <a:pt x="631" y="312"/>
                  </a:cubicBezTo>
                  <a:cubicBezTo>
                    <a:pt x="631" y="164"/>
                    <a:pt x="526" y="34"/>
                    <a:pt x="382" y="3"/>
                  </a:cubicBezTo>
                  <a:cubicBezTo>
                    <a:pt x="366" y="0"/>
                    <a:pt x="350" y="10"/>
                    <a:pt x="346" y="26"/>
                  </a:cubicBezTo>
                  <a:cubicBezTo>
                    <a:pt x="343" y="42"/>
                    <a:pt x="353" y="58"/>
                    <a:pt x="369" y="62"/>
                  </a:cubicBezTo>
                  <a:cubicBezTo>
                    <a:pt x="486" y="87"/>
                    <a:pt x="571" y="192"/>
                    <a:pt x="571" y="312"/>
                  </a:cubicBezTo>
                  <a:cubicBezTo>
                    <a:pt x="571" y="452"/>
                    <a:pt x="457" y="567"/>
                    <a:pt x="316" y="567"/>
                  </a:cubicBezTo>
                  <a:cubicBezTo>
                    <a:pt x="175" y="567"/>
                    <a:pt x="60" y="452"/>
                    <a:pt x="60" y="312"/>
                  </a:cubicBezTo>
                  <a:cubicBezTo>
                    <a:pt x="60" y="192"/>
                    <a:pt x="145" y="87"/>
                    <a:pt x="262" y="62"/>
                  </a:cubicBezTo>
                  <a:cubicBezTo>
                    <a:pt x="278" y="58"/>
                    <a:pt x="288" y="42"/>
                    <a:pt x="285" y="26"/>
                  </a:cubicBezTo>
                  <a:cubicBezTo>
                    <a:pt x="282" y="10"/>
                    <a:pt x="266" y="0"/>
                    <a:pt x="249" y="3"/>
                  </a:cubicBezTo>
                  <a:cubicBezTo>
                    <a:pt x="105" y="34"/>
                    <a:pt x="0" y="164"/>
                    <a:pt x="0" y="312"/>
                  </a:cubicBezTo>
                  <a:cubicBezTo>
                    <a:pt x="0" y="485"/>
                    <a:pt x="142" y="627"/>
                    <a:pt x="316" y="6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81" name="Freeform 35"/>
            <p:cNvSpPr>
              <a:spLocks/>
            </p:cNvSpPr>
            <p:nvPr/>
          </p:nvSpPr>
          <p:spPr bwMode="auto">
            <a:xfrm>
              <a:off x="356" y="2119"/>
              <a:ext cx="238" cy="239"/>
            </a:xfrm>
            <a:custGeom>
              <a:avLst/>
              <a:gdLst>
                <a:gd name="T0" fmla="*/ 1231 w 1415"/>
                <a:gd name="T1" fmla="*/ 1006 h 1415"/>
                <a:gd name="T2" fmla="*/ 1397 w 1415"/>
                <a:gd name="T3" fmla="*/ 819 h 1415"/>
                <a:gd name="T4" fmla="*/ 1415 w 1415"/>
                <a:gd name="T5" fmla="*/ 623 h 1415"/>
                <a:gd name="T6" fmla="*/ 1289 w 1415"/>
                <a:gd name="T7" fmla="*/ 548 h 1415"/>
                <a:gd name="T8" fmla="*/ 1274 w 1415"/>
                <a:gd name="T9" fmla="*/ 299 h 1415"/>
                <a:gd name="T10" fmla="*/ 1148 w 1415"/>
                <a:gd name="T11" fmla="*/ 148 h 1415"/>
                <a:gd name="T12" fmla="*/ 1006 w 1415"/>
                <a:gd name="T13" fmla="*/ 184 h 1415"/>
                <a:gd name="T14" fmla="*/ 819 w 1415"/>
                <a:gd name="T15" fmla="*/ 18 h 1415"/>
                <a:gd name="T16" fmla="*/ 623 w 1415"/>
                <a:gd name="T17" fmla="*/ 0 h 1415"/>
                <a:gd name="T18" fmla="*/ 549 w 1415"/>
                <a:gd name="T19" fmla="*/ 126 h 1415"/>
                <a:gd name="T20" fmla="*/ 299 w 1415"/>
                <a:gd name="T21" fmla="*/ 141 h 1415"/>
                <a:gd name="T22" fmla="*/ 148 w 1415"/>
                <a:gd name="T23" fmla="*/ 267 h 1415"/>
                <a:gd name="T24" fmla="*/ 184 w 1415"/>
                <a:gd name="T25" fmla="*/ 409 h 1415"/>
                <a:gd name="T26" fmla="*/ 18 w 1415"/>
                <a:gd name="T27" fmla="*/ 596 h 1415"/>
                <a:gd name="T28" fmla="*/ 0 w 1415"/>
                <a:gd name="T29" fmla="*/ 792 h 1415"/>
                <a:gd name="T30" fmla="*/ 126 w 1415"/>
                <a:gd name="T31" fmla="*/ 867 h 1415"/>
                <a:gd name="T32" fmla="*/ 141 w 1415"/>
                <a:gd name="T33" fmla="*/ 1116 h 1415"/>
                <a:gd name="T34" fmla="*/ 267 w 1415"/>
                <a:gd name="T35" fmla="*/ 1267 h 1415"/>
                <a:gd name="T36" fmla="*/ 409 w 1415"/>
                <a:gd name="T37" fmla="*/ 1231 h 1415"/>
                <a:gd name="T38" fmla="*/ 596 w 1415"/>
                <a:gd name="T39" fmla="*/ 1397 h 1415"/>
                <a:gd name="T40" fmla="*/ 648 w 1415"/>
                <a:gd name="T41" fmla="*/ 1415 h 1415"/>
                <a:gd name="T42" fmla="*/ 648 w 1415"/>
                <a:gd name="T43" fmla="*/ 1355 h 1415"/>
                <a:gd name="T44" fmla="*/ 599 w 1415"/>
                <a:gd name="T45" fmla="*/ 1254 h 1415"/>
                <a:gd name="T46" fmla="*/ 421 w 1415"/>
                <a:gd name="T47" fmla="*/ 1171 h 1415"/>
                <a:gd name="T48" fmla="*/ 295 w 1415"/>
                <a:gd name="T49" fmla="*/ 1211 h 1415"/>
                <a:gd name="T50" fmla="*/ 244 w 1415"/>
                <a:gd name="T51" fmla="*/ 1017 h 1415"/>
                <a:gd name="T52" fmla="*/ 177 w 1415"/>
                <a:gd name="T53" fmla="*/ 833 h 1415"/>
                <a:gd name="T54" fmla="*/ 60 w 1415"/>
                <a:gd name="T55" fmla="*/ 772 h 1415"/>
                <a:gd name="T56" fmla="*/ 161 w 1415"/>
                <a:gd name="T57" fmla="*/ 599 h 1415"/>
                <a:gd name="T58" fmla="*/ 244 w 1415"/>
                <a:gd name="T59" fmla="*/ 421 h 1415"/>
                <a:gd name="T60" fmla="*/ 204 w 1415"/>
                <a:gd name="T61" fmla="*/ 295 h 1415"/>
                <a:gd name="T62" fmla="*/ 398 w 1415"/>
                <a:gd name="T63" fmla="*/ 244 h 1415"/>
                <a:gd name="T64" fmla="*/ 583 w 1415"/>
                <a:gd name="T65" fmla="*/ 177 h 1415"/>
                <a:gd name="T66" fmla="*/ 643 w 1415"/>
                <a:gd name="T67" fmla="*/ 60 h 1415"/>
                <a:gd name="T68" fmla="*/ 817 w 1415"/>
                <a:gd name="T69" fmla="*/ 161 h 1415"/>
                <a:gd name="T70" fmla="*/ 994 w 1415"/>
                <a:gd name="T71" fmla="*/ 244 h 1415"/>
                <a:gd name="T72" fmla="*/ 1120 w 1415"/>
                <a:gd name="T73" fmla="*/ 204 h 1415"/>
                <a:gd name="T74" fmla="*/ 1171 w 1415"/>
                <a:gd name="T75" fmla="*/ 398 h 1415"/>
                <a:gd name="T76" fmla="*/ 1238 w 1415"/>
                <a:gd name="T77" fmla="*/ 583 h 1415"/>
                <a:gd name="T78" fmla="*/ 1355 w 1415"/>
                <a:gd name="T79" fmla="*/ 643 h 1415"/>
                <a:gd name="T80" fmla="*/ 1254 w 1415"/>
                <a:gd name="T81" fmla="*/ 817 h 1415"/>
                <a:gd name="T82" fmla="*/ 1171 w 1415"/>
                <a:gd name="T83" fmla="*/ 994 h 1415"/>
                <a:gd name="T84" fmla="*/ 1211 w 1415"/>
                <a:gd name="T85" fmla="*/ 1120 h 1415"/>
                <a:gd name="T86" fmla="*/ 1017 w 1415"/>
                <a:gd name="T87" fmla="*/ 1171 h 1415"/>
                <a:gd name="T88" fmla="*/ 833 w 1415"/>
                <a:gd name="T89" fmla="*/ 1238 h 1415"/>
                <a:gd name="T90" fmla="*/ 772 w 1415"/>
                <a:gd name="T91" fmla="*/ 1355 h 1415"/>
                <a:gd name="T92" fmla="*/ 738 w 1415"/>
                <a:gd name="T93" fmla="*/ 1385 h 1415"/>
                <a:gd name="T94" fmla="*/ 792 w 1415"/>
                <a:gd name="T95" fmla="*/ 1415 h 1415"/>
                <a:gd name="T96" fmla="*/ 867 w 1415"/>
                <a:gd name="T97" fmla="*/ 1289 h 1415"/>
                <a:gd name="T98" fmla="*/ 1116 w 1415"/>
                <a:gd name="T99" fmla="*/ 1274 h 1415"/>
                <a:gd name="T100" fmla="*/ 1268 w 1415"/>
                <a:gd name="T101" fmla="*/ 1148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15" h="1415">
                  <a:moveTo>
                    <a:pt x="1274" y="1116"/>
                  </a:moveTo>
                  <a:cubicBezTo>
                    <a:pt x="1231" y="1006"/>
                    <a:pt x="1231" y="1006"/>
                    <a:pt x="1231" y="1006"/>
                  </a:cubicBezTo>
                  <a:cubicBezTo>
                    <a:pt x="1289" y="867"/>
                    <a:pt x="1289" y="867"/>
                    <a:pt x="1289" y="867"/>
                  </a:cubicBezTo>
                  <a:cubicBezTo>
                    <a:pt x="1397" y="819"/>
                    <a:pt x="1397" y="819"/>
                    <a:pt x="1397" y="819"/>
                  </a:cubicBezTo>
                  <a:cubicBezTo>
                    <a:pt x="1408" y="814"/>
                    <a:pt x="1415" y="804"/>
                    <a:pt x="1415" y="792"/>
                  </a:cubicBezTo>
                  <a:cubicBezTo>
                    <a:pt x="1415" y="623"/>
                    <a:pt x="1415" y="623"/>
                    <a:pt x="1415" y="623"/>
                  </a:cubicBezTo>
                  <a:cubicBezTo>
                    <a:pt x="1415" y="611"/>
                    <a:pt x="1408" y="601"/>
                    <a:pt x="1397" y="596"/>
                  </a:cubicBezTo>
                  <a:cubicBezTo>
                    <a:pt x="1289" y="548"/>
                    <a:pt x="1289" y="548"/>
                    <a:pt x="1289" y="548"/>
                  </a:cubicBezTo>
                  <a:cubicBezTo>
                    <a:pt x="1231" y="409"/>
                    <a:pt x="1231" y="409"/>
                    <a:pt x="1231" y="409"/>
                  </a:cubicBezTo>
                  <a:cubicBezTo>
                    <a:pt x="1274" y="299"/>
                    <a:pt x="1274" y="299"/>
                    <a:pt x="1274" y="299"/>
                  </a:cubicBezTo>
                  <a:cubicBezTo>
                    <a:pt x="1279" y="288"/>
                    <a:pt x="1276" y="275"/>
                    <a:pt x="1268" y="267"/>
                  </a:cubicBezTo>
                  <a:cubicBezTo>
                    <a:pt x="1148" y="148"/>
                    <a:pt x="1148" y="148"/>
                    <a:pt x="1148" y="148"/>
                  </a:cubicBezTo>
                  <a:cubicBezTo>
                    <a:pt x="1140" y="139"/>
                    <a:pt x="1127" y="137"/>
                    <a:pt x="1116" y="141"/>
                  </a:cubicBezTo>
                  <a:cubicBezTo>
                    <a:pt x="1006" y="184"/>
                    <a:pt x="1006" y="184"/>
                    <a:pt x="1006" y="184"/>
                  </a:cubicBezTo>
                  <a:cubicBezTo>
                    <a:pt x="867" y="126"/>
                    <a:pt x="867" y="126"/>
                    <a:pt x="867" y="126"/>
                  </a:cubicBezTo>
                  <a:cubicBezTo>
                    <a:pt x="819" y="18"/>
                    <a:pt x="819" y="18"/>
                    <a:pt x="819" y="18"/>
                  </a:cubicBezTo>
                  <a:cubicBezTo>
                    <a:pt x="815" y="7"/>
                    <a:pt x="804" y="0"/>
                    <a:pt x="792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11" y="0"/>
                    <a:pt x="601" y="7"/>
                    <a:pt x="596" y="18"/>
                  </a:cubicBezTo>
                  <a:cubicBezTo>
                    <a:pt x="549" y="126"/>
                    <a:pt x="549" y="126"/>
                    <a:pt x="549" y="126"/>
                  </a:cubicBezTo>
                  <a:cubicBezTo>
                    <a:pt x="409" y="184"/>
                    <a:pt x="409" y="184"/>
                    <a:pt x="409" y="184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88" y="137"/>
                    <a:pt x="275" y="139"/>
                    <a:pt x="267" y="148"/>
                  </a:cubicBezTo>
                  <a:cubicBezTo>
                    <a:pt x="148" y="267"/>
                    <a:pt x="148" y="267"/>
                    <a:pt x="148" y="267"/>
                  </a:cubicBezTo>
                  <a:cubicBezTo>
                    <a:pt x="139" y="275"/>
                    <a:pt x="137" y="288"/>
                    <a:pt x="141" y="29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26" y="548"/>
                    <a:pt x="126" y="548"/>
                    <a:pt x="126" y="548"/>
                  </a:cubicBezTo>
                  <a:cubicBezTo>
                    <a:pt x="18" y="596"/>
                    <a:pt x="18" y="596"/>
                    <a:pt x="18" y="596"/>
                  </a:cubicBezTo>
                  <a:cubicBezTo>
                    <a:pt x="7" y="601"/>
                    <a:pt x="0" y="611"/>
                    <a:pt x="0" y="623"/>
                  </a:cubicBezTo>
                  <a:cubicBezTo>
                    <a:pt x="0" y="792"/>
                    <a:pt x="0" y="792"/>
                    <a:pt x="0" y="792"/>
                  </a:cubicBezTo>
                  <a:cubicBezTo>
                    <a:pt x="0" y="804"/>
                    <a:pt x="7" y="814"/>
                    <a:pt x="18" y="819"/>
                  </a:cubicBezTo>
                  <a:cubicBezTo>
                    <a:pt x="126" y="867"/>
                    <a:pt x="126" y="867"/>
                    <a:pt x="126" y="867"/>
                  </a:cubicBezTo>
                  <a:cubicBezTo>
                    <a:pt x="184" y="1006"/>
                    <a:pt x="184" y="1006"/>
                    <a:pt x="184" y="1006"/>
                  </a:cubicBezTo>
                  <a:cubicBezTo>
                    <a:pt x="141" y="1116"/>
                    <a:pt x="141" y="1116"/>
                    <a:pt x="141" y="1116"/>
                  </a:cubicBezTo>
                  <a:cubicBezTo>
                    <a:pt x="137" y="1127"/>
                    <a:pt x="139" y="1140"/>
                    <a:pt x="148" y="1148"/>
                  </a:cubicBezTo>
                  <a:cubicBezTo>
                    <a:pt x="267" y="1267"/>
                    <a:pt x="267" y="1267"/>
                    <a:pt x="267" y="1267"/>
                  </a:cubicBezTo>
                  <a:cubicBezTo>
                    <a:pt x="275" y="1276"/>
                    <a:pt x="288" y="1278"/>
                    <a:pt x="299" y="1274"/>
                  </a:cubicBezTo>
                  <a:cubicBezTo>
                    <a:pt x="409" y="1231"/>
                    <a:pt x="409" y="1231"/>
                    <a:pt x="409" y="1231"/>
                  </a:cubicBezTo>
                  <a:cubicBezTo>
                    <a:pt x="549" y="1289"/>
                    <a:pt x="549" y="1289"/>
                    <a:pt x="549" y="1289"/>
                  </a:cubicBezTo>
                  <a:cubicBezTo>
                    <a:pt x="596" y="1397"/>
                    <a:pt x="596" y="1397"/>
                    <a:pt x="596" y="1397"/>
                  </a:cubicBezTo>
                  <a:cubicBezTo>
                    <a:pt x="601" y="1408"/>
                    <a:pt x="611" y="1415"/>
                    <a:pt x="623" y="1415"/>
                  </a:cubicBezTo>
                  <a:cubicBezTo>
                    <a:pt x="648" y="1415"/>
                    <a:pt x="648" y="1415"/>
                    <a:pt x="648" y="1415"/>
                  </a:cubicBezTo>
                  <a:cubicBezTo>
                    <a:pt x="664" y="1415"/>
                    <a:pt x="678" y="1402"/>
                    <a:pt x="678" y="1385"/>
                  </a:cubicBezTo>
                  <a:cubicBezTo>
                    <a:pt x="678" y="1369"/>
                    <a:pt x="664" y="1355"/>
                    <a:pt x="648" y="1355"/>
                  </a:cubicBezTo>
                  <a:cubicBezTo>
                    <a:pt x="643" y="1355"/>
                    <a:pt x="643" y="1355"/>
                    <a:pt x="643" y="1355"/>
                  </a:cubicBezTo>
                  <a:cubicBezTo>
                    <a:pt x="599" y="1254"/>
                    <a:pt x="599" y="1254"/>
                    <a:pt x="599" y="1254"/>
                  </a:cubicBezTo>
                  <a:cubicBezTo>
                    <a:pt x="595" y="1247"/>
                    <a:pt x="590" y="1241"/>
                    <a:pt x="583" y="1238"/>
                  </a:cubicBezTo>
                  <a:cubicBezTo>
                    <a:pt x="421" y="1171"/>
                    <a:pt x="421" y="1171"/>
                    <a:pt x="421" y="1171"/>
                  </a:cubicBezTo>
                  <a:cubicBezTo>
                    <a:pt x="414" y="1168"/>
                    <a:pt x="406" y="1168"/>
                    <a:pt x="398" y="1171"/>
                  </a:cubicBezTo>
                  <a:cubicBezTo>
                    <a:pt x="295" y="1211"/>
                    <a:pt x="295" y="1211"/>
                    <a:pt x="295" y="1211"/>
                  </a:cubicBezTo>
                  <a:cubicBezTo>
                    <a:pt x="204" y="1120"/>
                    <a:pt x="204" y="1120"/>
                    <a:pt x="204" y="1120"/>
                  </a:cubicBezTo>
                  <a:cubicBezTo>
                    <a:pt x="244" y="1017"/>
                    <a:pt x="244" y="1017"/>
                    <a:pt x="244" y="1017"/>
                  </a:cubicBezTo>
                  <a:cubicBezTo>
                    <a:pt x="247" y="1009"/>
                    <a:pt x="247" y="1001"/>
                    <a:pt x="244" y="994"/>
                  </a:cubicBezTo>
                  <a:cubicBezTo>
                    <a:pt x="177" y="833"/>
                    <a:pt x="177" y="833"/>
                    <a:pt x="177" y="833"/>
                  </a:cubicBezTo>
                  <a:cubicBezTo>
                    <a:pt x="174" y="825"/>
                    <a:pt x="168" y="820"/>
                    <a:pt x="161" y="817"/>
                  </a:cubicBezTo>
                  <a:cubicBezTo>
                    <a:pt x="60" y="772"/>
                    <a:pt x="60" y="772"/>
                    <a:pt x="60" y="772"/>
                  </a:cubicBezTo>
                  <a:cubicBezTo>
                    <a:pt x="60" y="643"/>
                    <a:pt x="60" y="643"/>
                    <a:pt x="60" y="643"/>
                  </a:cubicBezTo>
                  <a:cubicBezTo>
                    <a:pt x="161" y="599"/>
                    <a:pt x="161" y="599"/>
                    <a:pt x="161" y="599"/>
                  </a:cubicBezTo>
                  <a:cubicBezTo>
                    <a:pt x="168" y="595"/>
                    <a:pt x="174" y="590"/>
                    <a:pt x="177" y="583"/>
                  </a:cubicBezTo>
                  <a:cubicBezTo>
                    <a:pt x="244" y="421"/>
                    <a:pt x="244" y="421"/>
                    <a:pt x="244" y="421"/>
                  </a:cubicBezTo>
                  <a:cubicBezTo>
                    <a:pt x="247" y="414"/>
                    <a:pt x="247" y="406"/>
                    <a:pt x="244" y="398"/>
                  </a:cubicBezTo>
                  <a:cubicBezTo>
                    <a:pt x="204" y="295"/>
                    <a:pt x="204" y="295"/>
                    <a:pt x="204" y="295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398" y="244"/>
                    <a:pt x="398" y="244"/>
                    <a:pt x="398" y="244"/>
                  </a:cubicBezTo>
                  <a:cubicBezTo>
                    <a:pt x="406" y="247"/>
                    <a:pt x="414" y="247"/>
                    <a:pt x="421" y="244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90" y="174"/>
                    <a:pt x="595" y="168"/>
                    <a:pt x="599" y="161"/>
                  </a:cubicBezTo>
                  <a:cubicBezTo>
                    <a:pt x="643" y="60"/>
                    <a:pt x="643" y="60"/>
                    <a:pt x="643" y="60"/>
                  </a:cubicBezTo>
                  <a:cubicBezTo>
                    <a:pt x="772" y="60"/>
                    <a:pt x="772" y="60"/>
                    <a:pt x="772" y="60"/>
                  </a:cubicBezTo>
                  <a:cubicBezTo>
                    <a:pt x="817" y="161"/>
                    <a:pt x="817" y="161"/>
                    <a:pt x="817" y="161"/>
                  </a:cubicBezTo>
                  <a:cubicBezTo>
                    <a:pt x="820" y="168"/>
                    <a:pt x="825" y="174"/>
                    <a:pt x="833" y="177"/>
                  </a:cubicBezTo>
                  <a:cubicBezTo>
                    <a:pt x="994" y="244"/>
                    <a:pt x="994" y="244"/>
                    <a:pt x="994" y="244"/>
                  </a:cubicBezTo>
                  <a:cubicBezTo>
                    <a:pt x="1002" y="247"/>
                    <a:pt x="1010" y="247"/>
                    <a:pt x="1017" y="244"/>
                  </a:cubicBezTo>
                  <a:cubicBezTo>
                    <a:pt x="1120" y="204"/>
                    <a:pt x="1120" y="204"/>
                    <a:pt x="1120" y="204"/>
                  </a:cubicBezTo>
                  <a:cubicBezTo>
                    <a:pt x="1211" y="295"/>
                    <a:pt x="1211" y="295"/>
                    <a:pt x="1211" y="295"/>
                  </a:cubicBezTo>
                  <a:cubicBezTo>
                    <a:pt x="1171" y="398"/>
                    <a:pt x="1171" y="398"/>
                    <a:pt x="1171" y="398"/>
                  </a:cubicBezTo>
                  <a:cubicBezTo>
                    <a:pt x="1168" y="406"/>
                    <a:pt x="1168" y="414"/>
                    <a:pt x="1171" y="421"/>
                  </a:cubicBezTo>
                  <a:cubicBezTo>
                    <a:pt x="1238" y="583"/>
                    <a:pt x="1238" y="583"/>
                    <a:pt x="1238" y="583"/>
                  </a:cubicBezTo>
                  <a:cubicBezTo>
                    <a:pt x="1241" y="590"/>
                    <a:pt x="1247" y="595"/>
                    <a:pt x="1254" y="599"/>
                  </a:cubicBezTo>
                  <a:cubicBezTo>
                    <a:pt x="1355" y="643"/>
                    <a:pt x="1355" y="643"/>
                    <a:pt x="1355" y="643"/>
                  </a:cubicBezTo>
                  <a:cubicBezTo>
                    <a:pt x="1355" y="772"/>
                    <a:pt x="1355" y="772"/>
                    <a:pt x="1355" y="772"/>
                  </a:cubicBezTo>
                  <a:cubicBezTo>
                    <a:pt x="1254" y="817"/>
                    <a:pt x="1254" y="817"/>
                    <a:pt x="1254" y="817"/>
                  </a:cubicBezTo>
                  <a:cubicBezTo>
                    <a:pt x="1247" y="820"/>
                    <a:pt x="1241" y="825"/>
                    <a:pt x="1238" y="833"/>
                  </a:cubicBezTo>
                  <a:cubicBezTo>
                    <a:pt x="1171" y="994"/>
                    <a:pt x="1171" y="994"/>
                    <a:pt x="1171" y="994"/>
                  </a:cubicBezTo>
                  <a:cubicBezTo>
                    <a:pt x="1168" y="1001"/>
                    <a:pt x="1168" y="1009"/>
                    <a:pt x="1171" y="1017"/>
                  </a:cubicBezTo>
                  <a:cubicBezTo>
                    <a:pt x="1211" y="1120"/>
                    <a:pt x="1211" y="1120"/>
                    <a:pt x="1211" y="1120"/>
                  </a:cubicBezTo>
                  <a:cubicBezTo>
                    <a:pt x="1120" y="1211"/>
                    <a:pt x="1120" y="1211"/>
                    <a:pt x="1120" y="1211"/>
                  </a:cubicBezTo>
                  <a:cubicBezTo>
                    <a:pt x="1017" y="1171"/>
                    <a:pt x="1017" y="1171"/>
                    <a:pt x="1017" y="1171"/>
                  </a:cubicBezTo>
                  <a:cubicBezTo>
                    <a:pt x="1010" y="1168"/>
                    <a:pt x="1002" y="1168"/>
                    <a:pt x="994" y="1171"/>
                  </a:cubicBezTo>
                  <a:cubicBezTo>
                    <a:pt x="833" y="1238"/>
                    <a:pt x="833" y="1238"/>
                    <a:pt x="833" y="1238"/>
                  </a:cubicBezTo>
                  <a:cubicBezTo>
                    <a:pt x="825" y="1241"/>
                    <a:pt x="820" y="1247"/>
                    <a:pt x="817" y="1254"/>
                  </a:cubicBezTo>
                  <a:cubicBezTo>
                    <a:pt x="772" y="1355"/>
                    <a:pt x="772" y="1355"/>
                    <a:pt x="772" y="1355"/>
                  </a:cubicBezTo>
                  <a:cubicBezTo>
                    <a:pt x="767" y="1355"/>
                    <a:pt x="767" y="1355"/>
                    <a:pt x="767" y="1355"/>
                  </a:cubicBezTo>
                  <a:cubicBezTo>
                    <a:pt x="751" y="1355"/>
                    <a:pt x="738" y="1369"/>
                    <a:pt x="738" y="1385"/>
                  </a:cubicBezTo>
                  <a:cubicBezTo>
                    <a:pt x="738" y="1402"/>
                    <a:pt x="751" y="1415"/>
                    <a:pt x="767" y="1415"/>
                  </a:cubicBezTo>
                  <a:cubicBezTo>
                    <a:pt x="792" y="1415"/>
                    <a:pt x="792" y="1415"/>
                    <a:pt x="792" y="1415"/>
                  </a:cubicBezTo>
                  <a:cubicBezTo>
                    <a:pt x="804" y="1415"/>
                    <a:pt x="815" y="1408"/>
                    <a:pt x="819" y="1397"/>
                  </a:cubicBezTo>
                  <a:cubicBezTo>
                    <a:pt x="867" y="1289"/>
                    <a:pt x="867" y="1289"/>
                    <a:pt x="867" y="1289"/>
                  </a:cubicBezTo>
                  <a:cubicBezTo>
                    <a:pt x="1006" y="1231"/>
                    <a:pt x="1006" y="1231"/>
                    <a:pt x="1006" y="1231"/>
                  </a:cubicBezTo>
                  <a:cubicBezTo>
                    <a:pt x="1116" y="1274"/>
                    <a:pt x="1116" y="1274"/>
                    <a:pt x="1116" y="1274"/>
                  </a:cubicBezTo>
                  <a:cubicBezTo>
                    <a:pt x="1127" y="1278"/>
                    <a:pt x="1140" y="1276"/>
                    <a:pt x="1148" y="1267"/>
                  </a:cubicBezTo>
                  <a:cubicBezTo>
                    <a:pt x="1268" y="1148"/>
                    <a:pt x="1268" y="1148"/>
                    <a:pt x="1268" y="1148"/>
                  </a:cubicBezTo>
                  <a:cubicBezTo>
                    <a:pt x="1276" y="1140"/>
                    <a:pt x="1279" y="1127"/>
                    <a:pt x="1274" y="1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grpSp>
        <p:nvGrpSpPr>
          <p:cNvPr id="82" name="Group 38"/>
          <p:cNvGrpSpPr>
            <a:grpSpLocks noChangeAspect="1"/>
          </p:cNvGrpSpPr>
          <p:nvPr/>
        </p:nvGrpSpPr>
        <p:grpSpPr bwMode="auto">
          <a:xfrm>
            <a:off x="792894" y="1107246"/>
            <a:ext cx="487363" cy="485775"/>
            <a:chOff x="343" y="963"/>
            <a:chExt cx="307" cy="306"/>
          </a:xfrm>
          <a:solidFill>
            <a:srgbClr val="F9F9F9"/>
          </a:solidFill>
        </p:grpSpPr>
        <p:sp>
          <p:nvSpPr>
            <p:cNvPr id="83" name="Freeform 39"/>
            <p:cNvSpPr>
              <a:spLocks noEditPoints="1"/>
            </p:cNvSpPr>
            <p:nvPr/>
          </p:nvSpPr>
          <p:spPr bwMode="auto">
            <a:xfrm>
              <a:off x="378" y="998"/>
              <a:ext cx="205" cy="202"/>
            </a:xfrm>
            <a:custGeom>
              <a:avLst/>
              <a:gdLst>
                <a:gd name="T0" fmla="*/ 672 w 1366"/>
                <a:gd name="T1" fmla="*/ 0 h 1344"/>
                <a:gd name="T2" fmla="*/ 0 w 1366"/>
                <a:gd name="T3" fmla="*/ 672 h 1344"/>
                <a:gd name="T4" fmla="*/ 672 w 1366"/>
                <a:gd name="T5" fmla="*/ 1344 h 1344"/>
                <a:gd name="T6" fmla="*/ 1344 w 1366"/>
                <a:gd name="T7" fmla="*/ 672 h 1344"/>
                <a:gd name="T8" fmla="*/ 672 w 1366"/>
                <a:gd name="T9" fmla="*/ 0 h 1344"/>
                <a:gd name="T10" fmla="*/ 672 w 1366"/>
                <a:gd name="T11" fmla="*/ 64 h 1344"/>
                <a:gd name="T12" fmla="*/ 1168 w 1366"/>
                <a:gd name="T13" fmla="*/ 322 h 1344"/>
                <a:gd name="T14" fmla="*/ 1088 w 1366"/>
                <a:gd name="T15" fmla="*/ 402 h 1344"/>
                <a:gd name="T16" fmla="*/ 1024 w 1366"/>
                <a:gd name="T17" fmla="*/ 384 h 1344"/>
                <a:gd name="T18" fmla="*/ 896 w 1366"/>
                <a:gd name="T19" fmla="*/ 512 h 1344"/>
                <a:gd name="T20" fmla="*/ 914 w 1366"/>
                <a:gd name="T21" fmla="*/ 576 h 1344"/>
                <a:gd name="T22" fmla="*/ 704 w 1366"/>
                <a:gd name="T23" fmla="*/ 786 h 1344"/>
                <a:gd name="T24" fmla="*/ 575 w 1366"/>
                <a:gd name="T25" fmla="*/ 786 h 1344"/>
                <a:gd name="T26" fmla="*/ 430 w 1366"/>
                <a:gd name="T27" fmla="*/ 640 h 1344"/>
                <a:gd name="T28" fmla="*/ 448 w 1366"/>
                <a:gd name="T29" fmla="*/ 576 h 1344"/>
                <a:gd name="T30" fmla="*/ 320 w 1366"/>
                <a:gd name="T31" fmla="*/ 448 h 1344"/>
                <a:gd name="T32" fmla="*/ 196 w 1366"/>
                <a:gd name="T33" fmla="*/ 544 h 1344"/>
                <a:gd name="T34" fmla="*/ 78 w 1366"/>
                <a:gd name="T35" fmla="*/ 544 h 1344"/>
                <a:gd name="T36" fmla="*/ 672 w 1366"/>
                <a:gd name="T37" fmla="*/ 64 h 1344"/>
                <a:gd name="T38" fmla="*/ 1088 w 1366"/>
                <a:gd name="T39" fmla="*/ 512 h 1344"/>
                <a:gd name="T40" fmla="*/ 1024 w 1366"/>
                <a:gd name="T41" fmla="*/ 576 h 1344"/>
                <a:gd name="T42" fmla="*/ 960 w 1366"/>
                <a:gd name="T43" fmla="*/ 512 h 1344"/>
                <a:gd name="T44" fmla="*/ 1024 w 1366"/>
                <a:gd name="T45" fmla="*/ 448 h 1344"/>
                <a:gd name="T46" fmla="*/ 1088 w 1366"/>
                <a:gd name="T47" fmla="*/ 512 h 1344"/>
                <a:gd name="T48" fmla="*/ 704 w 1366"/>
                <a:gd name="T49" fmla="*/ 896 h 1344"/>
                <a:gd name="T50" fmla="*/ 640 w 1366"/>
                <a:gd name="T51" fmla="*/ 960 h 1344"/>
                <a:gd name="T52" fmla="*/ 576 w 1366"/>
                <a:gd name="T53" fmla="*/ 896 h 1344"/>
                <a:gd name="T54" fmla="*/ 640 w 1366"/>
                <a:gd name="T55" fmla="*/ 832 h 1344"/>
                <a:gd name="T56" fmla="*/ 704 w 1366"/>
                <a:gd name="T57" fmla="*/ 896 h 1344"/>
                <a:gd name="T58" fmla="*/ 384 w 1366"/>
                <a:gd name="T59" fmla="*/ 576 h 1344"/>
                <a:gd name="T60" fmla="*/ 320 w 1366"/>
                <a:gd name="T61" fmla="*/ 640 h 1344"/>
                <a:gd name="T62" fmla="*/ 256 w 1366"/>
                <a:gd name="T63" fmla="*/ 576 h 1344"/>
                <a:gd name="T64" fmla="*/ 320 w 1366"/>
                <a:gd name="T65" fmla="*/ 512 h 1344"/>
                <a:gd name="T66" fmla="*/ 384 w 1366"/>
                <a:gd name="T67" fmla="*/ 576 h 1344"/>
                <a:gd name="T68" fmla="*/ 967 w 1366"/>
                <a:gd name="T69" fmla="*/ 1203 h 1344"/>
                <a:gd name="T70" fmla="*/ 672 w 1366"/>
                <a:gd name="T71" fmla="*/ 1280 h 1344"/>
                <a:gd name="T72" fmla="*/ 64 w 1366"/>
                <a:gd name="T73" fmla="*/ 673 h 1344"/>
                <a:gd name="T74" fmla="*/ 67 w 1366"/>
                <a:gd name="T75" fmla="*/ 608 h 1344"/>
                <a:gd name="T76" fmla="*/ 196 w 1366"/>
                <a:gd name="T77" fmla="*/ 608 h 1344"/>
                <a:gd name="T78" fmla="*/ 320 w 1366"/>
                <a:gd name="T79" fmla="*/ 704 h 1344"/>
                <a:gd name="T80" fmla="*/ 384 w 1366"/>
                <a:gd name="T81" fmla="*/ 686 h 1344"/>
                <a:gd name="T82" fmla="*/ 530 w 1366"/>
                <a:gd name="T83" fmla="*/ 831 h 1344"/>
                <a:gd name="T84" fmla="*/ 512 w 1366"/>
                <a:gd name="T85" fmla="*/ 896 h 1344"/>
                <a:gd name="T86" fmla="*/ 640 w 1366"/>
                <a:gd name="T87" fmla="*/ 1024 h 1344"/>
                <a:gd name="T88" fmla="*/ 768 w 1366"/>
                <a:gd name="T89" fmla="*/ 896 h 1344"/>
                <a:gd name="T90" fmla="*/ 750 w 1366"/>
                <a:gd name="T91" fmla="*/ 831 h 1344"/>
                <a:gd name="T92" fmla="*/ 959 w 1366"/>
                <a:gd name="T93" fmla="*/ 622 h 1344"/>
                <a:gd name="T94" fmla="*/ 1024 w 1366"/>
                <a:gd name="T95" fmla="*/ 640 h 1344"/>
                <a:gd name="T96" fmla="*/ 1152 w 1366"/>
                <a:gd name="T97" fmla="*/ 512 h 1344"/>
                <a:gd name="T98" fmla="*/ 1134 w 1366"/>
                <a:gd name="T99" fmla="*/ 447 h 1344"/>
                <a:gd name="T100" fmla="*/ 1203 w 1366"/>
                <a:gd name="T101" fmla="*/ 377 h 1344"/>
                <a:gd name="T102" fmla="*/ 967 w 1366"/>
                <a:gd name="T103" fmla="*/ 1203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66" h="1344">
                  <a:moveTo>
                    <a:pt x="672" y="0"/>
                  </a:moveTo>
                  <a:cubicBezTo>
                    <a:pt x="301" y="0"/>
                    <a:pt x="0" y="301"/>
                    <a:pt x="0" y="672"/>
                  </a:cubicBezTo>
                  <a:cubicBezTo>
                    <a:pt x="0" y="1043"/>
                    <a:pt x="301" y="1344"/>
                    <a:pt x="672" y="1344"/>
                  </a:cubicBezTo>
                  <a:cubicBezTo>
                    <a:pt x="1043" y="1344"/>
                    <a:pt x="1344" y="1043"/>
                    <a:pt x="1344" y="672"/>
                  </a:cubicBezTo>
                  <a:cubicBezTo>
                    <a:pt x="1343" y="301"/>
                    <a:pt x="1043" y="0"/>
                    <a:pt x="672" y="0"/>
                  </a:cubicBezTo>
                  <a:close/>
                  <a:moveTo>
                    <a:pt x="672" y="64"/>
                  </a:moveTo>
                  <a:cubicBezTo>
                    <a:pt x="869" y="64"/>
                    <a:pt x="1055" y="160"/>
                    <a:pt x="1168" y="322"/>
                  </a:cubicBezTo>
                  <a:cubicBezTo>
                    <a:pt x="1088" y="402"/>
                    <a:pt x="1088" y="402"/>
                    <a:pt x="1088" y="402"/>
                  </a:cubicBezTo>
                  <a:cubicBezTo>
                    <a:pt x="1069" y="390"/>
                    <a:pt x="1046" y="384"/>
                    <a:pt x="1024" y="384"/>
                  </a:cubicBezTo>
                  <a:cubicBezTo>
                    <a:pt x="953" y="384"/>
                    <a:pt x="896" y="441"/>
                    <a:pt x="896" y="512"/>
                  </a:cubicBezTo>
                  <a:cubicBezTo>
                    <a:pt x="896" y="534"/>
                    <a:pt x="902" y="557"/>
                    <a:pt x="914" y="576"/>
                  </a:cubicBezTo>
                  <a:cubicBezTo>
                    <a:pt x="704" y="786"/>
                    <a:pt x="704" y="786"/>
                    <a:pt x="704" y="786"/>
                  </a:cubicBezTo>
                  <a:cubicBezTo>
                    <a:pt x="665" y="762"/>
                    <a:pt x="615" y="762"/>
                    <a:pt x="575" y="786"/>
                  </a:cubicBezTo>
                  <a:cubicBezTo>
                    <a:pt x="430" y="640"/>
                    <a:pt x="430" y="640"/>
                    <a:pt x="430" y="640"/>
                  </a:cubicBezTo>
                  <a:cubicBezTo>
                    <a:pt x="441" y="621"/>
                    <a:pt x="448" y="598"/>
                    <a:pt x="448" y="576"/>
                  </a:cubicBezTo>
                  <a:cubicBezTo>
                    <a:pt x="448" y="505"/>
                    <a:pt x="391" y="448"/>
                    <a:pt x="320" y="448"/>
                  </a:cubicBezTo>
                  <a:cubicBezTo>
                    <a:pt x="262" y="448"/>
                    <a:pt x="211" y="487"/>
                    <a:pt x="196" y="544"/>
                  </a:cubicBezTo>
                  <a:cubicBezTo>
                    <a:pt x="78" y="544"/>
                    <a:pt x="78" y="544"/>
                    <a:pt x="78" y="544"/>
                  </a:cubicBezTo>
                  <a:cubicBezTo>
                    <a:pt x="138" y="264"/>
                    <a:pt x="385" y="64"/>
                    <a:pt x="672" y="64"/>
                  </a:cubicBezTo>
                  <a:close/>
                  <a:moveTo>
                    <a:pt x="1088" y="512"/>
                  </a:moveTo>
                  <a:cubicBezTo>
                    <a:pt x="1088" y="547"/>
                    <a:pt x="1059" y="576"/>
                    <a:pt x="1024" y="576"/>
                  </a:cubicBezTo>
                  <a:cubicBezTo>
                    <a:pt x="988" y="576"/>
                    <a:pt x="960" y="547"/>
                    <a:pt x="960" y="512"/>
                  </a:cubicBezTo>
                  <a:cubicBezTo>
                    <a:pt x="960" y="476"/>
                    <a:pt x="988" y="448"/>
                    <a:pt x="1024" y="448"/>
                  </a:cubicBezTo>
                  <a:cubicBezTo>
                    <a:pt x="1059" y="448"/>
                    <a:pt x="1088" y="476"/>
                    <a:pt x="1088" y="512"/>
                  </a:cubicBezTo>
                  <a:close/>
                  <a:moveTo>
                    <a:pt x="704" y="896"/>
                  </a:moveTo>
                  <a:cubicBezTo>
                    <a:pt x="704" y="931"/>
                    <a:pt x="675" y="960"/>
                    <a:pt x="640" y="960"/>
                  </a:cubicBezTo>
                  <a:cubicBezTo>
                    <a:pt x="604" y="960"/>
                    <a:pt x="576" y="931"/>
                    <a:pt x="576" y="896"/>
                  </a:cubicBezTo>
                  <a:cubicBezTo>
                    <a:pt x="576" y="860"/>
                    <a:pt x="604" y="832"/>
                    <a:pt x="640" y="832"/>
                  </a:cubicBezTo>
                  <a:cubicBezTo>
                    <a:pt x="675" y="832"/>
                    <a:pt x="704" y="860"/>
                    <a:pt x="704" y="896"/>
                  </a:cubicBezTo>
                  <a:close/>
                  <a:moveTo>
                    <a:pt x="384" y="576"/>
                  </a:moveTo>
                  <a:cubicBezTo>
                    <a:pt x="384" y="611"/>
                    <a:pt x="355" y="640"/>
                    <a:pt x="320" y="640"/>
                  </a:cubicBezTo>
                  <a:cubicBezTo>
                    <a:pt x="284" y="640"/>
                    <a:pt x="256" y="611"/>
                    <a:pt x="256" y="576"/>
                  </a:cubicBezTo>
                  <a:cubicBezTo>
                    <a:pt x="256" y="540"/>
                    <a:pt x="284" y="512"/>
                    <a:pt x="320" y="512"/>
                  </a:cubicBezTo>
                  <a:cubicBezTo>
                    <a:pt x="355" y="512"/>
                    <a:pt x="384" y="540"/>
                    <a:pt x="384" y="576"/>
                  </a:cubicBezTo>
                  <a:close/>
                  <a:moveTo>
                    <a:pt x="967" y="1203"/>
                  </a:moveTo>
                  <a:cubicBezTo>
                    <a:pt x="877" y="1253"/>
                    <a:pt x="775" y="1280"/>
                    <a:pt x="672" y="1280"/>
                  </a:cubicBezTo>
                  <a:cubicBezTo>
                    <a:pt x="336" y="1280"/>
                    <a:pt x="64" y="1008"/>
                    <a:pt x="64" y="673"/>
                  </a:cubicBezTo>
                  <a:cubicBezTo>
                    <a:pt x="64" y="651"/>
                    <a:pt x="65" y="629"/>
                    <a:pt x="67" y="608"/>
                  </a:cubicBezTo>
                  <a:cubicBezTo>
                    <a:pt x="196" y="608"/>
                    <a:pt x="196" y="608"/>
                    <a:pt x="196" y="608"/>
                  </a:cubicBezTo>
                  <a:cubicBezTo>
                    <a:pt x="211" y="664"/>
                    <a:pt x="262" y="703"/>
                    <a:pt x="320" y="704"/>
                  </a:cubicBezTo>
                  <a:cubicBezTo>
                    <a:pt x="343" y="704"/>
                    <a:pt x="365" y="697"/>
                    <a:pt x="384" y="686"/>
                  </a:cubicBezTo>
                  <a:cubicBezTo>
                    <a:pt x="530" y="831"/>
                    <a:pt x="530" y="831"/>
                    <a:pt x="530" y="831"/>
                  </a:cubicBezTo>
                  <a:cubicBezTo>
                    <a:pt x="518" y="851"/>
                    <a:pt x="512" y="873"/>
                    <a:pt x="512" y="896"/>
                  </a:cubicBezTo>
                  <a:cubicBezTo>
                    <a:pt x="512" y="966"/>
                    <a:pt x="569" y="1024"/>
                    <a:pt x="640" y="1024"/>
                  </a:cubicBezTo>
                  <a:cubicBezTo>
                    <a:pt x="710" y="1024"/>
                    <a:pt x="768" y="966"/>
                    <a:pt x="768" y="896"/>
                  </a:cubicBezTo>
                  <a:cubicBezTo>
                    <a:pt x="768" y="873"/>
                    <a:pt x="761" y="851"/>
                    <a:pt x="750" y="831"/>
                  </a:cubicBezTo>
                  <a:cubicBezTo>
                    <a:pt x="959" y="622"/>
                    <a:pt x="959" y="622"/>
                    <a:pt x="959" y="622"/>
                  </a:cubicBezTo>
                  <a:cubicBezTo>
                    <a:pt x="979" y="633"/>
                    <a:pt x="1001" y="640"/>
                    <a:pt x="1024" y="640"/>
                  </a:cubicBezTo>
                  <a:cubicBezTo>
                    <a:pt x="1094" y="640"/>
                    <a:pt x="1152" y="582"/>
                    <a:pt x="1152" y="512"/>
                  </a:cubicBezTo>
                  <a:cubicBezTo>
                    <a:pt x="1152" y="489"/>
                    <a:pt x="1145" y="467"/>
                    <a:pt x="1134" y="447"/>
                  </a:cubicBezTo>
                  <a:cubicBezTo>
                    <a:pt x="1203" y="377"/>
                    <a:pt x="1203" y="377"/>
                    <a:pt x="1203" y="377"/>
                  </a:cubicBezTo>
                  <a:cubicBezTo>
                    <a:pt x="1366" y="671"/>
                    <a:pt x="1260" y="1040"/>
                    <a:pt x="967" y="1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84" name="Freeform 40"/>
            <p:cNvSpPr>
              <a:spLocks noEditPoints="1"/>
            </p:cNvSpPr>
            <p:nvPr/>
          </p:nvSpPr>
          <p:spPr bwMode="auto">
            <a:xfrm>
              <a:off x="343" y="963"/>
              <a:ext cx="307" cy="306"/>
            </a:xfrm>
            <a:custGeom>
              <a:avLst/>
              <a:gdLst>
                <a:gd name="T0" fmla="*/ 1705 w 2041"/>
                <a:gd name="T1" fmla="*/ 424 h 2040"/>
                <a:gd name="T2" fmla="*/ 1828 w 2041"/>
                <a:gd name="T3" fmla="*/ 328 h 2040"/>
                <a:gd name="T4" fmla="*/ 2025 w 2041"/>
                <a:gd name="T5" fmla="*/ 328 h 2040"/>
                <a:gd name="T6" fmla="*/ 2025 w 2041"/>
                <a:gd name="T7" fmla="*/ 264 h 2040"/>
                <a:gd name="T8" fmla="*/ 1828 w 2041"/>
                <a:gd name="T9" fmla="*/ 264 h 2040"/>
                <a:gd name="T10" fmla="*/ 1705 w 2041"/>
                <a:gd name="T11" fmla="*/ 168 h 2040"/>
                <a:gd name="T12" fmla="*/ 1577 w 2041"/>
                <a:gd name="T13" fmla="*/ 296 h 2040"/>
                <a:gd name="T14" fmla="*/ 1595 w 2041"/>
                <a:gd name="T15" fmla="*/ 360 h 2040"/>
                <a:gd name="T16" fmla="*/ 1539 w 2041"/>
                <a:gd name="T17" fmla="*/ 417 h 2040"/>
                <a:gd name="T18" fmla="*/ 417 w 2041"/>
                <a:gd name="T19" fmla="*/ 269 h 2040"/>
                <a:gd name="T20" fmla="*/ 269 w 2041"/>
                <a:gd name="T21" fmla="*/ 1391 h 2040"/>
                <a:gd name="T22" fmla="*/ 1339 w 2041"/>
                <a:gd name="T23" fmla="*/ 1575 h 2040"/>
                <a:gd name="T24" fmla="*/ 1435 w 2041"/>
                <a:gd name="T25" fmla="*/ 1672 h 2040"/>
                <a:gd name="T26" fmla="*/ 1481 w 2041"/>
                <a:gd name="T27" fmla="*/ 1717 h 2040"/>
                <a:gd name="T28" fmla="*/ 1738 w 2041"/>
                <a:gd name="T29" fmla="*/ 1975 h 2040"/>
                <a:gd name="T30" fmla="*/ 1976 w 2041"/>
                <a:gd name="T31" fmla="*/ 1975 h 2040"/>
                <a:gd name="T32" fmla="*/ 1976 w 2041"/>
                <a:gd name="T33" fmla="*/ 1737 h 2040"/>
                <a:gd name="T34" fmla="*/ 1718 w 2041"/>
                <a:gd name="T35" fmla="*/ 1480 h 2040"/>
                <a:gd name="T36" fmla="*/ 1673 w 2041"/>
                <a:gd name="T37" fmla="*/ 1434 h 2040"/>
                <a:gd name="T38" fmla="*/ 1576 w 2041"/>
                <a:gd name="T39" fmla="*/ 1338 h 2040"/>
                <a:gd name="T40" fmla="*/ 1576 w 2041"/>
                <a:gd name="T41" fmla="*/ 470 h 2040"/>
                <a:gd name="T42" fmla="*/ 1640 w 2041"/>
                <a:gd name="T43" fmla="*/ 406 h 2040"/>
                <a:gd name="T44" fmla="*/ 1705 w 2041"/>
                <a:gd name="T45" fmla="*/ 424 h 2040"/>
                <a:gd name="T46" fmla="*/ 1705 w 2041"/>
                <a:gd name="T47" fmla="*/ 232 h 2040"/>
                <a:gd name="T48" fmla="*/ 1769 w 2041"/>
                <a:gd name="T49" fmla="*/ 296 h 2040"/>
                <a:gd name="T50" fmla="*/ 1705 w 2041"/>
                <a:gd name="T51" fmla="*/ 360 h 2040"/>
                <a:gd name="T52" fmla="*/ 1641 w 2041"/>
                <a:gd name="T53" fmla="*/ 296 h 2040"/>
                <a:gd name="T54" fmla="*/ 1705 w 2041"/>
                <a:gd name="T55" fmla="*/ 232 h 2040"/>
                <a:gd name="T56" fmla="*/ 1930 w 2041"/>
                <a:gd name="T57" fmla="*/ 1783 h 2040"/>
                <a:gd name="T58" fmla="*/ 1932 w 2041"/>
                <a:gd name="T59" fmla="*/ 1929 h 2040"/>
                <a:gd name="T60" fmla="*/ 1785 w 2041"/>
                <a:gd name="T61" fmla="*/ 1931 h 2040"/>
                <a:gd name="T62" fmla="*/ 1784 w 2041"/>
                <a:gd name="T63" fmla="*/ 1929 h 2040"/>
                <a:gd name="T64" fmla="*/ 1526 w 2041"/>
                <a:gd name="T65" fmla="*/ 1672 h 2040"/>
                <a:gd name="T66" fmla="*/ 1673 w 2041"/>
                <a:gd name="T67" fmla="*/ 1525 h 2040"/>
                <a:gd name="T68" fmla="*/ 1930 w 2041"/>
                <a:gd name="T69" fmla="*/ 1783 h 2040"/>
                <a:gd name="T70" fmla="*/ 1627 w 2041"/>
                <a:gd name="T71" fmla="*/ 1480 h 2040"/>
                <a:gd name="T72" fmla="*/ 1481 w 2041"/>
                <a:gd name="T73" fmla="*/ 1626 h 2040"/>
                <a:gd name="T74" fmla="*/ 1392 w 2041"/>
                <a:gd name="T75" fmla="*/ 1538 h 2040"/>
                <a:gd name="T76" fmla="*/ 1405 w 2041"/>
                <a:gd name="T77" fmla="*/ 1527 h 2040"/>
                <a:gd name="T78" fmla="*/ 1420 w 2041"/>
                <a:gd name="T79" fmla="*/ 1515 h 2040"/>
                <a:gd name="T80" fmla="*/ 1440 w 2041"/>
                <a:gd name="T81" fmla="*/ 1497 h 2040"/>
                <a:gd name="T82" fmla="*/ 1451 w 2041"/>
                <a:gd name="T83" fmla="*/ 1488 h 2040"/>
                <a:gd name="T84" fmla="*/ 1489 w 2041"/>
                <a:gd name="T85" fmla="*/ 1450 h 2040"/>
                <a:gd name="T86" fmla="*/ 1498 w 2041"/>
                <a:gd name="T87" fmla="*/ 1439 h 2040"/>
                <a:gd name="T88" fmla="*/ 1516 w 2041"/>
                <a:gd name="T89" fmla="*/ 1419 h 2040"/>
                <a:gd name="T90" fmla="*/ 1528 w 2041"/>
                <a:gd name="T91" fmla="*/ 1404 h 2040"/>
                <a:gd name="T92" fmla="*/ 1539 w 2041"/>
                <a:gd name="T93" fmla="*/ 1391 h 2040"/>
                <a:gd name="T94" fmla="*/ 1627 w 2041"/>
                <a:gd name="T95" fmla="*/ 1480 h 2040"/>
                <a:gd name="T96" fmla="*/ 1503 w 2041"/>
                <a:gd name="T97" fmla="*/ 1331 h 2040"/>
                <a:gd name="T98" fmla="*/ 1472 w 2041"/>
                <a:gd name="T99" fmla="*/ 1372 h 2040"/>
                <a:gd name="T100" fmla="*/ 1462 w 2041"/>
                <a:gd name="T101" fmla="*/ 1384 h 2040"/>
                <a:gd name="T102" fmla="*/ 1432 w 2041"/>
                <a:gd name="T103" fmla="*/ 1417 h 2040"/>
                <a:gd name="T104" fmla="*/ 1418 w 2041"/>
                <a:gd name="T105" fmla="*/ 1431 h 2040"/>
                <a:gd name="T106" fmla="*/ 1385 w 2041"/>
                <a:gd name="T107" fmla="*/ 1461 h 2040"/>
                <a:gd name="T108" fmla="*/ 1373 w 2041"/>
                <a:gd name="T109" fmla="*/ 1471 h 2040"/>
                <a:gd name="T110" fmla="*/ 1332 w 2041"/>
                <a:gd name="T111" fmla="*/ 1502 h 2040"/>
                <a:gd name="T112" fmla="*/ 304 w 2041"/>
                <a:gd name="T113" fmla="*/ 1331 h 2040"/>
                <a:gd name="T114" fmla="*/ 475 w 2041"/>
                <a:gd name="T115" fmla="*/ 303 h 2040"/>
                <a:gd name="T116" fmla="*/ 1503 w 2041"/>
                <a:gd name="T117" fmla="*/ 474 h 2040"/>
                <a:gd name="T118" fmla="*/ 1503 w 2041"/>
                <a:gd name="T119" fmla="*/ 1331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1" h="2040">
                  <a:moveTo>
                    <a:pt x="1705" y="424"/>
                  </a:moveTo>
                  <a:cubicBezTo>
                    <a:pt x="1763" y="423"/>
                    <a:pt x="1814" y="384"/>
                    <a:pt x="1828" y="328"/>
                  </a:cubicBezTo>
                  <a:cubicBezTo>
                    <a:pt x="2025" y="328"/>
                    <a:pt x="2025" y="328"/>
                    <a:pt x="2025" y="328"/>
                  </a:cubicBezTo>
                  <a:cubicBezTo>
                    <a:pt x="2025" y="264"/>
                    <a:pt x="2025" y="264"/>
                    <a:pt x="2025" y="264"/>
                  </a:cubicBezTo>
                  <a:cubicBezTo>
                    <a:pt x="1828" y="264"/>
                    <a:pt x="1828" y="264"/>
                    <a:pt x="1828" y="264"/>
                  </a:cubicBezTo>
                  <a:cubicBezTo>
                    <a:pt x="1814" y="207"/>
                    <a:pt x="1763" y="168"/>
                    <a:pt x="1705" y="168"/>
                  </a:cubicBezTo>
                  <a:cubicBezTo>
                    <a:pt x="1634" y="168"/>
                    <a:pt x="1577" y="225"/>
                    <a:pt x="1577" y="296"/>
                  </a:cubicBezTo>
                  <a:cubicBezTo>
                    <a:pt x="1577" y="318"/>
                    <a:pt x="1583" y="341"/>
                    <a:pt x="1595" y="360"/>
                  </a:cubicBezTo>
                  <a:cubicBezTo>
                    <a:pt x="1539" y="417"/>
                    <a:pt x="1539" y="417"/>
                    <a:pt x="1539" y="417"/>
                  </a:cubicBezTo>
                  <a:cubicBezTo>
                    <a:pt x="1270" y="66"/>
                    <a:pt x="767" y="0"/>
                    <a:pt x="417" y="269"/>
                  </a:cubicBezTo>
                  <a:cubicBezTo>
                    <a:pt x="66" y="538"/>
                    <a:pt x="0" y="1040"/>
                    <a:pt x="269" y="1391"/>
                  </a:cubicBezTo>
                  <a:cubicBezTo>
                    <a:pt x="523" y="1722"/>
                    <a:pt x="989" y="1802"/>
                    <a:pt x="1339" y="1575"/>
                  </a:cubicBezTo>
                  <a:cubicBezTo>
                    <a:pt x="1435" y="1672"/>
                    <a:pt x="1435" y="1672"/>
                    <a:pt x="1435" y="1672"/>
                  </a:cubicBezTo>
                  <a:cubicBezTo>
                    <a:pt x="1481" y="1717"/>
                    <a:pt x="1481" y="1717"/>
                    <a:pt x="1481" y="1717"/>
                  </a:cubicBezTo>
                  <a:cubicBezTo>
                    <a:pt x="1738" y="1975"/>
                    <a:pt x="1738" y="1975"/>
                    <a:pt x="1738" y="1975"/>
                  </a:cubicBezTo>
                  <a:cubicBezTo>
                    <a:pt x="1804" y="2040"/>
                    <a:pt x="1910" y="2040"/>
                    <a:pt x="1976" y="1975"/>
                  </a:cubicBezTo>
                  <a:cubicBezTo>
                    <a:pt x="2041" y="1909"/>
                    <a:pt x="2041" y="1803"/>
                    <a:pt x="1976" y="1737"/>
                  </a:cubicBezTo>
                  <a:cubicBezTo>
                    <a:pt x="1718" y="1480"/>
                    <a:pt x="1718" y="1480"/>
                    <a:pt x="1718" y="1480"/>
                  </a:cubicBezTo>
                  <a:cubicBezTo>
                    <a:pt x="1673" y="1434"/>
                    <a:pt x="1673" y="1434"/>
                    <a:pt x="1673" y="1434"/>
                  </a:cubicBezTo>
                  <a:cubicBezTo>
                    <a:pt x="1576" y="1338"/>
                    <a:pt x="1576" y="1338"/>
                    <a:pt x="1576" y="1338"/>
                  </a:cubicBezTo>
                  <a:cubicBezTo>
                    <a:pt x="1748" y="1074"/>
                    <a:pt x="1748" y="734"/>
                    <a:pt x="1576" y="470"/>
                  </a:cubicBezTo>
                  <a:cubicBezTo>
                    <a:pt x="1640" y="406"/>
                    <a:pt x="1640" y="406"/>
                    <a:pt x="1640" y="406"/>
                  </a:cubicBezTo>
                  <a:cubicBezTo>
                    <a:pt x="1660" y="417"/>
                    <a:pt x="1682" y="424"/>
                    <a:pt x="1705" y="424"/>
                  </a:cubicBezTo>
                  <a:close/>
                  <a:moveTo>
                    <a:pt x="1705" y="232"/>
                  </a:moveTo>
                  <a:cubicBezTo>
                    <a:pt x="1740" y="232"/>
                    <a:pt x="1769" y="260"/>
                    <a:pt x="1769" y="296"/>
                  </a:cubicBezTo>
                  <a:cubicBezTo>
                    <a:pt x="1769" y="331"/>
                    <a:pt x="1740" y="360"/>
                    <a:pt x="1705" y="360"/>
                  </a:cubicBezTo>
                  <a:cubicBezTo>
                    <a:pt x="1669" y="360"/>
                    <a:pt x="1641" y="331"/>
                    <a:pt x="1641" y="296"/>
                  </a:cubicBezTo>
                  <a:cubicBezTo>
                    <a:pt x="1641" y="260"/>
                    <a:pt x="1669" y="232"/>
                    <a:pt x="1705" y="232"/>
                  </a:cubicBezTo>
                  <a:close/>
                  <a:moveTo>
                    <a:pt x="1930" y="1783"/>
                  </a:moveTo>
                  <a:cubicBezTo>
                    <a:pt x="1971" y="1823"/>
                    <a:pt x="1972" y="1888"/>
                    <a:pt x="1932" y="1929"/>
                  </a:cubicBezTo>
                  <a:cubicBezTo>
                    <a:pt x="1892" y="1970"/>
                    <a:pt x="1826" y="1971"/>
                    <a:pt x="1785" y="1931"/>
                  </a:cubicBezTo>
                  <a:cubicBezTo>
                    <a:pt x="1785" y="1930"/>
                    <a:pt x="1784" y="1930"/>
                    <a:pt x="1784" y="1929"/>
                  </a:cubicBezTo>
                  <a:cubicBezTo>
                    <a:pt x="1526" y="1672"/>
                    <a:pt x="1526" y="1672"/>
                    <a:pt x="1526" y="1672"/>
                  </a:cubicBezTo>
                  <a:cubicBezTo>
                    <a:pt x="1673" y="1525"/>
                    <a:pt x="1673" y="1525"/>
                    <a:pt x="1673" y="1525"/>
                  </a:cubicBezTo>
                  <a:lnTo>
                    <a:pt x="1930" y="1783"/>
                  </a:lnTo>
                  <a:close/>
                  <a:moveTo>
                    <a:pt x="1627" y="1480"/>
                  </a:moveTo>
                  <a:cubicBezTo>
                    <a:pt x="1481" y="1626"/>
                    <a:pt x="1481" y="1626"/>
                    <a:pt x="1481" y="1626"/>
                  </a:cubicBezTo>
                  <a:cubicBezTo>
                    <a:pt x="1392" y="1538"/>
                    <a:pt x="1392" y="1538"/>
                    <a:pt x="1392" y="1538"/>
                  </a:cubicBezTo>
                  <a:cubicBezTo>
                    <a:pt x="1397" y="1534"/>
                    <a:pt x="1401" y="1531"/>
                    <a:pt x="1405" y="1527"/>
                  </a:cubicBezTo>
                  <a:cubicBezTo>
                    <a:pt x="1410" y="1524"/>
                    <a:pt x="1415" y="1519"/>
                    <a:pt x="1420" y="1515"/>
                  </a:cubicBezTo>
                  <a:cubicBezTo>
                    <a:pt x="1427" y="1509"/>
                    <a:pt x="1434" y="1503"/>
                    <a:pt x="1440" y="1497"/>
                  </a:cubicBezTo>
                  <a:cubicBezTo>
                    <a:pt x="1444" y="1494"/>
                    <a:pt x="1447" y="1491"/>
                    <a:pt x="1451" y="1488"/>
                  </a:cubicBezTo>
                  <a:cubicBezTo>
                    <a:pt x="1464" y="1475"/>
                    <a:pt x="1476" y="1463"/>
                    <a:pt x="1489" y="1450"/>
                  </a:cubicBezTo>
                  <a:cubicBezTo>
                    <a:pt x="1492" y="1446"/>
                    <a:pt x="1495" y="1443"/>
                    <a:pt x="1498" y="1439"/>
                  </a:cubicBezTo>
                  <a:cubicBezTo>
                    <a:pt x="1504" y="1433"/>
                    <a:pt x="1510" y="1426"/>
                    <a:pt x="1516" y="1419"/>
                  </a:cubicBezTo>
                  <a:cubicBezTo>
                    <a:pt x="1520" y="1414"/>
                    <a:pt x="1524" y="1409"/>
                    <a:pt x="1528" y="1404"/>
                  </a:cubicBezTo>
                  <a:cubicBezTo>
                    <a:pt x="1532" y="1400"/>
                    <a:pt x="1535" y="1396"/>
                    <a:pt x="1539" y="1391"/>
                  </a:cubicBezTo>
                  <a:lnTo>
                    <a:pt x="1627" y="1480"/>
                  </a:lnTo>
                  <a:close/>
                  <a:moveTo>
                    <a:pt x="1503" y="1331"/>
                  </a:moveTo>
                  <a:cubicBezTo>
                    <a:pt x="1493" y="1345"/>
                    <a:pt x="1483" y="1359"/>
                    <a:pt x="1472" y="1372"/>
                  </a:cubicBezTo>
                  <a:cubicBezTo>
                    <a:pt x="1469" y="1376"/>
                    <a:pt x="1465" y="1380"/>
                    <a:pt x="1462" y="1384"/>
                  </a:cubicBezTo>
                  <a:cubicBezTo>
                    <a:pt x="1452" y="1395"/>
                    <a:pt x="1442" y="1406"/>
                    <a:pt x="1432" y="1417"/>
                  </a:cubicBezTo>
                  <a:cubicBezTo>
                    <a:pt x="1427" y="1421"/>
                    <a:pt x="1423" y="1426"/>
                    <a:pt x="1418" y="1431"/>
                  </a:cubicBezTo>
                  <a:cubicBezTo>
                    <a:pt x="1407" y="1441"/>
                    <a:pt x="1396" y="1451"/>
                    <a:pt x="1385" y="1461"/>
                  </a:cubicBezTo>
                  <a:cubicBezTo>
                    <a:pt x="1381" y="1464"/>
                    <a:pt x="1377" y="1468"/>
                    <a:pt x="1373" y="1471"/>
                  </a:cubicBezTo>
                  <a:cubicBezTo>
                    <a:pt x="1360" y="1482"/>
                    <a:pt x="1346" y="1492"/>
                    <a:pt x="1332" y="1502"/>
                  </a:cubicBezTo>
                  <a:cubicBezTo>
                    <a:pt x="1001" y="1739"/>
                    <a:pt x="540" y="1662"/>
                    <a:pt x="304" y="1331"/>
                  </a:cubicBezTo>
                  <a:cubicBezTo>
                    <a:pt x="67" y="1000"/>
                    <a:pt x="144" y="539"/>
                    <a:pt x="475" y="303"/>
                  </a:cubicBezTo>
                  <a:cubicBezTo>
                    <a:pt x="806" y="66"/>
                    <a:pt x="1267" y="143"/>
                    <a:pt x="1503" y="474"/>
                  </a:cubicBezTo>
                  <a:cubicBezTo>
                    <a:pt x="1687" y="730"/>
                    <a:pt x="1687" y="1075"/>
                    <a:pt x="1503" y="1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grpSp>
        <p:nvGrpSpPr>
          <p:cNvPr id="85" name="Group 52"/>
          <p:cNvGrpSpPr>
            <a:grpSpLocks noChangeAspect="1"/>
          </p:cNvGrpSpPr>
          <p:nvPr/>
        </p:nvGrpSpPr>
        <p:grpSpPr bwMode="auto">
          <a:xfrm>
            <a:off x="824644" y="1942494"/>
            <a:ext cx="423862" cy="509588"/>
            <a:chOff x="375" y="1492"/>
            <a:chExt cx="267" cy="321"/>
          </a:xfrm>
          <a:solidFill>
            <a:srgbClr val="F9F9F9"/>
          </a:solidFill>
        </p:grpSpPr>
        <p:sp>
          <p:nvSpPr>
            <p:cNvPr id="86" name="Freeform 53"/>
            <p:cNvSpPr>
              <a:spLocks noEditPoints="1"/>
            </p:cNvSpPr>
            <p:nvPr/>
          </p:nvSpPr>
          <p:spPr bwMode="auto">
            <a:xfrm>
              <a:off x="377" y="1558"/>
              <a:ext cx="265" cy="255"/>
            </a:xfrm>
            <a:custGeom>
              <a:avLst/>
              <a:gdLst>
                <a:gd name="T0" fmla="*/ 1262 w 1262"/>
                <a:gd name="T1" fmla="*/ 1062 h 1216"/>
                <a:gd name="T2" fmla="*/ 1258 w 1262"/>
                <a:gd name="T3" fmla="*/ 418 h 1216"/>
                <a:gd name="T4" fmla="*/ 720 w 1262"/>
                <a:gd name="T5" fmla="*/ 302 h 1216"/>
                <a:gd name="T6" fmla="*/ 542 w 1262"/>
                <a:gd name="T7" fmla="*/ 296 h 1216"/>
                <a:gd name="T8" fmla="*/ 325 w 1262"/>
                <a:gd name="T9" fmla="*/ 41 h 1216"/>
                <a:gd name="T10" fmla="*/ 285 w 1262"/>
                <a:gd name="T11" fmla="*/ 296 h 1216"/>
                <a:gd name="T12" fmla="*/ 282 w 1262"/>
                <a:gd name="T13" fmla="*/ 302 h 1216"/>
                <a:gd name="T14" fmla="*/ 142 w 1262"/>
                <a:gd name="T15" fmla="*/ 303 h 1216"/>
                <a:gd name="T16" fmla="*/ 0 w 1262"/>
                <a:gd name="T17" fmla="*/ 567 h 1216"/>
                <a:gd name="T18" fmla="*/ 1 w 1262"/>
                <a:gd name="T19" fmla="*/ 630 h 1216"/>
                <a:gd name="T20" fmla="*/ 50 w 1262"/>
                <a:gd name="T21" fmla="*/ 635 h 1216"/>
                <a:gd name="T22" fmla="*/ 52 w 1262"/>
                <a:gd name="T23" fmla="*/ 616 h 1216"/>
                <a:gd name="T24" fmla="*/ 52 w 1262"/>
                <a:gd name="T25" fmla="*/ 456 h 1216"/>
                <a:gd name="T26" fmla="*/ 978 w 1262"/>
                <a:gd name="T27" fmla="*/ 354 h 1216"/>
                <a:gd name="T28" fmla="*/ 1078 w 1262"/>
                <a:gd name="T29" fmla="*/ 597 h 1216"/>
                <a:gd name="T30" fmla="*/ 1074 w 1262"/>
                <a:gd name="T31" fmla="*/ 612 h 1216"/>
                <a:gd name="T32" fmla="*/ 1056 w 1262"/>
                <a:gd name="T33" fmla="*/ 613 h 1216"/>
                <a:gd name="T34" fmla="*/ 771 w 1262"/>
                <a:gd name="T35" fmla="*/ 613 h 1216"/>
                <a:gd name="T36" fmla="*/ 656 w 1262"/>
                <a:gd name="T37" fmla="*/ 858 h 1216"/>
                <a:gd name="T38" fmla="*/ 956 w 1262"/>
                <a:gd name="T39" fmla="*/ 905 h 1216"/>
                <a:gd name="T40" fmla="*/ 1061 w 1262"/>
                <a:gd name="T41" fmla="*/ 904 h 1216"/>
                <a:gd name="T42" fmla="*/ 1078 w 1262"/>
                <a:gd name="T43" fmla="*/ 909 h 1216"/>
                <a:gd name="T44" fmla="*/ 1078 w 1262"/>
                <a:gd name="T45" fmla="*/ 1059 h 1216"/>
                <a:gd name="T46" fmla="*/ 156 w 1262"/>
                <a:gd name="T47" fmla="*/ 1164 h 1216"/>
                <a:gd name="T48" fmla="*/ 52 w 1262"/>
                <a:gd name="T49" fmla="*/ 899 h 1216"/>
                <a:gd name="T50" fmla="*/ 16 w 1262"/>
                <a:gd name="T51" fmla="*/ 870 h 1216"/>
                <a:gd name="T52" fmla="*/ 0 w 1262"/>
                <a:gd name="T53" fmla="*/ 945 h 1216"/>
                <a:gd name="T54" fmla="*/ 62 w 1262"/>
                <a:gd name="T55" fmla="*/ 1189 h 1216"/>
                <a:gd name="T56" fmla="*/ 1134 w 1262"/>
                <a:gd name="T57" fmla="*/ 1216 h 1216"/>
                <a:gd name="T58" fmla="*/ 1151 w 1262"/>
                <a:gd name="T59" fmla="*/ 1212 h 1216"/>
                <a:gd name="T60" fmla="*/ 413 w 1262"/>
                <a:gd name="T61" fmla="*/ 302 h 1216"/>
                <a:gd name="T62" fmla="*/ 331 w 1262"/>
                <a:gd name="T63" fmla="*/ 101 h 1216"/>
                <a:gd name="T64" fmla="*/ 530 w 1262"/>
                <a:gd name="T65" fmla="*/ 186 h 1216"/>
                <a:gd name="T66" fmla="*/ 1105 w 1262"/>
                <a:gd name="T67" fmla="*/ 357 h 1216"/>
                <a:gd name="T68" fmla="*/ 1208 w 1262"/>
                <a:gd name="T69" fmla="*/ 432 h 1216"/>
                <a:gd name="T70" fmla="*/ 1210 w 1262"/>
                <a:gd name="T71" fmla="*/ 489 h 1216"/>
                <a:gd name="T72" fmla="*/ 1210 w 1262"/>
                <a:gd name="T73" fmla="*/ 605 h 1216"/>
                <a:gd name="T74" fmla="*/ 1208 w 1262"/>
                <a:gd name="T75" fmla="*/ 610 h 1216"/>
                <a:gd name="T76" fmla="*/ 1134 w 1262"/>
                <a:gd name="T77" fmla="*/ 613 h 1216"/>
                <a:gd name="T78" fmla="*/ 1130 w 1262"/>
                <a:gd name="T79" fmla="*/ 598 h 1216"/>
                <a:gd name="T80" fmla="*/ 1130 w 1262"/>
                <a:gd name="T81" fmla="*/ 472 h 1216"/>
                <a:gd name="T82" fmla="*/ 1103 w 1262"/>
                <a:gd name="T83" fmla="*/ 363 h 1216"/>
                <a:gd name="T84" fmla="*/ 1105 w 1262"/>
                <a:gd name="T85" fmla="*/ 357 h 1216"/>
                <a:gd name="T86" fmla="*/ 763 w 1262"/>
                <a:gd name="T87" fmla="*/ 852 h 1216"/>
                <a:gd name="T88" fmla="*/ 688 w 1262"/>
                <a:gd name="T89" fmla="*/ 702 h 1216"/>
                <a:gd name="T90" fmla="*/ 999 w 1262"/>
                <a:gd name="T91" fmla="*/ 665 h 1216"/>
                <a:gd name="T92" fmla="*/ 1209 w 1262"/>
                <a:gd name="T93" fmla="*/ 665 h 1216"/>
                <a:gd name="T94" fmla="*/ 1206 w 1262"/>
                <a:gd name="T95" fmla="*/ 852 h 1216"/>
                <a:gd name="T96" fmla="*/ 1196 w 1262"/>
                <a:gd name="T97" fmla="*/ 853 h 1216"/>
                <a:gd name="T98" fmla="*/ 968 w 1262"/>
                <a:gd name="T99" fmla="*/ 853 h 1216"/>
                <a:gd name="T100" fmla="*/ 1104 w 1262"/>
                <a:gd name="T101" fmla="*/ 1163 h 1216"/>
                <a:gd name="T102" fmla="*/ 1101 w 1262"/>
                <a:gd name="T103" fmla="*/ 1157 h 1216"/>
                <a:gd name="T104" fmla="*/ 1130 w 1262"/>
                <a:gd name="T105" fmla="*/ 953 h 1216"/>
                <a:gd name="T106" fmla="*/ 1130 w 1262"/>
                <a:gd name="T107" fmla="*/ 905 h 1216"/>
                <a:gd name="T108" fmla="*/ 1206 w 1262"/>
                <a:gd name="T109" fmla="*/ 906 h 1216"/>
                <a:gd name="T110" fmla="*/ 1210 w 1262"/>
                <a:gd name="T111" fmla="*/ 917 h 1216"/>
                <a:gd name="T112" fmla="*/ 1210 w 1262"/>
                <a:gd name="T113" fmla="*/ 1067 h 1216"/>
                <a:gd name="T114" fmla="*/ 1111 w 1262"/>
                <a:gd name="T115" fmla="*/ 11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2" h="1216">
                  <a:moveTo>
                    <a:pt x="1151" y="1212"/>
                  </a:moveTo>
                  <a:cubicBezTo>
                    <a:pt x="1220" y="1193"/>
                    <a:pt x="1262" y="1137"/>
                    <a:pt x="1262" y="1062"/>
                  </a:cubicBezTo>
                  <a:cubicBezTo>
                    <a:pt x="1262" y="869"/>
                    <a:pt x="1262" y="670"/>
                    <a:pt x="1262" y="456"/>
                  </a:cubicBezTo>
                  <a:cubicBezTo>
                    <a:pt x="1262" y="446"/>
                    <a:pt x="1261" y="432"/>
                    <a:pt x="1258" y="418"/>
                  </a:cubicBezTo>
                  <a:cubicBezTo>
                    <a:pt x="1243" y="348"/>
                    <a:pt x="1185" y="302"/>
                    <a:pt x="1111" y="302"/>
                  </a:cubicBezTo>
                  <a:cubicBezTo>
                    <a:pt x="981" y="302"/>
                    <a:pt x="850" y="302"/>
                    <a:pt x="720" y="302"/>
                  </a:cubicBezTo>
                  <a:cubicBezTo>
                    <a:pt x="537" y="302"/>
                    <a:pt x="537" y="302"/>
                    <a:pt x="537" y="302"/>
                  </a:cubicBezTo>
                  <a:cubicBezTo>
                    <a:pt x="542" y="296"/>
                    <a:pt x="542" y="296"/>
                    <a:pt x="542" y="296"/>
                  </a:cubicBezTo>
                  <a:cubicBezTo>
                    <a:pt x="608" y="208"/>
                    <a:pt x="583" y="115"/>
                    <a:pt x="532" y="65"/>
                  </a:cubicBezTo>
                  <a:cubicBezTo>
                    <a:pt x="477" y="9"/>
                    <a:pt x="392" y="0"/>
                    <a:pt x="325" y="41"/>
                  </a:cubicBezTo>
                  <a:cubicBezTo>
                    <a:pt x="281" y="68"/>
                    <a:pt x="255" y="107"/>
                    <a:pt x="246" y="158"/>
                  </a:cubicBezTo>
                  <a:cubicBezTo>
                    <a:pt x="238" y="207"/>
                    <a:pt x="251" y="252"/>
                    <a:pt x="285" y="296"/>
                  </a:cubicBezTo>
                  <a:cubicBezTo>
                    <a:pt x="290" y="302"/>
                    <a:pt x="290" y="302"/>
                    <a:pt x="290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67" y="302"/>
                    <a:pt x="252" y="302"/>
                    <a:pt x="237" y="302"/>
                  </a:cubicBezTo>
                  <a:cubicBezTo>
                    <a:pt x="204" y="302"/>
                    <a:pt x="173" y="302"/>
                    <a:pt x="142" y="303"/>
                  </a:cubicBezTo>
                  <a:cubicBezTo>
                    <a:pt x="66" y="304"/>
                    <a:pt x="5" y="362"/>
                    <a:pt x="2" y="437"/>
                  </a:cubicBezTo>
                  <a:cubicBezTo>
                    <a:pt x="0" y="480"/>
                    <a:pt x="0" y="524"/>
                    <a:pt x="0" y="567"/>
                  </a:cubicBezTo>
                  <a:cubicBezTo>
                    <a:pt x="0" y="585"/>
                    <a:pt x="0" y="604"/>
                    <a:pt x="0" y="622"/>
                  </a:cubicBezTo>
                  <a:cubicBezTo>
                    <a:pt x="0" y="625"/>
                    <a:pt x="1" y="627"/>
                    <a:pt x="1" y="630"/>
                  </a:cubicBezTo>
                  <a:cubicBezTo>
                    <a:pt x="5" y="642"/>
                    <a:pt x="12" y="648"/>
                    <a:pt x="23" y="649"/>
                  </a:cubicBezTo>
                  <a:cubicBezTo>
                    <a:pt x="35" y="651"/>
                    <a:pt x="44" y="646"/>
                    <a:pt x="50" y="635"/>
                  </a:cubicBezTo>
                  <a:cubicBezTo>
                    <a:pt x="52" y="630"/>
                    <a:pt x="52" y="625"/>
                    <a:pt x="52" y="619"/>
                  </a:cubicBezTo>
                  <a:cubicBezTo>
                    <a:pt x="52" y="616"/>
                    <a:pt x="52" y="616"/>
                    <a:pt x="52" y="616"/>
                  </a:cubicBezTo>
                  <a:cubicBezTo>
                    <a:pt x="52" y="594"/>
                    <a:pt x="52" y="572"/>
                    <a:pt x="52" y="550"/>
                  </a:cubicBezTo>
                  <a:cubicBezTo>
                    <a:pt x="52" y="519"/>
                    <a:pt x="52" y="487"/>
                    <a:pt x="52" y="456"/>
                  </a:cubicBezTo>
                  <a:cubicBezTo>
                    <a:pt x="52" y="393"/>
                    <a:pt x="91" y="354"/>
                    <a:pt x="153" y="354"/>
                  </a:cubicBezTo>
                  <a:cubicBezTo>
                    <a:pt x="434" y="354"/>
                    <a:pt x="711" y="354"/>
                    <a:pt x="978" y="354"/>
                  </a:cubicBezTo>
                  <a:cubicBezTo>
                    <a:pt x="1039" y="354"/>
                    <a:pt x="1078" y="393"/>
                    <a:pt x="1078" y="454"/>
                  </a:cubicBezTo>
                  <a:cubicBezTo>
                    <a:pt x="1078" y="503"/>
                    <a:pt x="1078" y="553"/>
                    <a:pt x="1078" y="597"/>
                  </a:cubicBezTo>
                  <a:cubicBezTo>
                    <a:pt x="1078" y="597"/>
                    <a:pt x="1078" y="598"/>
                    <a:pt x="1078" y="599"/>
                  </a:cubicBezTo>
                  <a:cubicBezTo>
                    <a:pt x="1079" y="602"/>
                    <a:pt x="1079" y="607"/>
                    <a:pt x="1074" y="612"/>
                  </a:cubicBezTo>
                  <a:cubicBezTo>
                    <a:pt x="1073" y="613"/>
                    <a:pt x="1073" y="613"/>
                    <a:pt x="1073" y="613"/>
                  </a:cubicBezTo>
                  <a:cubicBezTo>
                    <a:pt x="1056" y="613"/>
                    <a:pt x="1056" y="613"/>
                    <a:pt x="1056" y="613"/>
                  </a:cubicBezTo>
                  <a:cubicBezTo>
                    <a:pt x="1027" y="613"/>
                    <a:pt x="998" y="613"/>
                    <a:pt x="969" y="613"/>
                  </a:cubicBezTo>
                  <a:cubicBezTo>
                    <a:pt x="904" y="613"/>
                    <a:pt x="837" y="613"/>
                    <a:pt x="771" y="613"/>
                  </a:cubicBezTo>
                  <a:cubicBezTo>
                    <a:pt x="687" y="613"/>
                    <a:pt x="623" y="670"/>
                    <a:pt x="617" y="748"/>
                  </a:cubicBezTo>
                  <a:cubicBezTo>
                    <a:pt x="615" y="789"/>
                    <a:pt x="628" y="828"/>
                    <a:pt x="656" y="858"/>
                  </a:cubicBezTo>
                  <a:cubicBezTo>
                    <a:pt x="683" y="887"/>
                    <a:pt x="720" y="904"/>
                    <a:pt x="761" y="904"/>
                  </a:cubicBezTo>
                  <a:cubicBezTo>
                    <a:pt x="826" y="905"/>
                    <a:pt x="892" y="905"/>
                    <a:pt x="956" y="905"/>
                  </a:cubicBezTo>
                  <a:cubicBezTo>
                    <a:pt x="990" y="904"/>
                    <a:pt x="1024" y="904"/>
                    <a:pt x="1058" y="904"/>
                  </a:cubicBezTo>
                  <a:cubicBezTo>
                    <a:pt x="1059" y="905"/>
                    <a:pt x="1060" y="904"/>
                    <a:pt x="1061" y="904"/>
                  </a:cubicBezTo>
                  <a:cubicBezTo>
                    <a:pt x="1065" y="904"/>
                    <a:pt x="1071" y="904"/>
                    <a:pt x="1077" y="908"/>
                  </a:cubicBezTo>
                  <a:cubicBezTo>
                    <a:pt x="1078" y="909"/>
                    <a:pt x="1078" y="909"/>
                    <a:pt x="1078" y="909"/>
                  </a:cubicBezTo>
                  <a:cubicBezTo>
                    <a:pt x="1078" y="956"/>
                    <a:pt x="1078" y="956"/>
                    <a:pt x="1078" y="956"/>
                  </a:cubicBezTo>
                  <a:cubicBezTo>
                    <a:pt x="1078" y="990"/>
                    <a:pt x="1078" y="1024"/>
                    <a:pt x="1078" y="1059"/>
                  </a:cubicBezTo>
                  <a:cubicBezTo>
                    <a:pt x="1078" y="1127"/>
                    <a:pt x="1041" y="1164"/>
                    <a:pt x="974" y="1164"/>
                  </a:cubicBezTo>
                  <a:cubicBezTo>
                    <a:pt x="701" y="1164"/>
                    <a:pt x="429" y="1164"/>
                    <a:pt x="156" y="1164"/>
                  </a:cubicBezTo>
                  <a:cubicBezTo>
                    <a:pt x="90" y="1164"/>
                    <a:pt x="52" y="1126"/>
                    <a:pt x="52" y="1060"/>
                  </a:cubicBezTo>
                  <a:cubicBezTo>
                    <a:pt x="52" y="1006"/>
                    <a:pt x="52" y="953"/>
                    <a:pt x="52" y="899"/>
                  </a:cubicBezTo>
                  <a:cubicBezTo>
                    <a:pt x="52" y="889"/>
                    <a:pt x="51" y="881"/>
                    <a:pt x="44" y="875"/>
                  </a:cubicBezTo>
                  <a:cubicBezTo>
                    <a:pt x="35" y="867"/>
                    <a:pt x="26" y="865"/>
                    <a:pt x="16" y="870"/>
                  </a:cubicBezTo>
                  <a:cubicBezTo>
                    <a:pt x="5" y="874"/>
                    <a:pt x="0" y="883"/>
                    <a:pt x="0" y="897"/>
                  </a:cubicBezTo>
                  <a:cubicBezTo>
                    <a:pt x="0" y="913"/>
                    <a:pt x="0" y="929"/>
                    <a:pt x="0" y="945"/>
                  </a:cubicBezTo>
                  <a:cubicBezTo>
                    <a:pt x="0" y="986"/>
                    <a:pt x="0" y="1028"/>
                    <a:pt x="0" y="1070"/>
                  </a:cubicBezTo>
                  <a:cubicBezTo>
                    <a:pt x="1" y="1119"/>
                    <a:pt x="22" y="1160"/>
                    <a:pt x="62" y="1189"/>
                  </a:cubicBezTo>
                  <a:cubicBezTo>
                    <a:pt x="82" y="1204"/>
                    <a:pt x="105" y="1210"/>
                    <a:pt x="128" y="1216"/>
                  </a:cubicBezTo>
                  <a:cubicBezTo>
                    <a:pt x="1134" y="1216"/>
                    <a:pt x="1134" y="1216"/>
                    <a:pt x="1134" y="1216"/>
                  </a:cubicBezTo>
                  <a:cubicBezTo>
                    <a:pt x="1138" y="1213"/>
                    <a:pt x="1142" y="1213"/>
                    <a:pt x="1146" y="1212"/>
                  </a:cubicBezTo>
                  <a:cubicBezTo>
                    <a:pt x="1148" y="1212"/>
                    <a:pt x="1149" y="1212"/>
                    <a:pt x="1151" y="1212"/>
                  </a:cubicBezTo>
                  <a:close/>
                  <a:moveTo>
                    <a:pt x="414" y="302"/>
                  </a:moveTo>
                  <a:cubicBezTo>
                    <a:pt x="413" y="302"/>
                    <a:pt x="413" y="302"/>
                    <a:pt x="413" y="302"/>
                  </a:cubicBezTo>
                  <a:cubicBezTo>
                    <a:pt x="348" y="301"/>
                    <a:pt x="296" y="248"/>
                    <a:pt x="296" y="184"/>
                  </a:cubicBezTo>
                  <a:cubicBezTo>
                    <a:pt x="296" y="152"/>
                    <a:pt x="309" y="123"/>
                    <a:pt x="331" y="101"/>
                  </a:cubicBezTo>
                  <a:cubicBezTo>
                    <a:pt x="354" y="79"/>
                    <a:pt x="383" y="67"/>
                    <a:pt x="414" y="67"/>
                  </a:cubicBezTo>
                  <a:cubicBezTo>
                    <a:pt x="479" y="68"/>
                    <a:pt x="531" y="121"/>
                    <a:pt x="530" y="186"/>
                  </a:cubicBezTo>
                  <a:cubicBezTo>
                    <a:pt x="530" y="250"/>
                    <a:pt x="477" y="302"/>
                    <a:pt x="414" y="302"/>
                  </a:cubicBezTo>
                  <a:close/>
                  <a:moveTo>
                    <a:pt x="1105" y="357"/>
                  </a:moveTo>
                  <a:cubicBezTo>
                    <a:pt x="1125" y="352"/>
                    <a:pt x="1148" y="356"/>
                    <a:pt x="1167" y="369"/>
                  </a:cubicBezTo>
                  <a:cubicBezTo>
                    <a:pt x="1189" y="384"/>
                    <a:pt x="1204" y="407"/>
                    <a:pt x="1208" y="432"/>
                  </a:cubicBezTo>
                  <a:cubicBezTo>
                    <a:pt x="1210" y="446"/>
                    <a:pt x="1210" y="461"/>
                    <a:pt x="1210" y="475"/>
                  </a:cubicBezTo>
                  <a:cubicBezTo>
                    <a:pt x="1210" y="480"/>
                    <a:pt x="1210" y="484"/>
                    <a:pt x="1210" y="489"/>
                  </a:cubicBezTo>
                  <a:cubicBezTo>
                    <a:pt x="1210" y="520"/>
                    <a:pt x="1210" y="551"/>
                    <a:pt x="1210" y="581"/>
                  </a:cubicBezTo>
                  <a:cubicBezTo>
                    <a:pt x="1210" y="605"/>
                    <a:pt x="1210" y="605"/>
                    <a:pt x="1210" y="605"/>
                  </a:cubicBezTo>
                  <a:cubicBezTo>
                    <a:pt x="1210" y="606"/>
                    <a:pt x="1209" y="607"/>
                    <a:pt x="1209" y="608"/>
                  </a:cubicBezTo>
                  <a:cubicBezTo>
                    <a:pt x="1208" y="609"/>
                    <a:pt x="1208" y="609"/>
                    <a:pt x="1208" y="610"/>
                  </a:cubicBezTo>
                  <a:cubicBezTo>
                    <a:pt x="1207" y="613"/>
                    <a:pt x="1207" y="613"/>
                    <a:pt x="1207" y="613"/>
                  </a:cubicBezTo>
                  <a:cubicBezTo>
                    <a:pt x="1134" y="613"/>
                    <a:pt x="1134" y="613"/>
                    <a:pt x="1134" y="613"/>
                  </a:cubicBezTo>
                  <a:cubicBezTo>
                    <a:pt x="1133" y="611"/>
                    <a:pt x="1133" y="611"/>
                    <a:pt x="1133" y="611"/>
                  </a:cubicBezTo>
                  <a:cubicBezTo>
                    <a:pt x="1129" y="607"/>
                    <a:pt x="1130" y="602"/>
                    <a:pt x="1130" y="598"/>
                  </a:cubicBezTo>
                  <a:cubicBezTo>
                    <a:pt x="1130" y="596"/>
                    <a:pt x="1130" y="595"/>
                    <a:pt x="1130" y="594"/>
                  </a:cubicBezTo>
                  <a:cubicBezTo>
                    <a:pt x="1130" y="553"/>
                    <a:pt x="1130" y="513"/>
                    <a:pt x="1130" y="472"/>
                  </a:cubicBezTo>
                  <a:cubicBezTo>
                    <a:pt x="1130" y="453"/>
                    <a:pt x="1130" y="453"/>
                    <a:pt x="1130" y="453"/>
                  </a:cubicBezTo>
                  <a:cubicBezTo>
                    <a:pt x="1130" y="418"/>
                    <a:pt x="1121" y="389"/>
                    <a:pt x="1103" y="363"/>
                  </a:cubicBezTo>
                  <a:cubicBezTo>
                    <a:pt x="1099" y="358"/>
                    <a:pt x="1099" y="358"/>
                    <a:pt x="1099" y="358"/>
                  </a:cubicBezTo>
                  <a:lnTo>
                    <a:pt x="1105" y="357"/>
                  </a:lnTo>
                  <a:close/>
                  <a:moveTo>
                    <a:pt x="968" y="853"/>
                  </a:moveTo>
                  <a:cubicBezTo>
                    <a:pt x="900" y="853"/>
                    <a:pt x="831" y="853"/>
                    <a:pt x="763" y="852"/>
                  </a:cubicBezTo>
                  <a:cubicBezTo>
                    <a:pt x="719" y="852"/>
                    <a:pt x="683" y="824"/>
                    <a:pt x="672" y="783"/>
                  </a:cubicBezTo>
                  <a:cubicBezTo>
                    <a:pt x="665" y="754"/>
                    <a:pt x="671" y="725"/>
                    <a:pt x="688" y="702"/>
                  </a:cubicBezTo>
                  <a:cubicBezTo>
                    <a:pt x="706" y="679"/>
                    <a:pt x="735" y="665"/>
                    <a:pt x="768" y="665"/>
                  </a:cubicBezTo>
                  <a:cubicBezTo>
                    <a:pt x="845" y="665"/>
                    <a:pt x="924" y="665"/>
                    <a:pt x="999" y="665"/>
                  </a:cubicBezTo>
                  <a:cubicBezTo>
                    <a:pt x="1032" y="665"/>
                    <a:pt x="1065" y="665"/>
                    <a:pt x="1097" y="665"/>
                  </a:cubicBezTo>
                  <a:cubicBezTo>
                    <a:pt x="1209" y="665"/>
                    <a:pt x="1209" y="665"/>
                    <a:pt x="1209" y="665"/>
                  </a:cubicBezTo>
                  <a:cubicBezTo>
                    <a:pt x="1209" y="851"/>
                    <a:pt x="1209" y="851"/>
                    <a:pt x="1209" y="851"/>
                  </a:cubicBezTo>
                  <a:cubicBezTo>
                    <a:pt x="1206" y="852"/>
                    <a:pt x="1206" y="852"/>
                    <a:pt x="1206" y="852"/>
                  </a:cubicBezTo>
                  <a:cubicBezTo>
                    <a:pt x="1205" y="852"/>
                    <a:pt x="1204" y="852"/>
                    <a:pt x="1202" y="852"/>
                  </a:cubicBezTo>
                  <a:cubicBezTo>
                    <a:pt x="1200" y="852"/>
                    <a:pt x="1198" y="853"/>
                    <a:pt x="1196" y="853"/>
                  </a:cubicBezTo>
                  <a:cubicBezTo>
                    <a:pt x="1092" y="853"/>
                    <a:pt x="1092" y="853"/>
                    <a:pt x="1092" y="853"/>
                  </a:cubicBezTo>
                  <a:cubicBezTo>
                    <a:pt x="1051" y="853"/>
                    <a:pt x="1010" y="853"/>
                    <a:pt x="968" y="853"/>
                  </a:cubicBezTo>
                  <a:close/>
                  <a:moveTo>
                    <a:pt x="1111" y="1164"/>
                  </a:moveTo>
                  <a:cubicBezTo>
                    <a:pt x="1109" y="1164"/>
                    <a:pt x="1106" y="1164"/>
                    <a:pt x="1104" y="1163"/>
                  </a:cubicBezTo>
                  <a:cubicBezTo>
                    <a:pt x="1097" y="1163"/>
                    <a:pt x="1097" y="1163"/>
                    <a:pt x="1097" y="1163"/>
                  </a:cubicBezTo>
                  <a:cubicBezTo>
                    <a:pt x="1101" y="1157"/>
                    <a:pt x="1101" y="1157"/>
                    <a:pt x="1101" y="1157"/>
                  </a:cubicBezTo>
                  <a:cubicBezTo>
                    <a:pt x="1122" y="1129"/>
                    <a:pt x="1131" y="1097"/>
                    <a:pt x="1130" y="1053"/>
                  </a:cubicBezTo>
                  <a:cubicBezTo>
                    <a:pt x="1130" y="1020"/>
                    <a:pt x="1130" y="986"/>
                    <a:pt x="1130" y="953"/>
                  </a:cubicBezTo>
                  <a:cubicBezTo>
                    <a:pt x="1130" y="938"/>
                    <a:pt x="1130" y="924"/>
                    <a:pt x="1130" y="909"/>
                  </a:cubicBezTo>
                  <a:cubicBezTo>
                    <a:pt x="1130" y="905"/>
                    <a:pt x="1130" y="905"/>
                    <a:pt x="1130" y="905"/>
                  </a:cubicBezTo>
                  <a:cubicBezTo>
                    <a:pt x="1205" y="905"/>
                    <a:pt x="1205" y="905"/>
                    <a:pt x="1205" y="905"/>
                  </a:cubicBezTo>
                  <a:cubicBezTo>
                    <a:pt x="1206" y="906"/>
                    <a:pt x="1206" y="906"/>
                    <a:pt x="1206" y="906"/>
                  </a:cubicBezTo>
                  <a:cubicBezTo>
                    <a:pt x="1210" y="909"/>
                    <a:pt x="1210" y="913"/>
                    <a:pt x="1210" y="916"/>
                  </a:cubicBezTo>
                  <a:cubicBezTo>
                    <a:pt x="1210" y="917"/>
                    <a:pt x="1210" y="917"/>
                    <a:pt x="1210" y="917"/>
                  </a:cubicBezTo>
                  <a:cubicBezTo>
                    <a:pt x="1210" y="932"/>
                    <a:pt x="1210" y="946"/>
                    <a:pt x="1210" y="961"/>
                  </a:cubicBezTo>
                  <a:cubicBezTo>
                    <a:pt x="1210" y="996"/>
                    <a:pt x="1210" y="1032"/>
                    <a:pt x="1210" y="1067"/>
                  </a:cubicBezTo>
                  <a:cubicBezTo>
                    <a:pt x="1210" y="1096"/>
                    <a:pt x="1199" y="1121"/>
                    <a:pt x="1181" y="1138"/>
                  </a:cubicBezTo>
                  <a:cubicBezTo>
                    <a:pt x="1163" y="1155"/>
                    <a:pt x="1139" y="1164"/>
                    <a:pt x="1111" y="1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87" name="Freeform 54"/>
            <p:cNvSpPr>
              <a:spLocks/>
            </p:cNvSpPr>
            <p:nvPr/>
          </p:nvSpPr>
          <p:spPr bwMode="auto">
            <a:xfrm>
              <a:off x="488" y="1492"/>
              <a:ext cx="11" cy="60"/>
            </a:xfrm>
            <a:custGeom>
              <a:avLst/>
              <a:gdLst>
                <a:gd name="T0" fmla="*/ 35 w 54"/>
                <a:gd name="T1" fmla="*/ 0 h 287"/>
                <a:gd name="T2" fmla="*/ 19 w 54"/>
                <a:gd name="T3" fmla="*/ 0 h 287"/>
                <a:gd name="T4" fmla="*/ 1 w 54"/>
                <a:gd name="T5" fmla="*/ 37 h 287"/>
                <a:gd name="T6" fmla="*/ 1 w 54"/>
                <a:gd name="T7" fmla="*/ 74 h 287"/>
                <a:gd name="T8" fmla="*/ 1 w 54"/>
                <a:gd name="T9" fmla="*/ 91 h 287"/>
                <a:gd name="T10" fmla="*/ 1 w 54"/>
                <a:gd name="T11" fmla="*/ 138 h 287"/>
                <a:gd name="T12" fmla="*/ 1 w 54"/>
                <a:gd name="T13" fmla="*/ 257 h 287"/>
                <a:gd name="T14" fmla="*/ 10 w 54"/>
                <a:gd name="T15" fmla="*/ 280 h 287"/>
                <a:gd name="T16" fmla="*/ 29 w 54"/>
                <a:gd name="T17" fmla="*/ 287 h 287"/>
                <a:gd name="T18" fmla="*/ 53 w 54"/>
                <a:gd name="T19" fmla="*/ 257 h 287"/>
                <a:gd name="T20" fmla="*/ 53 w 54"/>
                <a:gd name="T21" fmla="*/ 184 h 287"/>
                <a:gd name="T22" fmla="*/ 53 w 54"/>
                <a:gd name="T23" fmla="*/ 35 h 287"/>
                <a:gd name="T24" fmla="*/ 35 w 54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287">
                  <a:moveTo>
                    <a:pt x="3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6" y="8"/>
                    <a:pt x="0" y="20"/>
                    <a:pt x="1" y="37"/>
                  </a:cubicBezTo>
                  <a:cubicBezTo>
                    <a:pt x="2" y="49"/>
                    <a:pt x="2" y="62"/>
                    <a:pt x="1" y="74"/>
                  </a:cubicBezTo>
                  <a:cubicBezTo>
                    <a:pt x="1" y="80"/>
                    <a:pt x="1" y="85"/>
                    <a:pt x="1" y="91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77"/>
                    <a:pt x="1" y="218"/>
                    <a:pt x="1" y="257"/>
                  </a:cubicBezTo>
                  <a:cubicBezTo>
                    <a:pt x="1" y="267"/>
                    <a:pt x="4" y="275"/>
                    <a:pt x="10" y="280"/>
                  </a:cubicBezTo>
                  <a:cubicBezTo>
                    <a:pt x="15" y="285"/>
                    <a:pt x="21" y="287"/>
                    <a:pt x="29" y="287"/>
                  </a:cubicBezTo>
                  <a:cubicBezTo>
                    <a:pt x="44" y="286"/>
                    <a:pt x="53" y="275"/>
                    <a:pt x="53" y="257"/>
                  </a:cubicBezTo>
                  <a:cubicBezTo>
                    <a:pt x="53" y="232"/>
                    <a:pt x="53" y="208"/>
                    <a:pt x="53" y="184"/>
                  </a:cubicBezTo>
                  <a:cubicBezTo>
                    <a:pt x="53" y="135"/>
                    <a:pt x="53" y="84"/>
                    <a:pt x="53" y="35"/>
                  </a:cubicBezTo>
                  <a:cubicBezTo>
                    <a:pt x="54" y="17"/>
                    <a:pt x="48" y="7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88" name="Freeform 55"/>
            <p:cNvSpPr>
              <a:spLocks/>
            </p:cNvSpPr>
            <p:nvPr/>
          </p:nvSpPr>
          <p:spPr bwMode="auto">
            <a:xfrm>
              <a:off x="458" y="1492"/>
              <a:ext cx="11" cy="39"/>
            </a:xfrm>
            <a:custGeom>
              <a:avLst/>
              <a:gdLst>
                <a:gd name="T0" fmla="*/ 34 w 53"/>
                <a:gd name="T1" fmla="*/ 0 h 184"/>
                <a:gd name="T2" fmla="*/ 18 w 53"/>
                <a:gd name="T3" fmla="*/ 0 h 184"/>
                <a:gd name="T4" fmla="*/ 0 w 53"/>
                <a:gd name="T5" fmla="*/ 37 h 184"/>
                <a:gd name="T6" fmla="*/ 1 w 53"/>
                <a:gd name="T7" fmla="*/ 111 h 184"/>
                <a:gd name="T8" fmla="*/ 1 w 53"/>
                <a:gd name="T9" fmla="*/ 152 h 184"/>
                <a:gd name="T10" fmla="*/ 10 w 53"/>
                <a:gd name="T11" fmla="*/ 177 h 184"/>
                <a:gd name="T12" fmla="*/ 27 w 53"/>
                <a:gd name="T13" fmla="*/ 184 h 184"/>
                <a:gd name="T14" fmla="*/ 52 w 53"/>
                <a:gd name="T15" fmla="*/ 153 h 184"/>
                <a:gd name="T16" fmla="*/ 52 w 53"/>
                <a:gd name="T17" fmla="*/ 112 h 184"/>
                <a:gd name="T18" fmla="*/ 53 w 53"/>
                <a:gd name="T19" fmla="*/ 35 h 184"/>
                <a:gd name="T20" fmla="*/ 34 w 53"/>
                <a:gd name="T2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84">
                  <a:moveTo>
                    <a:pt x="34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5" y="8"/>
                    <a:pt x="0" y="20"/>
                    <a:pt x="0" y="37"/>
                  </a:cubicBezTo>
                  <a:cubicBezTo>
                    <a:pt x="1" y="62"/>
                    <a:pt x="1" y="87"/>
                    <a:pt x="1" y="111"/>
                  </a:cubicBezTo>
                  <a:cubicBezTo>
                    <a:pt x="1" y="125"/>
                    <a:pt x="0" y="139"/>
                    <a:pt x="1" y="152"/>
                  </a:cubicBezTo>
                  <a:cubicBezTo>
                    <a:pt x="1" y="163"/>
                    <a:pt x="4" y="171"/>
                    <a:pt x="10" y="177"/>
                  </a:cubicBezTo>
                  <a:cubicBezTo>
                    <a:pt x="14" y="181"/>
                    <a:pt x="20" y="184"/>
                    <a:pt x="27" y="184"/>
                  </a:cubicBezTo>
                  <a:cubicBezTo>
                    <a:pt x="43" y="183"/>
                    <a:pt x="52" y="172"/>
                    <a:pt x="52" y="153"/>
                  </a:cubicBezTo>
                  <a:cubicBezTo>
                    <a:pt x="52" y="139"/>
                    <a:pt x="52" y="126"/>
                    <a:pt x="52" y="112"/>
                  </a:cubicBezTo>
                  <a:cubicBezTo>
                    <a:pt x="52" y="86"/>
                    <a:pt x="52" y="60"/>
                    <a:pt x="53" y="35"/>
                  </a:cubicBezTo>
                  <a:cubicBezTo>
                    <a:pt x="53" y="17"/>
                    <a:pt x="48" y="7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89" name="Freeform 56"/>
            <p:cNvSpPr>
              <a:spLocks noEditPoints="1"/>
            </p:cNvSpPr>
            <p:nvPr/>
          </p:nvSpPr>
          <p:spPr bwMode="auto">
            <a:xfrm>
              <a:off x="520" y="1506"/>
              <a:ext cx="71" cy="71"/>
            </a:xfrm>
            <a:custGeom>
              <a:avLst/>
              <a:gdLst>
                <a:gd name="T0" fmla="*/ 169 w 338"/>
                <a:gd name="T1" fmla="*/ 0 h 338"/>
                <a:gd name="T2" fmla="*/ 168 w 338"/>
                <a:gd name="T3" fmla="*/ 0 h 338"/>
                <a:gd name="T4" fmla="*/ 0 w 338"/>
                <a:gd name="T5" fmla="*/ 169 h 338"/>
                <a:gd name="T6" fmla="*/ 49 w 338"/>
                <a:gd name="T7" fmla="*/ 288 h 338"/>
                <a:gd name="T8" fmla="*/ 169 w 338"/>
                <a:gd name="T9" fmla="*/ 338 h 338"/>
                <a:gd name="T10" fmla="*/ 169 w 338"/>
                <a:gd name="T11" fmla="*/ 338 h 338"/>
                <a:gd name="T12" fmla="*/ 288 w 338"/>
                <a:gd name="T13" fmla="*/ 288 h 338"/>
                <a:gd name="T14" fmla="*/ 338 w 338"/>
                <a:gd name="T15" fmla="*/ 169 h 338"/>
                <a:gd name="T16" fmla="*/ 288 w 338"/>
                <a:gd name="T17" fmla="*/ 49 h 338"/>
                <a:gd name="T18" fmla="*/ 169 w 338"/>
                <a:gd name="T19" fmla="*/ 0 h 338"/>
                <a:gd name="T20" fmla="*/ 252 w 338"/>
                <a:gd name="T21" fmla="*/ 251 h 338"/>
                <a:gd name="T22" fmla="*/ 169 w 338"/>
                <a:gd name="T23" fmla="*/ 286 h 338"/>
                <a:gd name="T24" fmla="*/ 169 w 338"/>
                <a:gd name="T25" fmla="*/ 286 h 338"/>
                <a:gd name="T26" fmla="*/ 52 w 338"/>
                <a:gd name="T27" fmla="*/ 170 h 338"/>
                <a:gd name="T28" fmla="*/ 86 w 338"/>
                <a:gd name="T29" fmla="*/ 86 h 338"/>
                <a:gd name="T30" fmla="*/ 168 w 338"/>
                <a:gd name="T31" fmla="*/ 52 h 338"/>
                <a:gd name="T32" fmla="*/ 168 w 338"/>
                <a:gd name="T33" fmla="*/ 52 h 338"/>
                <a:gd name="T34" fmla="*/ 286 w 338"/>
                <a:gd name="T35" fmla="*/ 168 h 338"/>
                <a:gd name="T36" fmla="*/ 252 w 338"/>
                <a:gd name="T37" fmla="*/ 25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" h="338">
                  <a:moveTo>
                    <a:pt x="169" y="0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75" y="0"/>
                    <a:pt x="0" y="76"/>
                    <a:pt x="0" y="169"/>
                  </a:cubicBezTo>
                  <a:cubicBezTo>
                    <a:pt x="0" y="214"/>
                    <a:pt x="17" y="256"/>
                    <a:pt x="49" y="288"/>
                  </a:cubicBezTo>
                  <a:cubicBezTo>
                    <a:pt x="81" y="320"/>
                    <a:pt x="124" y="338"/>
                    <a:pt x="169" y="338"/>
                  </a:cubicBezTo>
                  <a:cubicBezTo>
                    <a:pt x="169" y="338"/>
                    <a:pt x="169" y="338"/>
                    <a:pt x="169" y="338"/>
                  </a:cubicBezTo>
                  <a:cubicBezTo>
                    <a:pt x="214" y="338"/>
                    <a:pt x="257" y="320"/>
                    <a:pt x="288" y="288"/>
                  </a:cubicBezTo>
                  <a:cubicBezTo>
                    <a:pt x="320" y="256"/>
                    <a:pt x="338" y="214"/>
                    <a:pt x="338" y="169"/>
                  </a:cubicBezTo>
                  <a:cubicBezTo>
                    <a:pt x="338" y="123"/>
                    <a:pt x="320" y="81"/>
                    <a:pt x="288" y="49"/>
                  </a:cubicBezTo>
                  <a:cubicBezTo>
                    <a:pt x="256" y="17"/>
                    <a:pt x="214" y="0"/>
                    <a:pt x="169" y="0"/>
                  </a:cubicBezTo>
                  <a:close/>
                  <a:moveTo>
                    <a:pt x="252" y="251"/>
                  </a:moveTo>
                  <a:cubicBezTo>
                    <a:pt x="230" y="274"/>
                    <a:pt x="201" y="286"/>
                    <a:pt x="169" y="286"/>
                  </a:cubicBezTo>
                  <a:cubicBezTo>
                    <a:pt x="169" y="286"/>
                    <a:pt x="169" y="286"/>
                    <a:pt x="169" y="286"/>
                  </a:cubicBezTo>
                  <a:cubicBezTo>
                    <a:pt x="105" y="286"/>
                    <a:pt x="52" y="234"/>
                    <a:pt x="52" y="170"/>
                  </a:cubicBezTo>
                  <a:cubicBezTo>
                    <a:pt x="52" y="139"/>
                    <a:pt x="64" y="109"/>
                    <a:pt x="86" y="86"/>
                  </a:cubicBezTo>
                  <a:cubicBezTo>
                    <a:pt x="107" y="64"/>
                    <a:pt x="137" y="52"/>
                    <a:pt x="168" y="52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233" y="52"/>
                    <a:pt x="285" y="104"/>
                    <a:pt x="286" y="168"/>
                  </a:cubicBezTo>
                  <a:cubicBezTo>
                    <a:pt x="286" y="200"/>
                    <a:pt x="274" y="229"/>
                    <a:pt x="252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0" name="Freeform 57"/>
            <p:cNvSpPr>
              <a:spLocks/>
            </p:cNvSpPr>
            <p:nvPr/>
          </p:nvSpPr>
          <p:spPr bwMode="auto">
            <a:xfrm>
              <a:off x="376" y="1711"/>
              <a:ext cx="12" cy="12"/>
            </a:xfrm>
            <a:custGeom>
              <a:avLst/>
              <a:gdLst>
                <a:gd name="T0" fmla="*/ 60 w 60"/>
                <a:gd name="T1" fmla="*/ 29 h 60"/>
                <a:gd name="T2" fmla="*/ 31 w 60"/>
                <a:gd name="T3" fmla="*/ 59 h 60"/>
                <a:gd name="T4" fmla="*/ 0 w 60"/>
                <a:gd name="T5" fmla="*/ 30 h 60"/>
                <a:gd name="T6" fmla="*/ 30 w 60"/>
                <a:gd name="T7" fmla="*/ 0 h 60"/>
                <a:gd name="T8" fmla="*/ 60 w 60"/>
                <a:gd name="T9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0" y="29"/>
                  </a:moveTo>
                  <a:cubicBezTo>
                    <a:pt x="60" y="46"/>
                    <a:pt x="48" y="59"/>
                    <a:pt x="31" y="59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6" y="0"/>
                    <a:pt x="59" y="13"/>
                    <a:pt x="6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1" name="Freeform 58"/>
            <p:cNvSpPr>
              <a:spLocks noEditPoints="1"/>
            </p:cNvSpPr>
            <p:nvPr/>
          </p:nvSpPr>
          <p:spPr bwMode="auto">
            <a:xfrm>
              <a:off x="375" y="1710"/>
              <a:ext cx="14" cy="14"/>
            </a:xfrm>
            <a:custGeom>
              <a:avLst/>
              <a:gdLst>
                <a:gd name="T0" fmla="*/ 34 w 68"/>
                <a:gd name="T1" fmla="*/ 67 h 67"/>
                <a:gd name="T2" fmla="*/ 11 w 68"/>
                <a:gd name="T3" fmla="*/ 58 h 67"/>
                <a:gd name="T4" fmla="*/ 0 w 68"/>
                <a:gd name="T5" fmla="*/ 34 h 67"/>
                <a:gd name="T6" fmla="*/ 34 w 68"/>
                <a:gd name="T7" fmla="*/ 0 h 67"/>
                <a:gd name="T8" fmla="*/ 34 w 68"/>
                <a:gd name="T9" fmla="*/ 0 h 67"/>
                <a:gd name="T10" fmla="*/ 68 w 68"/>
                <a:gd name="T11" fmla="*/ 33 h 67"/>
                <a:gd name="T12" fmla="*/ 68 w 68"/>
                <a:gd name="T13" fmla="*/ 33 h 67"/>
                <a:gd name="T14" fmla="*/ 35 w 68"/>
                <a:gd name="T15" fmla="*/ 67 h 67"/>
                <a:gd name="T16" fmla="*/ 34 w 68"/>
                <a:gd name="T17" fmla="*/ 67 h 67"/>
                <a:gd name="T18" fmla="*/ 34 w 68"/>
                <a:gd name="T19" fmla="*/ 8 h 67"/>
                <a:gd name="T20" fmla="*/ 34 w 68"/>
                <a:gd name="T21" fmla="*/ 8 h 67"/>
                <a:gd name="T22" fmla="*/ 8 w 68"/>
                <a:gd name="T23" fmla="*/ 34 h 67"/>
                <a:gd name="T24" fmla="*/ 16 w 68"/>
                <a:gd name="T25" fmla="*/ 52 h 67"/>
                <a:gd name="T26" fmla="*/ 35 w 68"/>
                <a:gd name="T27" fmla="*/ 59 h 67"/>
                <a:gd name="T28" fmla="*/ 60 w 68"/>
                <a:gd name="T29" fmla="*/ 33 h 67"/>
                <a:gd name="T30" fmla="*/ 60 w 68"/>
                <a:gd name="T31" fmla="*/ 33 h 67"/>
                <a:gd name="T32" fmla="*/ 34 w 68"/>
                <a:gd name="T3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67">
                  <a:moveTo>
                    <a:pt x="34" y="67"/>
                  </a:moveTo>
                  <a:cubicBezTo>
                    <a:pt x="25" y="67"/>
                    <a:pt x="17" y="64"/>
                    <a:pt x="11" y="58"/>
                  </a:cubicBezTo>
                  <a:cubicBezTo>
                    <a:pt x="4" y="52"/>
                    <a:pt x="0" y="43"/>
                    <a:pt x="0" y="34"/>
                  </a:cubicBezTo>
                  <a:cubicBezTo>
                    <a:pt x="0" y="16"/>
                    <a:pt x="16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5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52"/>
                    <a:pt x="54" y="67"/>
                    <a:pt x="35" y="67"/>
                  </a:cubicBezTo>
                  <a:cubicBezTo>
                    <a:pt x="35" y="67"/>
                    <a:pt x="35" y="67"/>
                    <a:pt x="34" y="67"/>
                  </a:cubicBezTo>
                  <a:close/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20" y="8"/>
                    <a:pt x="8" y="20"/>
                    <a:pt x="8" y="34"/>
                  </a:cubicBezTo>
                  <a:cubicBezTo>
                    <a:pt x="8" y="41"/>
                    <a:pt x="11" y="47"/>
                    <a:pt x="16" y="52"/>
                  </a:cubicBezTo>
                  <a:cubicBezTo>
                    <a:pt x="21" y="57"/>
                    <a:pt x="28" y="60"/>
                    <a:pt x="35" y="59"/>
                  </a:cubicBezTo>
                  <a:cubicBezTo>
                    <a:pt x="50" y="59"/>
                    <a:pt x="60" y="48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19"/>
                    <a:pt x="48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2" name="Freeform 59"/>
            <p:cNvSpPr>
              <a:spLocks/>
            </p:cNvSpPr>
            <p:nvPr/>
          </p:nvSpPr>
          <p:spPr bwMode="auto">
            <a:xfrm>
              <a:off x="529" y="1711"/>
              <a:ext cx="13" cy="12"/>
            </a:xfrm>
            <a:custGeom>
              <a:avLst/>
              <a:gdLst>
                <a:gd name="T0" fmla="*/ 60 w 60"/>
                <a:gd name="T1" fmla="*/ 29 h 60"/>
                <a:gd name="T2" fmla="*/ 31 w 60"/>
                <a:gd name="T3" fmla="*/ 59 h 60"/>
                <a:gd name="T4" fmla="*/ 0 w 60"/>
                <a:gd name="T5" fmla="*/ 30 h 60"/>
                <a:gd name="T6" fmla="*/ 30 w 60"/>
                <a:gd name="T7" fmla="*/ 0 h 60"/>
                <a:gd name="T8" fmla="*/ 60 w 60"/>
                <a:gd name="T9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0" y="29"/>
                  </a:moveTo>
                  <a:cubicBezTo>
                    <a:pt x="60" y="46"/>
                    <a:pt x="48" y="59"/>
                    <a:pt x="31" y="59"/>
                  </a:cubicBezTo>
                  <a:cubicBezTo>
                    <a:pt x="14" y="60"/>
                    <a:pt x="0" y="47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46" y="0"/>
                    <a:pt x="59" y="13"/>
                    <a:pt x="6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60"/>
            <p:cNvSpPr>
              <a:spLocks noEditPoints="1"/>
            </p:cNvSpPr>
            <p:nvPr/>
          </p:nvSpPr>
          <p:spPr bwMode="auto">
            <a:xfrm>
              <a:off x="528" y="1710"/>
              <a:ext cx="15" cy="14"/>
            </a:xfrm>
            <a:custGeom>
              <a:avLst/>
              <a:gdLst>
                <a:gd name="T0" fmla="*/ 34 w 68"/>
                <a:gd name="T1" fmla="*/ 67 h 67"/>
                <a:gd name="T2" fmla="*/ 10 w 68"/>
                <a:gd name="T3" fmla="*/ 58 h 67"/>
                <a:gd name="T4" fmla="*/ 0 w 68"/>
                <a:gd name="T5" fmla="*/ 34 h 67"/>
                <a:gd name="T6" fmla="*/ 34 w 68"/>
                <a:gd name="T7" fmla="*/ 0 h 67"/>
                <a:gd name="T8" fmla="*/ 34 w 68"/>
                <a:gd name="T9" fmla="*/ 0 h 67"/>
                <a:gd name="T10" fmla="*/ 68 w 68"/>
                <a:gd name="T11" fmla="*/ 33 h 67"/>
                <a:gd name="T12" fmla="*/ 68 w 68"/>
                <a:gd name="T13" fmla="*/ 33 h 67"/>
                <a:gd name="T14" fmla="*/ 35 w 68"/>
                <a:gd name="T15" fmla="*/ 67 h 67"/>
                <a:gd name="T16" fmla="*/ 34 w 68"/>
                <a:gd name="T17" fmla="*/ 67 h 67"/>
                <a:gd name="T18" fmla="*/ 34 w 68"/>
                <a:gd name="T19" fmla="*/ 8 h 67"/>
                <a:gd name="T20" fmla="*/ 34 w 68"/>
                <a:gd name="T21" fmla="*/ 8 h 67"/>
                <a:gd name="T22" fmla="*/ 8 w 68"/>
                <a:gd name="T23" fmla="*/ 34 h 67"/>
                <a:gd name="T24" fmla="*/ 16 w 68"/>
                <a:gd name="T25" fmla="*/ 52 h 67"/>
                <a:gd name="T26" fmla="*/ 35 w 68"/>
                <a:gd name="T27" fmla="*/ 59 h 67"/>
                <a:gd name="T28" fmla="*/ 60 w 68"/>
                <a:gd name="T29" fmla="*/ 33 h 67"/>
                <a:gd name="T30" fmla="*/ 60 w 68"/>
                <a:gd name="T31" fmla="*/ 33 h 67"/>
                <a:gd name="T32" fmla="*/ 34 w 68"/>
                <a:gd name="T3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67">
                  <a:moveTo>
                    <a:pt x="34" y="67"/>
                  </a:moveTo>
                  <a:cubicBezTo>
                    <a:pt x="25" y="67"/>
                    <a:pt x="17" y="64"/>
                    <a:pt x="10" y="58"/>
                  </a:cubicBezTo>
                  <a:cubicBezTo>
                    <a:pt x="4" y="51"/>
                    <a:pt x="0" y="43"/>
                    <a:pt x="0" y="34"/>
                  </a:cubicBezTo>
                  <a:cubicBezTo>
                    <a:pt x="0" y="16"/>
                    <a:pt x="16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5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52"/>
                    <a:pt x="54" y="67"/>
                    <a:pt x="35" y="67"/>
                  </a:cubicBezTo>
                  <a:cubicBezTo>
                    <a:pt x="35" y="67"/>
                    <a:pt x="34" y="67"/>
                    <a:pt x="34" y="67"/>
                  </a:cubicBezTo>
                  <a:close/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20" y="8"/>
                    <a:pt x="8" y="20"/>
                    <a:pt x="8" y="34"/>
                  </a:cubicBezTo>
                  <a:cubicBezTo>
                    <a:pt x="8" y="41"/>
                    <a:pt x="11" y="47"/>
                    <a:pt x="16" y="52"/>
                  </a:cubicBezTo>
                  <a:cubicBezTo>
                    <a:pt x="21" y="57"/>
                    <a:pt x="28" y="60"/>
                    <a:pt x="35" y="59"/>
                  </a:cubicBezTo>
                  <a:cubicBezTo>
                    <a:pt x="49" y="59"/>
                    <a:pt x="60" y="48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19"/>
                    <a:pt x="48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E8B758AE-E63D-41D2-A67E-A98304312E51}"/>
              </a:ext>
            </a:extLst>
          </p:cNvPr>
          <p:cNvSpPr/>
          <p:nvPr/>
        </p:nvSpPr>
        <p:spPr>
          <a:xfrm>
            <a:off x="578651" y="5356658"/>
            <a:ext cx="11042135" cy="491371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3943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Building blocks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right target operating model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3471BC5-D308-4937-B6E0-504A730626E8}"/>
              </a:ext>
            </a:extLst>
          </p:cNvPr>
          <p:cNvSpPr/>
          <p:nvPr/>
        </p:nvSpPr>
        <p:spPr>
          <a:xfrm>
            <a:off x="1766945" y="2011467"/>
            <a:ext cx="9509760" cy="371640"/>
          </a:xfrm>
          <a:prstGeom prst="rect">
            <a:avLst/>
          </a:prstGeom>
        </p:spPr>
        <p:txBody>
          <a:bodyPr wrap="square" lIns="0" anchor="ctr" anchorCtr="0">
            <a:spAutoFit/>
          </a:bodyPr>
          <a:lstStyle/>
          <a:p>
            <a:pPr>
              <a:lnSpc>
                <a:spcPct val="113000"/>
              </a:lnSpc>
            </a:pPr>
            <a:r>
              <a:rPr lang="en-US" sz="1700" b="1" dirty="0">
                <a:latin typeface="Calibri" panose="020F0502020204030204" pitchFamily="34" charset="0"/>
                <a:cs typeface="Calibri" panose="020F0502020204030204" pitchFamily="34" charset="0"/>
              </a:rPr>
              <a:t>Invest in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innovative commercial construct and contractually underwrite savings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/>
          <p:nvPr/>
        </p:nvSpPr>
        <p:spPr>
          <a:xfrm>
            <a:off x="310515" y="154445"/>
            <a:ext cx="10879999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</a:pPr>
            <a:r>
              <a:rPr lang="en-US" sz="2800" dirty="0">
                <a:solidFill>
                  <a:srgbClr val="FB4E0B"/>
                </a:solidFill>
                <a:latin typeface="Calibri" panose="020F0502020204030204"/>
                <a:cs typeface="Calibri" panose="020F0502020204030204" pitchFamily="34" charset="0"/>
              </a:rPr>
              <a:t>Key tenets of Transformation Solution</a:t>
            </a:r>
            <a:endParaRPr lang="en-GB" sz="2800" dirty="0">
              <a:solidFill>
                <a:srgbClr val="FB4E0B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5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9257544" y="8793"/>
            <a:ext cx="2934456" cy="6053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758;p90"/>
          <p:cNvSpPr txBox="1"/>
          <p:nvPr/>
        </p:nvSpPr>
        <p:spPr>
          <a:xfrm>
            <a:off x="499917" y="5945615"/>
            <a:ext cx="1427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400" fontAlgn="ctr">
              <a:buClr>
                <a:schemeClr val="tx1"/>
              </a:buClr>
            </a:pPr>
            <a:r>
              <a:rPr lang="en" sz="1400" dirty="0">
                <a:latin typeface="+mj-lt"/>
                <a:sym typeface="Raleway"/>
              </a:rPr>
              <a:t>Tags </a:t>
            </a:r>
            <a:br>
              <a:rPr lang="en" sz="1400" dirty="0">
                <a:latin typeface="+mj-lt"/>
                <a:sym typeface="Raleway"/>
              </a:rPr>
            </a:br>
            <a:r>
              <a:rPr lang="en" sz="1400" dirty="0">
                <a:latin typeface="+mj-lt"/>
                <a:sym typeface="Raleway"/>
              </a:rPr>
              <a:t>generated</a:t>
            </a:r>
            <a:endParaRPr sz="1400" dirty="0">
              <a:latin typeface="+mj-lt"/>
              <a:sym typeface="Raleway"/>
            </a:endParaRPr>
          </a:p>
        </p:txBody>
      </p:sp>
      <p:sp>
        <p:nvSpPr>
          <p:cNvPr id="63" name="Google Shape;772;p90"/>
          <p:cNvSpPr txBox="1"/>
          <p:nvPr/>
        </p:nvSpPr>
        <p:spPr>
          <a:xfrm>
            <a:off x="2417403" y="5945615"/>
            <a:ext cx="1427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400" fontAlgn="ctr">
              <a:buClr>
                <a:schemeClr val="tx1"/>
              </a:buClr>
            </a:pPr>
            <a:r>
              <a:rPr lang="en" sz="1400" dirty="0">
                <a:latin typeface="+mj-lt"/>
                <a:sym typeface="Raleway"/>
              </a:rPr>
              <a:t>API calls </a:t>
            </a:r>
            <a:br>
              <a:rPr lang="en" sz="1400" dirty="0">
                <a:latin typeface="+mj-lt"/>
                <a:sym typeface="Raleway"/>
              </a:rPr>
            </a:br>
            <a:r>
              <a:rPr lang="en" sz="1400" dirty="0">
                <a:latin typeface="+mj-lt"/>
                <a:sym typeface="Raleway"/>
              </a:rPr>
              <a:t>served</a:t>
            </a:r>
            <a:endParaRPr sz="1400" dirty="0">
              <a:latin typeface="+mj-lt"/>
              <a:sym typeface="Raleway"/>
            </a:endParaRPr>
          </a:p>
        </p:txBody>
      </p:sp>
      <p:sp>
        <p:nvSpPr>
          <p:cNvPr id="66" name="Google Shape;775;p90"/>
          <p:cNvSpPr txBox="1"/>
          <p:nvPr/>
        </p:nvSpPr>
        <p:spPr>
          <a:xfrm>
            <a:off x="4223662" y="5945615"/>
            <a:ext cx="1427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400" fontAlgn="ctr">
              <a:buClr>
                <a:schemeClr val="tx1"/>
              </a:buClr>
            </a:pPr>
            <a: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Products </a:t>
            </a:r>
            <a:b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</a:br>
            <a: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tagged</a:t>
            </a:r>
            <a:endParaRPr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69" name="Google Shape;778;p90"/>
          <p:cNvSpPr txBox="1"/>
          <p:nvPr/>
        </p:nvSpPr>
        <p:spPr>
          <a:xfrm>
            <a:off x="6058954" y="5945615"/>
            <a:ext cx="159534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ctr" defTabSz="914400" fontAlgn="ctr">
              <a:spcAft>
                <a:spcPts val="0"/>
              </a:spcAft>
              <a:buClr>
                <a:schemeClr val="tx1"/>
              </a:buClr>
              <a:buNone/>
            </a:pPr>
            <a: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on-model product photos generated</a:t>
            </a:r>
            <a:endParaRPr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sp>
        <p:nvSpPr>
          <p:cNvPr id="80" name="Google Shape;401;p82"/>
          <p:cNvSpPr/>
          <p:nvPr/>
        </p:nvSpPr>
        <p:spPr>
          <a:xfrm>
            <a:off x="1121061" y="4212829"/>
            <a:ext cx="1266300" cy="92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F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02;p82"/>
          <p:cNvSpPr/>
          <p:nvPr/>
        </p:nvSpPr>
        <p:spPr>
          <a:xfrm>
            <a:off x="2476350" y="4212829"/>
            <a:ext cx="1266300" cy="92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F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03;p82"/>
          <p:cNvSpPr/>
          <p:nvPr/>
        </p:nvSpPr>
        <p:spPr>
          <a:xfrm>
            <a:off x="5190925" y="4212829"/>
            <a:ext cx="1266300" cy="92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F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404;p82"/>
          <p:cNvSpPr/>
          <p:nvPr/>
        </p:nvSpPr>
        <p:spPr>
          <a:xfrm>
            <a:off x="3833637" y="4212829"/>
            <a:ext cx="1266300" cy="92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F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05;p82"/>
          <p:cNvSpPr/>
          <p:nvPr/>
        </p:nvSpPr>
        <p:spPr>
          <a:xfrm>
            <a:off x="6548225" y="4212829"/>
            <a:ext cx="1266300" cy="92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F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406;p82"/>
          <p:cNvSpPr/>
          <p:nvPr/>
        </p:nvSpPr>
        <p:spPr>
          <a:xfrm>
            <a:off x="6548225" y="4212829"/>
            <a:ext cx="1266300" cy="92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F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71" name="Google Shape;400;p82"/>
          <p:cNvGrpSpPr/>
          <p:nvPr/>
        </p:nvGrpSpPr>
        <p:grpSpPr>
          <a:xfrm>
            <a:off x="457392" y="3168265"/>
            <a:ext cx="8050764" cy="929700"/>
            <a:chOff x="766625" y="1103725"/>
            <a:chExt cx="8050764" cy="929700"/>
          </a:xfrm>
        </p:grpSpPr>
        <p:sp>
          <p:nvSpPr>
            <p:cNvPr id="72" name="Google Shape;401;p82"/>
            <p:cNvSpPr/>
            <p:nvPr/>
          </p:nvSpPr>
          <p:spPr>
            <a:xfrm>
              <a:off x="766625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2;p82"/>
            <p:cNvSpPr/>
            <p:nvPr/>
          </p:nvSpPr>
          <p:spPr>
            <a:xfrm>
              <a:off x="2121914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3;p82"/>
            <p:cNvSpPr/>
            <p:nvPr/>
          </p:nvSpPr>
          <p:spPr>
            <a:xfrm>
              <a:off x="48364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4;p82"/>
            <p:cNvSpPr/>
            <p:nvPr/>
          </p:nvSpPr>
          <p:spPr>
            <a:xfrm>
              <a:off x="3479201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5;p82"/>
            <p:cNvSpPr/>
            <p:nvPr/>
          </p:nvSpPr>
          <p:spPr>
            <a:xfrm>
              <a:off x="61937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6;p82"/>
            <p:cNvSpPr/>
            <p:nvPr/>
          </p:nvSpPr>
          <p:spPr>
            <a:xfrm>
              <a:off x="61937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8" name="Google Shape;407;p82"/>
            <p:cNvSpPr/>
            <p:nvPr/>
          </p:nvSpPr>
          <p:spPr>
            <a:xfrm>
              <a:off x="75510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2900" y="272039"/>
            <a:ext cx="11277600" cy="864056"/>
          </a:xfrm>
        </p:spPr>
        <p:txBody>
          <a:bodyPr/>
          <a:lstStyle/>
          <a:p>
            <a:r>
              <a:rPr lang="en-US" sz="2800" dirty="0">
                <a:solidFill>
                  <a:srgbClr val="FB4E0B"/>
                </a:solidFill>
                <a:latin typeface="Calibri" panose="020F0502020204030204"/>
                <a:ea typeface="+mn-ea"/>
              </a:rPr>
              <a:t>Top Retail Brands leveraging EXL Vue.AI solution</a:t>
            </a:r>
          </a:p>
        </p:txBody>
      </p:sp>
      <p:grpSp>
        <p:nvGrpSpPr>
          <p:cNvPr id="5" name="Google Shape;392;p82"/>
          <p:cNvGrpSpPr/>
          <p:nvPr/>
        </p:nvGrpSpPr>
        <p:grpSpPr>
          <a:xfrm>
            <a:off x="457392" y="1079137"/>
            <a:ext cx="8050764" cy="929700"/>
            <a:chOff x="766625" y="1103725"/>
            <a:chExt cx="8050764" cy="929700"/>
          </a:xfrm>
        </p:grpSpPr>
        <p:sp>
          <p:nvSpPr>
            <p:cNvPr id="6" name="Google Shape;393;p82"/>
            <p:cNvSpPr/>
            <p:nvPr/>
          </p:nvSpPr>
          <p:spPr>
            <a:xfrm>
              <a:off x="766625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4;p82"/>
            <p:cNvSpPr/>
            <p:nvPr/>
          </p:nvSpPr>
          <p:spPr>
            <a:xfrm>
              <a:off x="2121914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5;p82"/>
            <p:cNvSpPr/>
            <p:nvPr/>
          </p:nvSpPr>
          <p:spPr>
            <a:xfrm>
              <a:off x="48364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6;p82"/>
            <p:cNvSpPr/>
            <p:nvPr/>
          </p:nvSpPr>
          <p:spPr>
            <a:xfrm>
              <a:off x="3479201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7;p82"/>
            <p:cNvSpPr/>
            <p:nvPr/>
          </p:nvSpPr>
          <p:spPr>
            <a:xfrm>
              <a:off x="61937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8;p82"/>
            <p:cNvSpPr/>
            <p:nvPr/>
          </p:nvSpPr>
          <p:spPr>
            <a:xfrm>
              <a:off x="61937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2" name="Google Shape;399;p82"/>
            <p:cNvSpPr/>
            <p:nvPr/>
          </p:nvSpPr>
          <p:spPr>
            <a:xfrm>
              <a:off x="75510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13" name="Google Shape;400;p82"/>
          <p:cNvGrpSpPr/>
          <p:nvPr/>
        </p:nvGrpSpPr>
        <p:grpSpPr>
          <a:xfrm>
            <a:off x="457392" y="2123701"/>
            <a:ext cx="8050764" cy="929700"/>
            <a:chOff x="766625" y="1103725"/>
            <a:chExt cx="8050764" cy="929700"/>
          </a:xfrm>
        </p:grpSpPr>
        <p:sp>
          <p:nvSpPr>
            <p:cNvPr id="14" name="Google Shape;401;p82"/>
            <p:cNvSpPr/>
            <p:nvPr/>
          </p:nvSpPr>
          <p:spPr>
            <a:xfrm>
              <a:off x="766625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;p82"/>
            <p:cNvSpPr/>
            <p:nvPr/>
          </p:nvSpPr>
          <p:spPr>
            <a:xfrm>
              <a:off x="2121914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;p82"/>
            <p:cNvSpPr/>
            <p:nvPr/>
          </p:nvSpPr>
          <p:spPr>
            <a:xfrm>
              <a:off x="48364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4;p82"/>
            <p:cNvSpPr/>
            <p:nvPr/>
          </p:nvSpPr>
          <p:spPr>
            <a:xfrm>
              <a:off x="3479201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5;p82"/>
            <p:cNvSpPr/>
            <p:nvPr/>
          </p:nvSpPr>
          <p:spPr>
            <a:xfrm>
              <a:off x="61937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6;p82"/>
            <p:cNvSpPr/>
            <p:nvPr/>
          </p:nvSpPr>
          <p:spPr>
            <a:xfrm>
              <a:off x="61937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" name="Google Shape;407;p82"/>
            <p:cNvSpPr/>
            <p:nvPr/>
          </p:nvSpPr>
          <p:spPr>
            <a:xfrm>
              <a:off x="7551089" y="1103725"/>
              <a:ext cx="1266300" cy="929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E8F0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pic>
        <p:nvPicPr>
          <p:cNvPr id="21" name="Google Shape;4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19" y="1452250"/>
            <a:ext cx="717700" cy="1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056" y="1396775"/>
            <a:ext cx="936271" cy="2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18;p82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388" y="1282000"/>
            <a:ext cx="577926" cy="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419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419" y="1359003"/>
            <a:ext cx="750525" cy="36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20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3913" y="1412150"/>
            <a:ext cx="850554" cy="2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21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612" y="2421413"/>
            <a:ext cx="750525" cy="3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22;p82"/>
          <p:cNvPicPr preferRelativeResize="0"/>
          <p:nvPr/>
        </p:nvPicPr>
        <p:blipFill>
          <a:blip r:embed="rId10">
            <a:alphaModFix/>
            <a:grayscl/>
          </a:blip>
          <a:stretch>
            <a:fillRect/>
          </a:stretch>
        </p:blipFill>
        <p:spPr>
          <a:xfrm>
            <a:off x="2048238" y="2464918"/>
            <a:ext cx="850550" cy="24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23;p82"/>
          <p:cNvPicPr preferRelativeResize="0"/>
          <p:nvPr/>
        </p:nvPicPr>
        <p:blipFill>
          <a:blip r:embed="rId11">
            <a:alphaModFix/>
            <a:grayscl/>
          </a:blip>
          <a:stretch>
            <a:fillRect/>
          </a:stretch>
        </p:blipFill>
        <p:spPr>
          <a:xfrm>
            <a:off x="3425481" y="2398388"/>
            <a:ext cx="765404" cy="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24;p8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2912" y="2441330"/>
            <a:ext cx="717700" cy="29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25;p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9559" y="3306090"/>
            <a:ext cx="894625" cy="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26;p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07346" y="3534025"/>
            <a:ext cx="936276" cy="19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27;p82"/>
          <p:cNvPicPr preferRelativeResize="0"/>
          <p:nvPr/>
        </p:nvPicPr>
        <p:blipFill>
          <a:blip r:embed="rId15">
            <a:alphaModFix/>
            <a:grayscl/>
          </a:blip>
          <a:stretch>
            <a:fillRect/>
          </a:stretch>
        </p:blipFill>
        <p:spPr>
          <a:xfrm>
            <a:off x="3379641" y="3207840"/>
            <a:ext cx="850550" cy="8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433;p8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67303" y="4558978"/>
            <a:ext cx="850550" cy="15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434;p82"/>
          <p:cNvPicPr preferRelativeResize="0"/>
          <p:nvPr/>
        </p:nvPicPr>
        <p:blipFill>
          <a:blip r:embed="rId17">
            <a:alphaModFix/>
            <a:grayscl/>
          </a:blip>
          <a:stretch>
            <a:fillRect/>
          </a:stretch>
        </p:blipFill>
        <p:spPr>
          <a:xfrm>
            <a:off x="3976442" y="4477327"/>
            <a:ext cx="936275" cy="27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35;p8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40671" y="4424665"/>
            <a:ext cx="750525" cy="38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36;p8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63435" y="4301936"/>
            <a:ext cx="850550" cy="6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37;p8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069547" y="1161288"/>
            <a:ext cx="765398" cy="76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8;p82"/>
          <p:cNvPicPr preferRelativeResize="0"/>
          <p:nvPr/>
        </p:nvPicPr>
        <p:blipFill>
          <a:blip r:embed="rId21">
            <a:alphaModFix/>
            <a:grayscl/>
          </a:blip>
          <a:stretch>
            <a:fillRect/>
          </a:stretch>
        </p:blipFill>
        <p:spPr>
          <a:xfrm>
            <a:off x="4684113" y="2300388"/>
            <a:ext cx="960550" cy="5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1;p8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084993" y="3425464"/>
            <a:ext cx="850550" cy="41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42;p8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307262" y="2272213"/>
            <a:ext cx="459678" cy="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43;p8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926322" y="4325874"/>
            <a:ext cx="577925" cy="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44;p82"/>
          <p:cNvPicPr preferRelativeResize="0"/>
          <p:nvPr/>
        </p:nvPicPr>
        <p:blipFill>
          <a:blip r:embed="rId25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02344" y="437532"/>
            <a:ext cx="2044856" cy="57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99;p8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087854" y="3442958"/>
            <a:ext cx="750525" cy="38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8;p8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564702" y="3501278"/>
            <a:ext cx="627398" cy="2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761;p90"/>
          <p:cNvSpPr txBox="1">
            <a:spLocks/>
          </p:cNvSpPr>
          <p:nvPr/>
        </p:nvSpPr>
        <p:spPr>
          <a:xfrm>
            <a:off x="9566364" y="2069328"/>
            <a:ext cx="232606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 fontAlgn="ctr">
              <a:buClr>
                <a:schemeClr val="tx1"/>
              </a:buClr>
              <a:buSzPts val="1100"/>
            </a:pPr>
            <a:r>
              <a:rPr lang="en" sz="1400" dirty="0">
                <a:solidFill>
                  <a:schemeClr val="tx2"/>
                </a:solidFill>
                <a:latin typeface="+mj-lt"/>
                <a:sym typeface="Raleway"/>
              </a:rPr>
              <a:t>increase in conversions through Vue.ai</a:t>
            </a:r>
            <a:endParaRPr sz="1400" dirty="0">
              <a:solidFill>
                <a:schemeClr val="tx2"/>
              </a:solidFill>
              <a:latin typeface="+mj-lt"/>
              <a:sym typeface="Raleway"/>
            </a:endParaRPr>
          </a:p>
        </p:txBody>
      </p:sp>
      <p:sp>
        <p:nvSpPr>
          <p:cNvPr id="52" name="Google Shape;768;p90"/>
          <p:cNvSpPr txBox="1"/>
          <p:nvPr/>
        </p:nvSpPr>
        <p:spPr>
          <a:xfrm>
            <a:off x="9576772" y="1141624"/>
            <a:ext cx="1236900" cy="81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defTabSz="914400" font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" sz="3600" dirty="0">
                <a:latin typeface="+mj-lt"/>
                <a:sym typeface="Poppins"/>
              </a:rPr>
              <a:t>50%</a:t>
            </a:r>
            <a:endParaRPr sz="3600" dirty="0">
              <a:latin typeface="+mj-lt"/>
              <a:sym typeface="Poppins"/>
            </a:endParaRPr>
          </a:p>
        </p:txBody>
      </p:sp>
      <p:sp>
        <p:nvSpPr>
          <p:cNvPr id="61" name="Google Shape;759;p90"/>
          <p:cNvSpPr txBox="1"/>
          <p:nvPr/>
        </p:nvSpPr>
        <p:spPr>
          <a:xfrm>
            <a:off x="499917" y="5291263"/>
            <a:ext cx="1427700" cy="81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ctr" defTabSz="914400" font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" sz="3600" dirty="0">
                <a:latin typeface="+mj-lt"/>
                <a:sym typeface="Roboto"/>
              </a:rPr>
              <a:t>~2.4B</a:t>
            </a:r>
            <a:endParaRPr sz="3600" dirty="0">
              <a:latin typeface="+mj-lt"/>
              <a:sym typeface="Raleway"/>
            </a:endParaRPr>
          </a:p>
        </p:txBody>
      </p:sp>
      <p:sp>
        <p:nvSpPr>
          <p:cNvPr id="64" name="Google Shape;773;p90"/>
          <p:cNvSpPr txBox="1"/>
          <p:nvPr/>
        </p:nvSpPr>
        <p:spPr>
          <a:xfrm>
            <a:off x="2417403" y="5291263"/>
            <a:ext cx="1427700" cy="81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400" fontAlgn="ctr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" sz="3600" dirty="0">
                <a:latin typeface="+mj-lt"/>
                <a:sym typeface="Roboto"/>
              </a:rPr>
              <a:t>21.4B</a:t>
            </a:r>
            <a:endParaRPr sz="3600" dirty="0">
              <a:latin typeface="+mj-lt"/>
              <a:sym typeface="Raleway"/>
            </a:endParaRPr>
          </a:p>
        </p:txBody>
      </p:sp>
      <p:sp>
        <p:nvSpPr>
          <p:cNvPr id="67" name="Google Shape;776;p90"/>
          <p:cNvSpPr txBox="1"/>
          <p:nvPr/>
        </p:nvSpPr>
        <p:spPr>
          <a:xfrm>
            <a:off x="4098259" y="5291263"/>
            <a:ext cx="1678506" cy="81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400" fontAlgn="ctr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" sz="3600" dirty="0">
                <a:latin typeface="+mj-lt"/>
                <a:sym typeface="Roboto"/>
              </a:rPr>
              <a:t>~478M</a:t>
            </a:r>
            <a:endParaRPr sz="3600" dirty="0">
              <a:latin typeface="+mj-lt"/>
              <a:sym typeface="Raleway"/>
            </a:endParaRPr>
          </a:p>
        </p:txBody>
      </p:sp>
      <p:sp>
        <p:nvSpPr>
          <p:cNvPr id="70" name="Google Shape;779;p90"/>
          <p:cNvSpPr txBox="1"/>
          <p:nvPr/>
        </p:nvSpPr>
        <p:spPr>
          <a:xfrm>
            <a:off x="6142778" y="5291263"/>
            <a:ext cx="1427700" cy="81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400" fontAlgn="ctr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" sz="3600" dirty="0">
                <a:latin typeface="+mj-lt"/>
                <a:sym typeface="Roboto"/>
              </a:rPr>
              <a:t>400K</a:t>
            </a:r>
            <a:endParaRPr sz="3600" dirty="0">
              <a:latin typeface="+mj-lt"/>
              <a:sym typeface="Raleway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2140085" y="5710136"/>
            <a:ext cx="0" cy="703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978613" y="5710136"/>
            <a:ext cx="0" cy="703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885234" y="5710136"/>
            <a:ext cx="0" cy="703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9566364" y="1851926"/>
            <a:ext cx="2347720" cy="259587"/>
            <a:chOff x="9629404" y="985981"/>
            <a:chExt cx="2347720" cy="405737"/>
          </a:xfrm>
        </p:grpSpPr>
        <p:sp>
          <p:nvSpPr>
            <p:cNvPr id="96" name="Rectangle 95"/>
            <p:cNvSpPr/>
            <p:nvPr/>
          </p:nvSpPr>
          <p:spPr>
            <a:xfrm>
              <a:off x="9636407" y="985981"/>
              <a:ext cx="2340717" cy="4057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629404" y="985981"/>
              <a:ext cx="1226352" cy="4057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Google Shape;761;p90"/>
          <p:cNvSpPr txBox="1">
            <a:spLocks/>
          </p:cNvSpPr>
          <p:nvPr/>
        </p:nvSpPr>
        <p:spPr>
          <a:xfrm>
            <a:off x="9566364" y="3685477"/>
            <a:ext cx="232606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 fontAlgn="ctr">
              <a:buClr>
                <a:schemeClr val="tx1"/>
              </a:buClr>
              <a:buSzPts val="1100"/>
            </a:pPr>
            <a:r>
              <a:rPr lang="en-US" sz="1400" dirty="0">
                <a:solidFill>
                  <a:schemeClr val="tx2"/>
                </a:solidFill>
                <a:latin typeface="+mj-lt"/>
                <a:sym typeface="Raleway"/>
              </a:rPr>
              <a:t>faster go-live through process automation</a:t>
            </a:r>
          </a:p>
        </p:txBody>
      </p:sp>
      <p:sp>
        <p:nvSpPr>
          <p:cNvPr id="100" name="Google Shape;768;p90"/>
          <p:cNvSpPr txBox="1"/>
          <p:nvPr/>
        </p:nvSpPr>
        <p:spPr>
          <a:xfrm>
            <a:off x="9576772" y="2757773"/>
            <a:ext cx="1236900" cy="81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defTabSz="914400" font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3600" dirty="0">
                <a:latin typeface="+mj-lt"/>
                <a:sym typeface="Poppins"/>
              </a:rPr>
              <a:t>10x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9566364" y="3468075"/>
            <a:ext cx="2347720" cy="264129"/>
            <a:chOff x="9629404" y="985981"/>
            <a:chExt cx="2347720" cy="412836"/>
          </a:xfrm>
        </p:grpSpPr>
        <p:sp>
          <p:nvSpPr>
            <p:cNvPr id="102" name="Rectangle 101"/>
            <p:cNvSpPr/>
            <p:nvPr/>
          </p:nvSpPr>
          <p:spPr>
            <a:xfrm>
              <a:off x="9636407" y="985981"/>
              <a:ext cx="2340717" cy="4057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9629404" y="985981"/>
              <a:ext cx="1993754" cy="4128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Google Shape;761;p90"/>
          <p:cNvSpPr txBox="1">
            <a:spLocks/>
          </p:cNvSpPr>
          <p:nvPr/>
        </p:nvSpPr>
        <p:spPr>
          <a:xfrm>
            <a:off x="9566364" y="5365421"/>
            <a:ext cx="232606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 fontAlgn="ctr">
              <a:buClr>
                <a:schemeClr val="tx1"/>
              </a:buClr>
              <a:buSzPts val="1100"/>
            </a:pPr>
            <a:r>
              <a:rPr lang="en-US" sz="1400" dirty="0">
                <a:solidFill>
                  <a:schemeClr val="tx2"/>
                </a:solidFill>
                <a:latin typeface="+mj-lt"/>
                <a:sym typeface="Raleway"/>
              </a:rPr>
              <a:t>lift in ARPU with </a:t>
            </a:r>
            <a:br>
              <a:rPr lang="en-US" sz="1400" dirty="0">
                <a:solidFill>
                  <a:schemeClr val="tx2"/>
                </a:solidFill>
                <a:latin typeface="+mj-lt"/>
                <a:sym typeface="Raleway"/>
              </a:rPr>
            </a:br>
            <a:r>
              <a:rPr lang="en-US" sz="1400" dirty="0">
                <a:solidFill>
                  <a:schemeClr val="tx2"/>
                </a:solidFill>
                <a:latin typeface="+mj-lt"/>
                <a:sym typeface="Raleway"/>
              </a:rPr>
              <a:t>Vue.ai</a:t>
            </a:r>
          </a:p>
        </p:txBody>
      </p:sp>
      <p:sp>
        <p:nvSpPr>
          <p:cNvPr id="105" name="Google Shape;768;p90"/>
          <p:cNvSpPr txBox="1"/>
          <p:nvPr/>
        </p:nvSpPr>
        <p:spPr>
          <a:xfrm>
            <a:off x="9576772" y="4437717"/>
            <a:ext cx="1236900" cy="81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defTabSz="914400" font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" sz="3600" dirty="0">
                <a:latin typeface="+mj-lt"/>
                <a:sym typeface="Poppins"/>
              </a:rPr>
              <a:t>58%</a:t>
            </a:r>
            <a:endParaRPr sz="3600" dirty="0">
              <a:latin typeface="+mj-lt"/>
              <a:sym typeface="Poppin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9566364" y="5148019"/>
            <a:ext cx="2347720" cy="259587"/>
            <a:chOff x="9629404" y="985981"/>
            <a:chExt cx="2347720" cy="405737"/>
          </a:xfrm>
        </p:grpSpPr>
        <p:sp>
          <p:nvSpPr>
            <p:cNvPr id="107" name="Rectangle 106"/>
            <p:cNvSpPr/>
            <p:nvPr/>
          </p:nvSpPr>
          <p:spPr>
            <a:xfrm>
              <a:off x="9636407" y="985981"/>
              <a:ext cx="2340717" cy="4057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629404" y="985981"/>
              <a:ext cx="1463040" cy="4057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Straight Connector 109"/>
          <p:cNvCxnSpPr/>
          <p:nvPr/>
        </p:nvCxnSpPr>
        <p:spPr>
          <a:xfrm>
            <a:off x="9513050" y="2786957"/>
            <a:ext cx="2461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9513050" y="4371208"/>
            <a:ext cx="2461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513050" y="1074894"/>
            <a:ext cx="2461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9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lide Number Placeholder 5"/>
          <p:cNvSpPr txBox="1">
            <a:spLocks/>
          </p:cNvSpPr>
          <p:nvPr/>
        </p:nvSpPr>
        <p:spPr>
          <a:xfrm>
            <a:off x="11572138" y="6564062"/>
            <a:ext cx="553782" cy="27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FF9C4-EEBF-D24D-8A4E-C0B9CCE3F97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261" name="Table 2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63623"/>
              </p:ext>
            </p:extLst>
          </p:nvPr>
        </p:nvGraphicFramePr>
        <p:xfrm>
          <a:off x="381000" y="5086414"/>
          <a:ext cx="7829041" cy="1141096"/>
        </p:xfrm>
        <a:graphic>
          <a:graphicData uri="http://schemas.openxmlformats.org/drawingml/2006/table">
            <a:tbl>
              <a:tblPr firstRow="1"/>
              <a:tblGrid>
                <a:gridCol w="1679894">
                  <a:extLst>
                    <a:ext uri="{9D8B030D-6E8A-4147-A177-3AD203B41FA5}">
                      <a16:colId xmlns:a16="http://schemas.microsoft.com/office/drawing/2014/main" val="908207734"/>
                    </a:ext>
                  </a:extLst>
                </a:gridCol>
                <a:gridCol w="1601394">
                  <a:extLst>
                    <a:ext uri="{9D8B030D-6E8A-4147-A177-3AD203B41FA5}">
                      <a16:colId xmlns:a16="http://schemas.microsoft.com/office/drawing/2014/main" val="540482711"/>
                    </a:ext>
                  </a:extLst>
                </a:gridCol>
                <a:gridCol w="1569995">
                  <a:extLst>
                    <a:ext uri="{9D8B030D-6E8A-4147-A177-3AD203B41FA5}">
                      <a16:colId xmlns:a16="http://schemas.microsoft.com/office/drawing/2014/main" val="2877215307"/>
                    </a:ext>
                  </a:extLst>
                </a:gridCol>
                <a:gridCol w="1617095">
                  <a:extLst>
                    <a:ext uri="{9D8B030D-6E8A-4147-A177-3AD203B41FA5}">
                      <a16:colId xmlns:a16="http://schemas.microsoft.com/office/drawing/2014/main" val="3835237918"/>
                    </a:ext>
                  </a:extLst>
                </a:gridCol>
                <a:gridCol w="1360663">
                  <a:extLst>
                    <a:ext uri="{9D8B030D-6E8A-4147-A177-3AD203B41FA5}">
                      <a16:colId xmlns:a16="http://schemas.microsoft.com/office/drawing/2014/main" val="1207945166"/>
                    </a:ext>
                  </a:extLst>
                </a:gridCol>
              </a:tblGrid>
              <a:tr h="444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Work Stream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Go-Live FTE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Year 5 FTE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FTE Savings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Savings 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899982"/>
                  </a:ext>
                </a:extLst>
              </a:tr>
              <a:tr h="3481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Print To Web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166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125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41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418542"/>
                  </a:ext>
                </a:extLst>
              </a:tr>
              <a:tr h="3481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Reprographics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35%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469322"/>
                  </a:ext>
                </a:extLst>
              </a:tr>
            </a:tbl>
          </a:graphicData>
        </a:graphic>
      </p:graphicFrame>
      <p:sp>
        <p:nvSpPr>
          <p:cNvPr id="262" name="Plus 261"/>
          <p:cNvSpPr/>
          <p:nvPr/>
        </p:nvSpPr>
        <p:spPr>
          <a:xfrm>
            <a:off x="8269477" y="3133060"/>
            <a:ext cx="640080" cy="640080"/>
          </a:xfrm>
          <a:prstGeom prst="mathPlus">
            <a:avLst/>
          </a:prstGeom>
          <a:solidFill>
            <a:srgbClr val="5756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27996" y="926434"/>
            <a:ext cx="7829041" cy="3954093"/>
          </a:xfrm>
          <a:prstGeom prst="rect">
            <a:avLst/>
          </a:prstGeom>
          <a:solidFill>
            <a:srgbClr val="FAFAFA"/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4" name="Group 263"/>
          <p:cNvGrpSpPr/>
          <p:nvPr/>
        </p:nvGrpSpPr>
        <p:grpSpPr>
          <a:xfrm>
            <a:off x="6672681" y="1806929"/>
            <a:ext cx="1372786" cy="1498277"/>
            <a:chOff x="6397970" y="1411515"/>
            <a:chExt cx="1295691" cy="1328307"/>
          </a:xfrm>
        </p:grpSpPr>
        <p:sp>
          <p:nvSpPr>
            <p:cNvPr id="265" name="Rectangle 264"/>
            <p:cNvSpPr/>
            <p:nvPr/>
          </p:nvSpPr>
          <p:spPr>
            <a:xfrm>
              <a:off x="6402407" y="1411515"/>
              <a:ext cx="1275722" cy="387207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Lean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Six Sigma / CI 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6397970" y="1882065"/>
              <a:ext cx="1295691" cy="38720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Workflow Automation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6402407" y="2352615"/>
              <a:ext cx="1275723" cy="387207"/>
            </a:xfrm>
            <a:prstGeom prst="rect">
              <a:avLst/>
            </a:prstGeom>
            <a:solidFill>
              <a:srgbClr val="FF680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EXL Image AI Solution</a:t>
              </a:r>
            </a:p>
          </p:txBody>
        </p:sp>
      </p:grpSp>
      <p:cxnSp>
        <p:nvCxnSpPr>
          <p:cNvPr id="269" name="Straight Connector 268"/>
          <p:cNvCxnSpPr>
            <a:cxnSpLocks/>
            <a:endCxn id="294" idx="0"/>
          </p:cNvCxnSpPr>
          <p:nvPr/>
        </p:nvCxnSpPr>
        <p:spPr>
          <a:xfrm>
            <a:off x="1112891" y="978004"/>
            <a:ext cx="5188073" cy="2044354"/>
          </a:xfrm>
          <a:prstGeom prst="line">
            <a:avLst/>
          </a:prstGeom>
          <a:noFill/>
          <a:ln w="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71" name="Rectangle 270"/>
          <p:cNvSpPr/>
          <p:nvPr/>
        </p:nvSpPr>
        <p:spPr>
          <a:xfrm>
            <a:off x="2552091" y="1480422"/>
            <a:ext cx="365451" cy="128720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2496001" y="4492270"/>
            <a:ext cx="477632" cy="1509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End of Y1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2552091" y="1656815"/>
            <a:ext cx="365451" cy="12872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2462306" y="1833208"/>
            <a:ext cx="5450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Total- 12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4843329" y="4505609"/>
            <a:ext cx="477632" cy="1509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End of Y3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4899419" y="2481579"/>
            <a:ext cx="365451" cy="128720"/>
          </a:xfrm>
          <a:prstGeom prst="rect">
            <a:avLst/>
          </a:prstGeom>
          <a:solidFill>
            <a:srgbClr val="FF680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18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4817713" y="2687247"/>
            <a:ext cx="5288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Total- 18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3669666" y="4509794"/>
            <a:ext cx="477632" cy="1509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End of Y2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3725756" y="2017342"/>
            <a:ext cx="365451" cy="128720"/>
          </a:xfrm>
          <a:prstGeom prst="rect">
            <a:avLst/>
          </a:prstGeom>
          <a:solidFill>
            <a:srgbClr val="FF680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18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3644050" y="2257664"/>
            <a:ext cx="5288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Total- 18</a:t>
            </a:r>
          </a:p>
        </p:txBody>
      </p:sp>
      <p:cxnSp>
        <p:nvCxnSpPr>
          <p:cNvPr id="286" name="Straight Connector 285"/>
          <p:cNvCxnSpPr/>
          <p:nvPr/>
        </p:nvCxnSpPr>
        <p:spPr>
          <a:xfrm>
            <a:off x="636652" y="4486395"/>
            <a:ext cx="6064583" cy="0"/>
          </a:xfrm>
          <a:prstGeom prst="line">
            <a:avLst/>
          </a:prstGeom>
          <a:noFill/>
          <a:ln w="6350" cap="flat" cmpd="sng" algn="ctr">
            <a:solidFill>
              <a:srgbClr val="575657"/>
            </a:solidFill>
            <a:prstDash val="solid"/>
            <a:miter lim="800000"/>
          </a:ln>
          <a:effectLst/>
        </p:spPr>
      </p:cxnSp>
      <p:cxnSp>
        <p:nvCxnSpPr>
          <p:cNvPr id="287" name="Straight Arrow Connector 286"/>
          <p:cNvCxnSpPr>
            <a:cxnSpLocks/>
          </p:cNvCxnSpPr>
          <p:nvPr/>
        </p:nvCxnSpPr>
        <p:spPr>
          <a:xfrm>
            <a:off x="1113902" y="3725529"/>
            <a:ext cx="4930168" cy="0"/>
          </a:xfrm>
          <a:prstGeom prst="straightConnector1">
            <a:avLst/>
          </a:prstGeom>
          <a:noFill/>
          <a:ln w="6350" cap="flat" cmpd="sng" algn="ctr">
            <a:solidFill>
              <a:srgbClr val="575657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88" name="TextBox 287"/>
          <p:cNvSpPr txBox="1"/>
          <p:nvPr/>
        </p:nvSpPr>
        <p:spPr>
          <a:xfrm>
            <a:off x="1826511" y="3350776"/>
            <a:ext cx="354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~33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FTE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 FTE worth of work without any detrimental impact to CX – can be accelerated / deaccelerated as per Next 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1476565" y="4505032"/>
            <a:ext cx="448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Day 1</a:t>
            </a:r>
          </a:p>
        </p:txBody>
      </p:sp>
      <p:grpSp>
        <p:nvGrpSpPr>
          <p:cNvPr id="293" name="Group 292"/>
          <p:cNvGrpSpPr/>
          <p:nvPr/>
        </p:nvGrpSpPr>
        <p:grpSpPr>
          <a:xfrm>
            <a:off x="6059791" y="3022358"/>
            <a:ext cx="482345" cy="1634156"/>
            <a:chOff x="6032944" y="2428300"/>
            <a:chExt cx="492122" cy="1666456"/>
          </a:xfrm>
          <a:solidFill>
            <a:schemeClr val="bg2">
              <a:lumMod val="75000"/>
            </a:schemeClr>
          </a:solidFill>
        </p:grpSpPr>
        <p:sp>
          <p:nvSpPr>
            <p:cNvPr id="294" name="Rectangle 293"/>
            <p:cNvSpPr/>
            <p:nvPr/>
          </p:nvSpPr>
          <p:spPr>
            <a:xfrm>
              <a:off x="6084225" y="2428300"/>
              <a:ext cx="389561" cy="14929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6032944" y="3940868"/>
              <a:ext cx="49212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End State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6178422" y="3756286"/>
              <a:ext cx="201167" cy="15693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138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8943218" y="909056"/>
            <a:ext cx="3060957" cy="5274932"/>
            <a:chOff x="8511181" y="744868"/>
            <a:chExt cx="3233784" cy="3361332"/>
          </a:xfrm>
        </p:grpSpPr>
        <p:sp>
          <p:nvSpPr>
            <p:cNvPr id="305" name="Rectangle 304"/>
            <p:cNvSpPr/>
            <p:nvPr/>
          </p:nvSpPr>
          <p:spPr>
            <a:xfrm>
              <a:off x="8519329" y="1936305"/>
              <a:ext cx="3186896" cy="9144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3175">
              <a:solidFill>
                <a:srgbClr val="102C5E">
                  <a:lumMod val="75000"/>
                </a:srgbClr>
              </a:solidFill>
            </a:ln>
          </p:spPr>
          <p:txBody>
            <a:bodyPr wrap="square" anchor="ctr" anchorCtr="0">
              <a:no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ENHANCED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Quality &amp; Accuracy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Reduction in false positive detection &amp; rollback percentage for text moderation</a:t>
              </a:r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8558069" y="3191800"/>
              <a:ext cx="3186896" cy="9144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3175">
              <a:solidFill>
                <a:srgbClr val="102C5E">
                  <a:lumMod val="75000"/>
                </a:srgbClr>
              </a:solidFill>
            </a:ln>
          </p:spPr>
          <p:txBody>
            <a:bodyPr wrap="square" anchor="ctr" anchorCtr="0">
              <a:no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1.2-1.5X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Lift in ARPU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High quality, rich &amp; standardized  catalog data for improved shopper experience</a:t>
              </a: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8511181" y="744868"/>
              <a:ext cx="3186896" cy="9144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3175">
              <a:solidFill>
                <a:srgbClr val="102C5E">
                  <a:lumMod val="75000"/>
                </a:srgbClr>
              </a:solidFill>
            </a:ln>
          </p:spPr>
          <p:txBody>
            <a:bodyPr wrap="square" anchor="ctr" anchorCtr="0">
              <a:no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1.5 – 3X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Faster time to market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Streamlined process and automated product tagging for faster onboarding</a:t>
              </a:r>
            </a:p>
          </p:txBody>
        </p: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/>
          <p:nvPr/>
        </p:nvSpPr>
        <p:spPr>
          <a:xfrm>
            <a:off x="256592" y="156595"/>
            <a:ext cx="11592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B4E0B"/>
                </a:solidFill>
                <a:latin typeface="Calibri" panose="020F0502020204030204"/>
                <a:cs typeface="Calibri" panose="020F0502020204030204" pitchFamily="34" charset="0"/>
              </a:rPr>
              <a:t>Transformation- What we will Deliver in a 3-year Deal Term</a:t>
            </a:r>
            <a:endParaRPr lang="en-GB" sz="2800" dirty="0">
              <a:solidFill>
                <a:srgbClr val="FB4E0B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620A67-F69A-4FAB-A61F-2F30F9FBF2B5}"/>
              </a:ext>
            </a:extLst>
          </p:cNvPr>
          <p:cNvSpPr/>
          <p:nvPr/>
        </p:nvSpPr>
        <p:spPr>
          <a:xfrm>
            <a:off x="753521" y="977502"/>
            <a:ext cx="360381" cy="35125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1E7F1-4EE5-4175-BD37-E00A7BD80E40}"/>
              </a:ext>
            </a:extLst>
          </p:cNvPr>
          <p:cNvSpPr txBox="1"/>
          <p:nvPr/>
        </p:nvSpPr>
        <p:spPr>
          <a:xfrm>
            <a:off x="691486" y="4498703"/>
            <a:ext cx="4215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Existing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– Capita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76A37E-C658-472D-B9E6-F8C30EBCA330}"/>
              </a:ext>
            </a:extLst>
          </p:cNvPr>
          <p:cNvSpPr txBox="1"/>
          <p:nvPr/>
        </p:nvSpPr>
        <p:spPr>
          <a:xfrm>
            <a:off x="824350" y="4324029"/>
            <a:ext cx="19717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206</a:t>
            </a: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B95251-576B-413C-A832-C2AEC2815932}"/>
              </a:ext>
            </a:extLst>
          </p:cNvPr>
          <p:cNvSpPr/>
          <p:nvPr/>
        </p:nvSpPr>
        <p:spPr>
          <a:xfrm>
            <a:off x="6664181" y="1252889"/>
            <a:ext cx="1351629" cy="436754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Upfront FTE Reduction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ED72AA-F688-4193-9ECA-3D12C422FC8B}"/>
              </a:ext>
            </a:extLst>
          </p:cNvPr>
          <p:cNvSpPr/>
          <p:nvPr/>
        </p:nvSpPr>
        <p:spPr>
          <a:xfrm>
            <a:off x="1513678" y="1159430"/>
            <a:ext cx="365451" cy="1287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BADD26-4D1B-4CBF-AE9D-4A3F6B900B2A}"/>
              </a:ext>
            </a:extLst>
          </p:cNvPr>
          <p:cNvSpPr txBox="1"/>
          <p:nvPr/>
        </p:nvSpPr>
        <p:spPr>
          <a:xfrm>
            <a:off x="1426295" y="1358628"/>
            <a:ext cx="5450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Total- 20</a:t>
            </a:r>
          </a:p>
        </p:txBody>
      </p:sp>
      <p:sp>
        <p:nvSpPr>
          <p:cNvPr id="45" name="Google Shape;758;p90"/>
          <p:cNvSpPr txBox="1"/>
          <p:nvPr/>
        </p:nvSpPr>
        <p:spPr>
          <a:xfrm>
            <a:off x="327995" y="6291066"/>
            <a:ext cx="63361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A"/>
              </a:buClr>
              <a:buSzTx/>
              <a:buFontTx/>
              <a:buNone/>
              <a:tabLst/>
              <a:defRPr/>
            </a:pPr>
            <a:r>
              <a:rPr kumimoji="0" lang="en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Costing of proposed solutions is WIP. For Image AI solution, costing in volume driven and Per volume rate for 5 year deal term would be lesser then 3 year</a:t>
            </a:r>
            <a:endParaRPr kumimoji="0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0628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C097AF-8898-DE4D-B869-55313A58DB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9193" y="6132957"/>
            <a:ext cx="990600" cy="635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94089" y="5234"/>
            <a:ext cx="5055704" cy="932723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B4D0A"/>
              </a:buClr>
              <a:defRPr/>
            </a:pPr>
            <a:r>
              <a:rPr lang="en-US" sz="2800" dirty="0">
                <a:solidFill>
                  <a:srgbClr val="FB4E0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7" name="Picture Placeholder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2" r="9582"/>
          <a:stretch>
            <a:fillRect/>
          </a:stretch>
        </p:blipFill>
        <p:spPr>
          <a:xfrm flipH="1">
            <a:off x="-1" y="0"/>
            <a:ext cx="6843860" cy="6858000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" name="Rectangle 1"/>
          <p:cNvSpPr/>
          <p:nvPr/>
        </p:nvSpPr>
        <p:spPr>
          <a:xfrm>
            <a:off x="6661355" y="624547"/>
            <a:ext cx="6096000" cy="5637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0188" lvl="1">
              <a:spcBef>
                <a:spcPts val="1000"/>
              </a:spcBef>
              <a:buClr>
                <a:srgbClr val="FB4D0A"/>
              </a:buClr>
              <a:defRPr/>
            </a:pPr>
            <a:r>
              <a:rPr lang="en-US" dirty="0" smtClean="0">
                <a:solidFill>
                  <a:srgbClr val="424242"/>
                </a:solidFill>
              </a:rPr>
              <a:t> </a:t>
            </a:r>
            <a:endParaRPr lang="en-US" dirty="0">
              <a:solidFill>
                <a:srgbClr val="424242"/>
              </a:solidFill>
            </a:endParaRPr>
          </a:p>
          <a:p>
            <a:pPr marL="573088" lvl="1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 Summary</a:t>
            </a:r>
          </a:p>
          <a:p>
            <a:pPr marL="573088" lvl="1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Understanding</a:t>
            </a:r>
          </a:p>
          <a:p>
            <a:pPr marL="573088" lvl="1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Strategy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3088" lvl="1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Cornerstones</a:t>
            </a:r>
          </a:p>
          <a:p>
            <a:pPr marL="1030288" lvl="2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FTE Walk</a:t>
            </a:r>
          </a:p>
          <a:p>
            <a:pPr marL="1030288" lvl="2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Strategy</a:t>
            </a:r>
          </a:p>
          <a:p>
            <a:pPr marL="1030288" lvl="2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Brilliant@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Basics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30288" lvl="2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Model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30288" lvl="2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Strategy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30288" lvl="2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Resourcing Approach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30288" lvl="2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 Readiness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30288" lvl="2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 Solution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3088" lvl="1" indent="-342900">
              <a:spcBef>
                <a:spcPts val="1000"/>
              </a:spcBef>
              <a:buClr>
                <a:srgbClr val="FB4D0A"/>
              </a:buClr>
              <a:buFont typeface="Calibri" panose="020F0502020204030204" pitchFamily="34" charset="0"/>
              <a:buChar char="+"/>
              <a:defRPr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Annexure</a:t>
            </a:r>
          </a:p>
        </p:txBody>
      </p:sp>
    </p:spTree>
    <p:extLst>
      <p:ext uri="{BB962C8B-B14F-4D97-AF65-F5344CB8AC3E}">
        <p14:creationId xmlns:p14="http://schemas.microsoft.com/office/powerpoint/2010/main" val="313903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lide Number Placeholder 5"/>
          <p:cNvSpPr txBox="1">
            <a:spLocks/>
          </p:cNvSpPr>
          <p:nvPr/>
        </p:nvSpPr>
        <p:spPr>
          <a:xfrm>
            <a:off x="11572138" y="6564062"/>
            <a:ext cx="553782" cy="27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FF9C4-EEBF-D24D-8A4E-C0B9CCE3F97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261" name="Table 260"/>
          <p:cNvGraphicFramePr>
            <a:graphicFrameLocks noGrp="1"/>
          </p:cNvGraphicFramePr>
          <p:nvPr>
            <p:extLst/>
          </p:nvPr>
        </p:nvGraphicFramePr>
        <p:xfrm>
          <a:off x="381000" y="5086414"/>
          <a:ext cx="7829041" cy="1141096"/>
        </p:xfrm>
        <a:graphic>
          <a:graphicData uri="http://schemas.openxmlformats.org/drawingml/2006/table">
            <a:tbl>
              <a:tblPr firstRow="1"/>
              <a:tblGrid>
                <a:gridCol w="1679894">
                  <a:extLst>
                    <a:ext uri="{9D8B030D-6E8A-4147-A177-3AD203B41FA5}">
                      <a16:colId xmlns:a16="http://schemas.microsoft.com/office/drawing/2014/main" val="908207734"/>
                    </a:ext>
                  </a:extLst>
                </a:gridCol>
                <a:gridCol w="1601394">
                  <a:extLst>
                    <a:ext uri="{9D8B030D-6E8A-4147-A177-3AD203B41FA5}">
                      <a16:colId xmlns:a16="http://schemas.microsoft.com/office/drawing/2014/main" val="540482711"/>
                    </a:ext>
                  </a:extLst>
                </a:gridCol>
                <a:gridCol w="1569995">
                  <a:extLst>
                    <a:ext uri="{9D8B030D-6E8A-4147-A177-3AD203B41FA5}">
                      <a16:colId xmlns:a16="http://schemas.microsoft.com/office/drawing/2014/main" val="2877215307"/>
                    </a:ext>
                  </a:extLst>
                </a:gridCol>
                <a:gridCol w="1617095">
                  <a:extLst>
                    <a:ext uri="{9D8B030D-6E8A-4147-A177-3AD203B41FA5}">
                      <a16:colId xmlns:a16="http://schemas.microsoft.com/office/drawing/2014/main" val="3835237918"/>
                    </a:ext>
                  </a:extLst>
                </a:gridCol>
                <a:gridCol w="1360663">
                  <a:extLst>
                    <a:ext uri="{9D8B030D-6E8A-4147-A177-3AD203B41FA5}">
                      <a16:colId xmlns:a16="http://schemas.microsoft.com/office/drawing/2014/main" val="1207945166"/>
                    </a:ext>
                  </a:extLst>
                </a:gridCol>
              </a:tblGrid>
              <a:tr h="444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Work Stream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Go-Live FTE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Year 5 FTE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FTE Savings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Savings 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6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899982"/>
                  </a:ext>
                </a:extLst>
              </a:tr>
              <a:tr h="3481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Print To Web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166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108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418542"/>
                  </a:ext>
                </a:extLst>
              </a:tr>
              <a:tr h="3481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Reprographics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469322"/>
                  </a:ext>
                </a:extLst>
              </a:tr>
            </a:tbl>
          </a:graphicData>
        </a:graphic>
      </p:graphicFrame>
      <p:sp>
        <p:nvSpPr>
          <p:cNvPr id="262" name="Plus 261"/>
          <p:cNvSpPr/>
          <p:nvPr/>
        </p:nvSpPr>
        <p:spPr>
          <a:xfrm>
            <a:off x="8269477" y="3133060"/>
            <a:ext cx="640080" cy="640080"/>
          </a:xfrm>
          <a:prstGeom prst="mathPlus">
            <a:avLst/>
          </a:prstGeom>
          <a:solidFill>
            <a:srgbClr val="5756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27996" y="926434"/>
            <a:ext cx="7829041" cy="3954093"/>
          </a:xfrm>
          <a:prstGeom prst="rect">
            <a:avLst/>
          </a:prstGeom>
          <a:solidFill>
            <a:srgbClr val="FAFAFA"/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9" name="Straight Connector 268"/>
          <p:cNvCxnSpPr>
            <a:cxnSpLocks/>
            <a:endCxn id="294" idx="0"/>
          </p:cNvCxnSpPr>
          <p:nvPr/>
        </p:nvCxnSpPr>
        <p:spPr>
          <a:xfrm>
            <a:off x="1021520" y="977502"/>
            <a:ext cx="6204739" cy="2033970"/>
          </a:xfrm>
          <a:prstGeom prst="line">
            <a:avLst/>
          </a:prstGeom>
          <a:noFill/>
          <a:ln w="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71" name="Rectangle 270"/>
          <p:cNvSpPr/>
          <p:nvPr/>
        </p:nvSpPr>
        <p:spPr>
          <a:xfrm>
            <a:off x="2552091" y="1480422"/>
            <a:ext cx="365451" cy="128720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2496001" y="4492270"/>
            <a:ext cx="477632" cy="1509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End of Y1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2552091" y="1656815"/>
            <a:ext cx="365451" cy="12872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2462306" y="1833208"/>
            <a:ext cx="5450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Total- 12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4843329" y="4505609"/>
            <a:ext cx="477632" cy="1509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End of Y3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4899419" y="2274751"/>
            <a:ext cx="365451" cy="128720"/>
          </a:xfrm>
          <a:prstGeom prst="rect">
            <a:avLst/>
          </a:prstGeom>
          <a:solidFill>
            <a:srgbClr val="FF680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18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4817713" y="2502191"/>
            <a:ext cx="5288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Total- 18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3669666" y="4509794"/>
            <a:ext cx="477632" cy="1509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End of Y2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3725756" y="1864944"/>
            <a:ext cx="365451" cy="128720"/>
          </a:xfrm>
          <a:prstGeom prst="rect">
            <a:avLst/>
          </a:prstGeom>
          <a:solidFill>
            <a:srgbClr val="FF680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18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3644050" y="2072608"/>
            <a:ext cx="5288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Total- 18</a:t>
            </a:r>
          </a:p>
        </p:txBody>
      </p:sp>
      <p:cxnSp>
        <p:nvCxnSpPr>
          <p:cNvPr id="286" name="Straight Connector 285"/>
          <p:cNvCxnSpPr>
            <a:cxnSpLocks/>
          </p:cNvCxnSpPr>
          <p:nvPr/>
        </p:nvCxnSpPr>
        <p:spPr>
          <a:xfrm flipV="1">
            <a:off x="636652" y="4477917"/>
            <a:ext cx="6852719" cy="8478"/>
          </a:xfrm>
          <a:prstGeom prst="line">
            <a:avLst/>
          </a:prstGeom>
          <a:noFill/>
          <a:ln w="6350" cap="flat" cmpd="sng" algn="ctr">
            <a:solidFill>
              <a:srgbClr val="575657"/>
            </a:solidFill>
            <a:prstDash val="solid"/>
            <a:miter lim="800000"/>
          </a:ln>
          <a:effectLst/>
        </p:spPr>
      </p:cxnSp>
      <p:cxnSp>
        <p:nvCxnSpPr>
          <p:cNvPr id="287" name="Straight Arrow Connector 286"/>
          <p:cNvCxnSpPr>
            <a:cxnSpLocks/>
          </p:cNvCxnSpPr>
          <p:nvPr/>
        </p:nvCxnSpPr>
        <p:spPr>
          <a:xfrm>
            <a:off x="1113902" y="3725529"/>
            <a:ext cx="5868697" cy="0"/>
          </a:xfrm>
          <a:prstGeom prst="straightConnector1">
            <a:avLst/>
          </a:prstGeom>
          <a:noFill/>
          <a:ln w="6350" cap="flat" cmpd="sng" algn="ctr">
            <a:solidFill>
              <a:srgbClr val="575657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88" name="TextBox 287"/>
          <p:cNvSpPr txBox="1"/>
          <p:nvPr/>
        </p:nvSpPr>
        <p:spPr>
          <a:xfrm>
            <a:off x="2675597" y="3350776"/>
            <a:ext cx="354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~41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FTE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5756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85 FTE worth of work without any detrimental impact to CX – can be accelerated / deaccelerated as per Next 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1476565" y="4505032"/>
            <a:ext cx="448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Day 1</a:t>
            </a:r>
          </a:p>
        </p:txBody>
      </p:sp>
      <p:grpSp>
        <p:nvGrpSpPr>
          <p:cNvPr id="293" name="Group 292"/>
          <p:cNvGrpSpPr/>
          <p:nvPr/>
        </p:nvGrpSpPr>
        <p:grpSpPr>
          <a:xfrm>
            <a:off x="6982599" y="3011472"/>
            <a:ext cx="487314" cy="1637139"/>
            <a:chOff x="6030407" y="2428300"/>
            <a:chExt cx="497191" cy="1669498"/>
          </a:xfrm>
          <a:solidFill>
            <a:schemeClr val="bg2">
              <a:lumMod val="75000"/>
            </a:schemeClr>
          </a:solidFill>
        </p:grpSpPr>
        <p:sp>
          <p:nvSpPr>
            <p:cNvPr id="294" name="Rectangle 293"/>
            <p:cNvSpPr/>
            <p:nvPr/>
          </p:nvSpPr>
          <p:spPr>
            <a:xfrm>
              <a:off x="6084225" y="2428300"/>
              <a:ext cx="389561" cy="14929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6030407" y="3940868"/>
              <a:ext cx="497191" cy="1569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End of Y5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6178422" y="3756286"/>
              <a:ext cx="201166" cy="15693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121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8943218" y="909056"/>
            <a:ext cx="3060957" cy="5274932"/>
            <a:chOff x="8511181" y="744868"/>
            <a:chExt cx="3233784" cy="3361332"/>
          </a:xfrm>
        </p:grpSpPr>
        <p:sp>
          <p:nvSpPr>
            <p:cNvPr id="305" name="Rectangle 304"/>
            <p:cNvSpPr/>
            <p:nvPr/>
          </p:nvSpPr>
          <p:spPr>
            <a:xfrm>
              <a:off x="8519329" y="1936305"/>
              <a:ext cx="3186896" cy="9144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3175">
              <a:solidFill>
                <a:srgbClr val="102C5E">
                  <a:lumMod val="75000"/>
                </a:srgbClr>
              </a:solidFill>
            </a:ln>
          </p:spPr>
          <p:txBody>
            <a:bodyPr wrap="square" anchor="ctr" anchorCtr="0">
              <a:no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ENHANCED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Quality &amp; Accuracy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Reduction in false positive detection &amp; rollback percentage for text moderation</a:t>
              </a:r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8558069" y="3191800"/>
              <a:ext cx="3186896" cy="9144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3175">
              <a:solidFill>
                <a:srgbClr val="102C5E">
                  <a:lumMod val="75000"/>
                </a:srgbClr>
              </a:solidFill>
            </a:ln>
          </p:spPr>
          <p:txBody>
            <a:bodyPr wrap="square" anchor="ctr" anchorCtr="0">
              <a:no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1.2-1.5X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Lift in ARPU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High quality, rich &amp; standardized  catalog data for improved shopper experience</a:t>
              </a: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8511181" y="744868"/>
              <a:ext cx="3186896" cy="9144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3175">
              <a:solidFill>
                <a:srgbClr val="102C5E">
                  <a:lumMod val="75000"/>
                </a:srgbClr>
              </a:solidFill>
            </a:ln>
          </p:spPr>
          <p:txBody>
            <a:bodyPr wrap="square" anchor="ctr" anchorCtr="0">
              <a:no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1.5 – 3X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Faster time to market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11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503"/>
                </a:buClr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Streamlined process and automated product tagging for faster onboarding</a:t>
              </a:r>
            </a:p>
          </p:txBody>
        </p: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/>
          <p:nvPr/>
        </p:nvSpPr>
        <p:spPr>
          <a:xfrm>
            <a:off x="256592" y="156595"/>
            <a:ext cx="11592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FB4E0B"/>
                </a:solidFill>
                <a:latin typeface="Calibri" panose="020F0502020204030204"/>
                <a:cs typeface="Calibri" panose="020F0502020204030204" pitchFamily="34" charset="0"/>
              </a:rPr>
              <a:t>Transformation - </a:t>
            </a:r>
            <a:r>
              <a:rPr lang="en-US" sz="2800" dirty="0">
                <a:solidFill>
                  <a:srgbClr val="FB4E0B"/>
                </a:solidFill>
                <a:latin typeface="Calibri" panose="020F0502020204030204"/>
                <a:cs typeface="Calibri" panose="020F0502020204030204" pitchFamily="34" charset="0"/>
              </a:rPr>
              <a:t>What we will Deliver in a 5-year Deal Term</a:t>
            </a:r>
            <a:endParaRPr lang="en-GB" sz="2800" dirty="0">
              <a:solidFill>
                <a:srgbClr val="FB4E0B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620A67-F69A-4FAB-A61F-2F30F9FBF2B5}"/>
              </a:ext>
            </a:extLst>
          </p:cNvPr>
          <p:cNvSpPr/>
          <p:nvPr/>
        </p:nvSpPr>
        <p:spPr>
          <a:xfrm>
            <a:off x="753521" y="977502"/>
            <a:ext cx="360381" cy="35125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1E7F1-4EE5-4175-BD37-E00A7BD80E40}"/>
              </a:ext>
            </a:extLst>
          </p:cNvPr>
          <p:cNvSpPr txBox="1"/>
          <p:nvPr/>
        </p:nvSpPr>
        <p:spPr>
          <a:xfrm>
            <a:off x="691486" y="4498703"/>
            <a:ext cx="4215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Existing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– Capita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76A37E-C658-472D-B9E6-F8C30EBCA330}"/>
              </a:ext>
            </a:extLst>
          </p:cNvPr>
          <p:cNvSpPr txBox="1"/>
          <p:nvPr/>
        </p:nvSpPr>
        <p:spPr>
          <a:xfrm>
            <a:off x="824350" y="4324029"/>
            <a:ext cx="19717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206</a:t>
            </a: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5E4053-8574-42B1-99C4-6E98384436F8}"/>
              </a:ext>
            </a:extLst>
          </p:cNvPr>
          <p:cNvGrpSpPr/>
          <p:nvPr/>
        </p:nvGrpSpPr>
        <p:grpSpPr>
          <a:xfrm>
            <a:off x="6683829" y="1119144"/>
            <a:ext cx="1361638" cy="1532920"/>
            <a:chOff x="6683829" y="1772286"/>
            <a:chExt cx="1361638" cy="1532920"/>
          </a:xfrm>
        </p:grpSpPr>
        <p:grpSp>
          <p:nvGrpSpPr>
            <p:cNvPr id="264" name="Group 263"/>
            <p:cNvGrpSpPr/>
            <p:nvPr/>
          </p:nvGrpSpPr>
          <p:grpSpPr>
            <a:xfrm>
              <a:off x="6683829" y="2202324"/>
              <a:ext cx="1361638" cy="1102882"/>
              <a:chOff x="6408492" y="1449718"/>
              <a:chExt cx="1285169" cy="1290104"/>
            </a:xfrm>
          </p:grpSpPr>
          <p:sp>
            <p:nvSpPr>
              <p:cNvPr id="265" name="Rectangle 264"/>
              <p:cNvSpPr/>
              <p:nvPr/>
            </p:nvSpPr>
            <p:spPr>
              <a:xfrm>
                <a:off x="6408492" y="1449718"/>
                <a:ext cx="1269637" cy="378023"/>
              </a:xfrm>
              <a:prstGeom prst="rect">
                <a:avLst/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Lean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Six Sigma / CI </a:t>
                </a:r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412681" y="1882065"/>
                <a:ext cx="1280980" cy="404083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Workflow Automation</a:t>
                </a:r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6412682" y="2352615"/>
                <a:ext cx="1275723" cy="387207"/>
              </a:xfrm>
              <a:prstGeom prst="rect">
                <a:avLst/>
              </a:prstGeom>
              <a:solidFill>
                <a:srgbClr val="FF680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EXL Image AI Solution</a:t>
                </a: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7B95251-576B-413C-A832-C2AEC2815932}"/>
                </a:ext>
              </a:extLst>
            </p:cNvPr>
            <p:cNvSpPr/>
            <p:nvPr/>
          </p:nvSpPr>
          <p:spPr>
            <a:xfrm>
              <a:off x="6688267" y="1772286"/>
              <a:ext cx="1356275" cy="3835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bg2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Upfront FTE Reduction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FED72AA-F688-4193-9ECA-3D12C422FC8B}"/>
              </a:ext>
            </a:extLst>
          </p:cNvPr>
          <p:cNvSpPr/>
          <p:nvPr/>
        </p:nvSpPr>
        <p:spPr>
          <a:xfrm>
            <a:off x="1513678" y="1159430"/>
            <a:ext cx="365451" cy="1287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BADD26-4D1B-4CBF-AE9D-4A3F6B900B2A}"/>
              </a:ext>
            </a:extLst>
          </p:cNvPr>
          <p:cNvSpPr txBox="1"/>
          <p:nvPr/>
        </p:nvSpPr>
        <p:spPr>
          <a:xfrm>
            <a:off x="1426295" y="1358628"/>
            <a:ext cx="5450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Total- 20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781EB7-8DE5-4250-8161-6EFDD22A888D}"/>
              </a:ext>
            </a:extLst>
          </p:cNvPr>
          <p:cNvSpPr txBox="1"/>
          <p:nvPr/>
        </p:nvSpPr>
        <p:spPr>
          <a:xfrm>
            <a:off x="5887210" y="4515822"/>
            <a:ext cx="48731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End of Y4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1289C9-0CAB-4BF4-90C8-B4A1DFBBC49E}"/>
              </a:ext>
            </a:extLst>
          </p:cNvPr>
          <p:cNvSpPr/>
          <p:nvPr/>
        </p:nvSpPr>
        <p:spPr>
          <a:xfrm>
            <a:off x="5920966" y="2601315"/>
            <a:ext cx="365451" cy="128720"/>
          </a:xfrm>
          <a:prstGeom prst="rect">
            <a:avLst/>
          </a:prstGeom>
          <a:solidFill>
            <a:srgbClr val="FF680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83F89-1320-437C-8790-F9BDB2960EE8}"/>
              </a:ext>
            </a:extLst>
          </p:cNvPr>
          <p:cNvSpPr txBox="1"/>
          <p:nvPr/>
        </p:nvSpPr>
        <p:spPr>
          <a:xfrm>
            <a:off x="5831568" y="2784951"/>
            <a:ext cx="5288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Total- 18</a:t>
            </a:r>
          </a:p>
        </p:txBody>
      </p:sp>
      <p:sp>
        <p:nvSpPr>
          <p:cNvPr id="46" name="Google Shape;758;p90"/>
          <p:cNvSpPr txBox="1"/>
          <p:nvPr/>
        </p:nvSpPr>
        <p:spPr>
          <a:xfrm>
            <a:off x="327995" y="6261570"/>
            <a:ext cx="63361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D0A"/>
              </a:buClr>
              <a:buSzTx/>
              <a:buFontTx/>
              <a:buNone/>
              <a:tabLst/>
              <a:defRPr/>
            </a:pPr>
            <a:r>
              <a:rPr kumimoji="0" lang="en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Raleway"/>
              </a:rPr>
              <a:t>Costing of proposed solutions is WIP. For Image AI solution, costing in volume driven and Per volume rate for 5 year deal term would be lesser then 3 year</a:t>
            </a:r>
            <a:endParaRPr kumimoji="0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9369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08579C9-41A4-4625-A4E5-87CEC5520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279451"/>
            <a:ext cx="11277600" cy="864056"/>
          </a:xfrm>
        </p:spPr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Customer Operations- Digital Command Center</a:t>
            </a:r>
            <a:endParaRPr lang="en-US" sz="2800" baseline="30000" dirty="0">
              <a:solidFill>
                <a:schemeClr val="accent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5FD1D-1164-4F5A-A793-C116B4FD295B}"/>
              </a:ext>
            </a:extLst>
          </p:cNvPr>
          <p:cNvSpPr/>
          <p:nvPr/>
        </p:nvSpPr>
        <p:spPr>
          <a:xfrm>
            <a:off x="226366" y="745409"/>
            <a:ext cx="11277600" cy="33855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defTabSz="914400">
              <a:defRPr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EXL Digital Command Centre (EXL NerveHub</a:t>
            </a:r>
            <a:r>
              <a:rPr lang="en-US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 allows us to embed Digital Intelligence in Operations and deliver improved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ED73A-4E72-47AB-804C-1136F5BFD128}"/>
              </a:ext>
            </a:extLst>
          </p:cNvPr>
          <p:cNvSpPr txBox="1"/>
          <p:nvPr/>
        </p:nvSpPr>
        <p:spPr>
          <a:xfrm rot="5400000">
            <a:off x="5575825" y="49897"/>
            <a:ext cx="1043783" cy="12188570"/>
          </a:xfrm>
          <a:prstGeom prst="rect">
            <a:avLst/>
          </a:prstGeom>
          <a:solidFill>
            <a:schemeClr val="accent2">
              <a:lumMod val="75000"/>
              <a:alpha val="2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riangle 12">
            <a:extLst>
              <a:ext uri="{FF2B5EF4-FFF2-40B4-BE49-F238E27FC236}">
                <a16:creationId xmlns:a16="http://schemas.microsoft.com/office/drawing/2014/main" id="{004B96F7-1583-4056-8F49-33123B06766B}"/>
              </a:ext>
            </a:extLst>
          </p:cNvPr>
          <p:cNvSpPr/>
          <p:nvPr/>
        </p:nvSpPr>
        <p:spPr>
          <a:xfrm rot="10800000">
            <a:off x="4515754" y="2088634"/>
            <a:ext cx="1895205" cy="138946"/>
          </a:xfrm>
          <a:prstGeom prst="triangle">
            <a:avLst>
              <a:gd name="adj" fmla="val 505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109">
            <a:extLst>
              <a:ext uri="{FF2B5EF4-FFF2-40B4-BE49-F238E27FC236}">
                <a16:creationId xmlns:a16="http://schemas.microsoft.com/office/drawing/2014/main" id="{38448830-3146-4A3B-AE4E-677D7EAB5158}"/>
              </a:ext>
            </a:extLst>
          </p:cNvPr>
          <p:cNvSpPr/>
          <p:nvPr/>
        </p:nvSpPr>
        <p:spPr>
          <a:xfrm rot="10800000">
            <a:off x="9331594" y="2088634"/>
            <a:ext cx="1895205" cy="138946"/>
          </a:xfrm>
          <a:prstGeom prst="triangle">
            <a:avLst>
              <a:gd name="adj" fmla="val 505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D9E64-54E4-468E-A2B3-4AF84EE21BA6}"/>
              </a:ext>
            </a:extLst>
          </p:cNvPr>
          <p:cNvGrpSpPr/>
          <p:nvPr/>
        </p:nvGrpSpPr>
        <p:grpSpPr>
          <a:xfrm>
            <a:off x="707001" y="1246746"/>
            <a:ext cx="10777999" cy="3611004"/>
            <a:chOff x="457199" y="1246746"/>
            <a:chExt cx="10777999" cy="36110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AB90AF-47F9-424B-B2CE-667FFC59514B}"/>
                </a:ext>
              </a:extLst>
            </p:cNvPr>
            <p:cNvSpPr/>
            <p:nvPr/>
          </p:nvSpPr>
          <p:spPr>
            <a:xfrm>
              <a:off x="457199" y="1820523"/>
              <a:ext cx="3838575" cy="30372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fontAlgn="base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Char char="–"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Robust industry-agnostic platform</a:t>
              </a:r>
            </a:p>
            <a:p>
              <a:pPr marL="342900" marR="0" lvl="0" indent="-342900" fontAlgn="base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Char char="–"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Links operational metrics with outcomes</a:t>
              </a:r>
            </a:p>
            <a:p>
              <a:pPr marL="342900" marR="0" lvl="0" indent="-342900" fontAlgn="base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Char char="–"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Manages digital workforce, and drive customer outcomes through embedded intelligence and real time insights</a:t>
              </a:r>
            </a:p>
            <a:p>
              <a:pPr marL="342900" marR="0" lvl="0" indent="-342900" fontAlgn="base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Char char="–"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Unifies data from multiple sources</a:t>
              </a:r>
            </a:p>
            <a:p>
              <a:pPr marL="342900" marR="0" lvl="0" indent="-342900" fontAlgn="base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Char char="–"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Provides powerful representation across KPIs (workforce, quality, process, customer journeys etc.)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749890-087A-440C-84BD-F440AAD9EF3B}"/>
                </a:ext>
              </a:extLst>
            </p:cNvPr>
            <p:cNvGrpSpPr/>
            <p:nvPr/>
          </p:nvGrpSpPr>
          <p:grpSpPr>
            <a:xfrm>
              <a:off x="4491228" y="1246746"/>
              <a:ext cx="6743970" cy="3611004"/>
              <a:chOff x="4491228" y="1246746"/>
              <a:chExt cx="6743970" cy="36110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4434BE2-D400-4771-95BE-88F311C46F26}"/>
                  </a:ext>
                </a:extLst>
              </p:cNvPr>
              <p:cNvSpPr/>
              <p:nvPr/>
            </p:nvSpPr>
            <p:spPr>
              <a:xfrm>
                <a:off x="4711998" y="1246746"/>
                <a:ext cx="630243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11125" marR="0" lvl="0" indent="0" algn="ctr" defTabSz="914400" rtl="0" eaLnBrk="1" fontAlgn="auto" latinLnBrk="0" hangingPunct="1">
                  <a:buClr>
                    <a:srgbClr val="008ED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EXL digital command </a:t>
                </a:r>
                <a:r>
                  <a:rPr kumimoji="0" lang="en-GB" sz="1600" b="1" u="none" strike="noStrike" kern="1200" cap="none" spc="0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centre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(EXL</a:t>
                </a:r>
                <a:r>
                  <a:rPr kumimoji="0" lang="en-US" sz="1600" b="1" u="none" strike="noStrike" kern="120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lang="en-US" sz="1600" b="1" noProof="0" dirty="0">
                    <a:solidFill>
                      <a:schemeClr val="tx2"/>
                    </a:solidFill>
                  </a:rPr>
                  <a:t>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rPr>
                  <a:t>ervehub</a:t>
                </a:r>
                <a:r>
                  <a:rPr kumimoji="0" lang="en-US" sz="1600" b="1" u="none" strike="noStrike" kern="1200" cap="none" spc="0" normalizeH="0" baseline="3000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</a:rPr>
                  <a:t>TM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) solution</a:t>
                </a:r>
              </a:p>
              <a:p>
                <a:pPr marL="111125" marR="0" lvl="0" indent="0" algn="l" defTabSz="914400" rtl="0" eaLnBrk="1" fontAlgn="auto" latinLnBrk="0" hangingPunct="1">
                  <a:buClr>
                    <a:srgbClr val="008ED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400" b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A comprehensive enterprise solution that helps manage all aspects of operations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3753F69-16C3-48A2-848D-E8DF93ED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1857" y="1920797"/>
                <a:ext cx="6642712" cy="2936953"/>
              </a:xfrm>
              <a:prstGeom prst="rect">
                <a:avLst/>
              </a:prstGeom>
            </p:spPr>
          </p:pic>
          <p:sp>
            <p:nvSpPr>
              <p:cNvPr id="14" name="Rounded Rectangle 186">
                <a:extLst>
                  <a:ext uri="{FF2B5EF4-FFF2-40B4-BE49-F238E27FC236}">
                    <a16:creationId xmlns:a16="http://schemas.microsoft.com/office/drawing/2014/main" id="{0D47F627-B03D-4EFF-B2A8-2FA5A850A1DF}"/>
                  </a:ext>
                </a:extLst>
              </p:cNvPr>
              <p:cNvSpPr/>
              <p:nvPr/>
            </p:nvSpPr>
            <p:spPr>
              <a:xfrm>
                <a:off x="6735453" y="1887687"/>
                <a:ext cx="2255520" cy="674051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Digital command centre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073F891-47D5-4B6C-AAEE-FB97D82AD3E5}"/>
                  </a:ext>
                </a:extLst>
              </p:cNvPr>
              <p:cNvCxnSpPr/>
              <p:nvPr/>
            </p:nvCxnSpPr>
            <p:spPr>
              <a:xfrm>
                <a:off x="4491228" y="1800744"/>
                <a:ext cx="674397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9A41A44-0777-4D37-AD1F-485E8554EA2F}"/>
              </a:ext>
            </a:extLst>
          </p:cNvPr>
          <p:cNvSpPr/>
          <p:nvPr/>
        </p:nvSpPr>
        <p:spPr>
          <a:xfrm>
            <a:off x="5489619" y="5673704"/>
            <a:ext cx="1582686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2000" dirty="0">
                <a:solidFill>
                  <a:schemeClr val="accent3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20-30%</a:t>
            </a:r>
          </a:p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Reduction in cost of operations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3DEA3D-F4D1-48ED-973B-39D0D32CF847}"/>
              </a:ext>
            </a:extLst>
          </p:cNvPr>
          <p:cNvSpPr/>
          <p:nvPr/>
        </p:nvSpPr>
        <p:spPr>
          <a:xfrm>
            <a:off x="4042001" y="5673704"/>
            <a:ext cx="161594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2000" dirty="0">
                <a:solidFill>
                  <a:schemeClr val="accent3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3-5%</a:t>
            </a:r>
          </a:p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 in NPS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2DFF86-BF43-4C87-AFF3-1C7A49F6C638}"/>
              </a:ext>
            </a:extLst>
          </p:cNvPr>
          <p:cNvSpPr/>
          <p:nvPr/>
        </p:nvSpPr>
        <p:spPr>
          <a:xfrm>
            <a:off x="809294" y="5673704"/>
            <a:ext cx="1808480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10-15%</a:t>
            </a:r>
            <a:endParaRPr kumimoji="0" lang="en-GB" sz="24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Reduction in Failure demand (repeat cases, complaints)</a:t>
            </a:r>
            <a:endParaRPr kumimoji="0" lang="en-GB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236EA-D2BF-451B-A8CD-6EA458CA5696}"/>
              </a:ext>
            </a:extLst>
          </p:cNvPr>
          <p:cNvSpPr/>
          <p:nvPr/>
        </p:nvSpPr>
        <p:spPr>
          <a:xfrm>
            <a:off x="2559834" y="5673704"/>
            <a:ext cx="1615949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2000" dirty="0">
                <a:solidFill>
                  <a:schemeClr val="accent3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8-10%</a:t>
            </a:r>
          </a:p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 in Employee Productivity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86CC85-0A42-4A5D-BAC1-8B97C8F8BA90}"/>
              </a:ext>
            </a:extLst>
          </p:cNvPr>
          <p:cNvSpPr/>
          <p:nvPr/>
        </p:nvSpPr>
        <p:spPr>
          <a:xfrm>
            <a:off x="7066536" y="5673704"/>
            <a:ext cx="1582686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2000" dirty="0">
                <a:solidFill>
                  <a:schemeClr val="accent3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10-12%</a:t>
            </a:r>
          </a:p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 in Service Levels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AA8C18-2B8E-4348-AE4F-23910A493960}"/>
              </a:ext>
            </a:extLst>
          </p:cNvPr>
          <p:cNvSpPr/>
          <p:nvPr/>
        </p:nvSpPr>
        <p:spPr>
          <a:xfrm rot="16200000">
            <a:off x="-490730" y="5942174"/>
            <a:ext cx="1387720" cy="44393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639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777CA8-A464-4421-BA3B-EDB012BEAE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6" y="2566218"/>
            <a:ext cx="7044418" cy="3647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9" name="Right Arrow 6">
            <a:extLst>
              <a:ext uri="{FF2B5EF4-FFF2-40B4-BE49-F238E27FC236}">
                <a16:creationId xmlns:a16="http://schemas.microsoft.com/office/drawing/2014/main" id="{4480790F-EEB3-40D5-9B4E-69A9A8C00DE6}"/>
              </a:ext>
            </a:extLst>
          </p:cNvPr>
          <p:cNvSpPr/>
          <p:nvPr/>
        </p:nvSpPr>
        <p:spPr>
          <a:xfrm>
            <a:off x="7479402" y="3993248"/>
            <a:ext cx="755405" cy="637739"/>
          </a:xfrm>
          <a:prstGeom prst="rightArrow">
            <a:avLst>
              <a:gd name="adj1" fmla="val 50000"/>
              <a:gd name="adj2" fmla="val 5802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392901" y="2673761"/>
            <a:ext cx="3321579" cy="3471820"/>
            <a:chOff x="8392901" y="2050648"/>
            <a:chExt cx="3321579" cy="38294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508D76-4F1B-4A6E-8403-252AF04E5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2902" y="3542841"/>
              <a:ext cx="3321578" cy="117551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9FDBC6-BBE0-40B5-BD29-1D553CBBD12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2901" y="4718354"/>
              <a:ext cx="3321578" cy="1161757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0E3696-ECBD-45FA-A03D-502A029C8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2903" y="2050648"/>
              <a:ext cx="3289914" cy="149219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63A5395-BEF4-4CB8-BB17-87B74E8252D1}"/>
              </a:ext>
            </a:extLst>
          </p:cNvPr>
          <p:cNvSpPr txBox="1">
            <a:spLocks/>
          </p:cNvSpPr>
          <p:nvPr/>
        </p:nvSpPr>
        <p:spPr>
          <a:xfrm>
            <a:off x="245227" y="192056"/>
            <a:ext cx="11277600" cy="864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63" y="755101"/>
            <a:ext cx="5818626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uLnTx/>
                <a:uFillTx/>
              </a:rPr>
              <a:t>   EXL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uLnTx/>
                <a:uFillTx/>
              </a:rPr>
              <a:t> AI Coach solution for the NEXT Agent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uLnTx/>
              <a:uFillTx/>
            </a:endParaRPr>
          </a:p>
          <a:p>
            <a:pPr marL="463550" marR="0" lvl="0" indent="-231775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AI/ML led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Cognitive nudges to Agent for driving Behavior change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3550" marR="0" lvl="0" indent="-231775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Personalizes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coaching regime uniquely for each executive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3550" marR="0" lvl="0" indent="-231775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Actionable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insights and tracking incremental improvement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399757">
            <a:off x="8815886" y="410750"/>
            <a:ext cx="2475606" cy="1119011"/>
          </a:xfrm>
          <a:prstGeom prst="round2Same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Planned Initiative in NEXT Contact center operations for 2022</a:t>
            </a:r>
          </a:p>
        </p:txBody>
      </p:sp>
    </p:spTree>
    <p:extLst>
      <p:ext uri="{BB962C8B-B14F-4D97-AF65-F5344CB8AC3E}">
        <p14:creationId xmlns:p14="http://schemas.microsoft.com/office/powerpoint/2010/main" val="12769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014" y="268264"/>
            <a:ext cx="11277600" cy="936386"/>
          </a:xfrm>
        </p:spPr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EXL Print to Web Datahub solution (SWM 2.0</a:t>
            </a:r>
            <a:r>
              <a:rPr lang="en-US" sz="2800" baseline="30000" dirty="0">
                <a:solidFill>
                  <a:schemeClr val="accent3"/>
                </a:solidFill>
              </a:rPr>
              <a:t>*</a:t>
            </a:r>
            <a:r>
              <a:rPr lang="en-US" sz="2800" dirty="0">
                <a:solidFill>
                  <a:schemeClr val="accent3"/>
                </a:solidFill>
              </a:rPr>
              <a:t> 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F8858E-8825-46AF-A9B6-348980BE8369}"/>
              </a:ext>
            </a:extLst>
          </p:cNvPr>
          <p:cNvSpPr/>
          <p:nvPr/>
        </p:nvSpPr>
        <p:spPr>
          <a:xfrm>
            <a:off x="2668086" y="5324073"/>
            <a:ext cx="7025154" cy="718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sz="1400" dirty="0">
              <a:latin typeface="+mj-lt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6B1928CB-FB9D-42BA-B80A-640BF2E70FB3}"/>
              </a:ext>
            </a:extLst>
          </p:cNvPr>
          <p:cNvSpPr/>
          <p:nvPr/>
        </p:nvSpPr>
        <p:spPr>
          <a:xfrm>
            <a:off x="2904654" y="2159237"/>
            <a:ext cx="6710931" cy="368788"/>
          </a:xfrm>
          <a:prstGeom prst="triangl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sz="1400" dirty="0">
              <a:latin typeface="+mj-lt"/>
            </a:endParaRPr>
          </a:p>
        </p:txBody>
      </p:sp>
      <p:sp>
        <p:nvSpPr>
          <p:cNvPr id="46" name="Rectangle: Rounded Corners 20">
            <a:extLst>
              <a:ext uri="{FF2B5EF4-FFF2-40B4-BE49-F238E27FC236}">
                <a16:creationId xmlns:a16="http://schemas.microsoft.com/office/drawing/2014/main" id="{7655BFB8-4F7B-4CFC-83EC-64F1E47F5508}"/>
              </a:ext>
            </a:extLst>
          </p:cNvPr>
          <p:cNvSpPr/>
          <p:nvPr/>
        </p:nvSpPr>
        <p:spPr>
          <a:xfrm>
            <a:off x="2619653" y="2528174"/>
            <a:ext cx="7073587" cy="2294558"/>
          </a:xfrm>
          <a:prstGeom prst="roundRect">
            <a:avLst>
              <a:gd name="adj" fmla="val 1091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sz="1400" dirty="0">
              <a:latin typeface="+mj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0E2C5-9434-45EE-B026-DA62CABE297D}"/>
              </a:ext>
            </a:extLst>
          </p:cNvPr>
          <p:cNvSpPr/>
          <p:nvPr/>
        </p:nvSpPr>
        <p:spPr>
          <a:xfrm>
            <a:off x="2773964" y="5329144"/>
            <a:ext cx="6831651" cy="718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sz="14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26A4C4-9873-41BD-8ECD-FB5160F7C974}"/>
              </a:ext>
            </a:extLst>
          </p:cNvPr>
          <p:cNvSpPr txBox="1"/>
          <p:nvPr/>
        </p:nvSpPr>
        <p:spPr>
          <a:xfrm>
            <a:off x="4085166" y="2049856"/>
            <a:ext cx="4144433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indent="0" algn="ctr" defTabSz="91440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Conversion Approach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FAD022C-5FA6-43AE-B98B-A9959A36AE45}"/>
              </a:ext>
            </a:extLst>
          </p:cNvPr>
          <p:cNvGrpSpPr/>
          <p:nvPr/>
        </p:nvGrpSpPr>
        <p:grpSpPr>
          <a:xfrm>
            <a:off x="4134373" y="-677226"/>
            <a:ext cx="4088362" cy="3950888"/>
            <a:chOff x="3847703" y="-321626"/>
            <a:chExt cx="4088362" cy="3950888"/>
          </a:xfrm>
        </p:grpSpPr>
        <p:sp>
          <p:nvSpPr>
            <p:cNvPr id="50" name="Diagonal Stripe 49">
              <a:extLst>
                <a:ext uri="{FF2B5EF4-FFF2-40B4-BE49-F238E27FC236}">
                  <a16:creationId xmlns:a16="http://schemas.microsoft.com/office/drawing/2014/main" id="{DD83E311-2C7B-4667-B4D7-FBD2B242770D}"/>
                </a:ext>
              </a:extLst>
            </p:cNvPr>
            <p:cNvSpPr/>
            <p:nvPr/>
          </p:nvSpPr>
          <p:spPr>
            <a:xfrm rot="13568828">
              <a:off x="3916440" y="-390363"/>
              <a:ext cx="3950888" cy="4088362"/>
            </a:xfrm>
            <a:prstGeom prst="diagStripe">
              <a:avLst>
                <a:gd name="adj" fmla="val 73002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DA297EF-500E-4126-B5ED-E7D90EC8EA88}"/>
                </a:ext>
              </a:extLst>
            </p:cNvPr>
            <p:cNvSpPr txBox="1"/>
            <p:nvPr/>
          </p:nvSpPr>
          <p:spPr>
            <a:xfrm>
              <a:off x="4078896" y="1913580"/>
              <a:ext cx="3625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Centralized Reporting &amp; Work Allocation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6A38787-723D-4993-A959-0029340FDFB3}"/>
              </a:ext>
            </a:extLst>
          </p:cNvPr>
          <p:cNvSpPr txBox="1"/>
          <p:nvPr/>
        </p:nvSpPr>
        <p:spPr>
          <a:xfrm>
            <a:off x="2393477" y="5531936"/>
            <a:ext cx="2495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Quality First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644838-C5B9-4AB2-8DB6-95AE442770CE}"/>
              </a:ext>
            </a:extLst>
          </p:cNvPr>
          <p:cNvSpPr txBox="1"/>
          <p:nvPr/>
        </p:nvSpPr>
        <p:spPr>
          <a:xfrm>
            <a:off x="4497492" y="5523123"/>
            <a:ext cx="2963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Automation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222EE02-F029-455F-9692-19A01216D09C}"/>
              </a:ext>
            </a:extLst>
          </p:cNvPr>
          <p:cNvGrpSpPr/>
          <p:nvPr/>
        </p:nvGrpSpPr>
        <p:grpSpPr>
          <a:xfrm>
            <a:off x="9821625" y="1246830"/>
            <a:ext cx="1944924" cy="4244132"/>
            <a:chOff x="13563637" y="1562823"/>
            <a:chExt cx="1691938" cy="4629175"/>
          </a:xfrm>
        </p:grpSpPr>
        <p:sp>
          <p:nvSpPr>
            <p:cNvPr id="55" name="Rectangle: Rounded Corners 32">
              <a:extLst>
                <a:ext uri="{FF2B5EF4-FFF2-40B4-BE49-F238E27FC236}">
                  <a16:creationId xmlns:a16="http://schemas.microsoft.com/office/drawing/2014/main" id="{5003F05A-AD46-436B-ABA1-27620FCB00CB}"/>
                </a:ext>
              </a:extLst>
            </p:cNvPr>
            <p:cNvSpPr/>
            <p:nvPr/>
          </p:nvSpPr>
          <p:spPr>
            <a:xfrm>
              <a:off x="13624398" y="1562823"/>
              <a:ext cx="1575607" cy="459528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rgbClr val="0D186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Rectangle: Rounded Corners 33">
              <a:extLst>
                <a:ext uri="{FF2B5EF4-FFF2-40B4-BE49-F238E27FC236}">
                  <a16:creationId xmlns:a16="http://schemas.microsoft.com/office/drawing/2014/main" id="{88A94077-14E7-4D68-B641-F047A56745B9}"/>
                </a:ext>
              </a:extLst>
            </p:cNvPr>
            <p:cNvSpPr/>
            <p:nvPr/>
          </p:nvSpPr>
          <p:spPr>
            <a:xfrm>
              <a:off x="13624398" y="2518539"/>
              <a:ext cx="1575607" cy="3673459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rgbClr val="0D186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7" name="Rectangle: Rounded Corners 34">
              <a:extLst>
                <a:ext uri="{FF2B5EF4-FFF2-40B4-BE49-F238E27FC236}">
                  <a16:creationId xmlns:a16="http://schemas.microsoft.com/office/drawing/2014/main" id="{A70B2AEE-FCD3-452C-8373-409D4E5B99E7}"/>
                </a:ext>
              </a:extLst>
            </p:cNvPr>
            <p:cNvSpPr/>
            <p:nvPr/>
          </p:nvSpPr>
          <p:spPr>
            <a:xfrm>
              <a:off x="13563637" y="2346038"/>
              <a:ext cx="1691938" cy="15557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Unified view to track progress for planned Publish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D059353-5407-4245-84DA-4C5BF095ABBF}"/>
                </a:ext>
              </a:extLst>
            </p:cNvPr>
            <p:cNvCxnSpPr/>
            <p:nvPr/>
          </p:nvCxnSpPr>
          <p:spPr>
            <a:xfrm>
              <a:off x="13777418" y="4989950"/>
              <a:ext cx="1317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E11C84-3881-4EC3-88F4-5E2B3106AAA8}"/>
                </a:ext>
              </a:extLst>
            </p:cNvPr>
            <p:cNvCxnSpPr/>
            <p:nvPr/>
          </p:nvCxnSpPr>
          <p:spPr>
            <a:xfrm>
              <a:off x="13777418" y="4841305"/>
              <a:ext cx="1317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40">
              <a:extLst>
                <a:ext uri="{FF2B5EF4-FFF2-40B4-BE49-F238E27FC236}">
                  <a16:creationId xmlns:a16="http://schemas.microsoft.com/office/drawing/2014/main" id="{88384BEA-AC24-4EED-AB84-21D784D7C369}"/>
                </a:ext>
              </a:extLst>
            </p:cNvPr>
            <p:cNvSpPr/>
            <p:nvPr/>
          </p:nvSpPr>
          <p:spPr>
            <a:xfrm>
              <a:off x="13604611" y="5392435"/>
              <a:ext cx="1609990" cy="5003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Automated Work Allocation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6799B1D-EF28-4D33-B1AC-6F5E4183FC89}"/>
              </a:ext>
            </a:extLst>
          </p:cNvPr>
          <p:cNvSpPr txBox="1"/>
          <p:nvPr/>
        </p:nvSpPr>
        <p:spPr>
          <a:xfrm>
            <a:off x="9967274" y="1409103"/>
            <a:ext cx="1740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Target Operating Model (TOM)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412B392-A6EE-41C8-8882-3B55883F3CEB}"/>
              </a:ext>
            </a:extLst>
          </p:cNvPr>
          <p:cNvGrpSpPr/>
          <p:nvPr/>
        </p:nvGrpSpPr>
        <p:grpSpPr>
          <a:xfrm>
            <a:off x="292231" y="1246830"/>
            <a:ext cx="2216913" cy="4213062"/>
            <a:chOff x="13416189" y="1562823"/>
            <a:chExt cx="1928548" cy="4595286"/>
          </a:xfrm>
        </p:grpSpPr>
        <p:sp>
          <p:nvSpPr>
            <p:cNvPr id="64" name="Rectangle: Rounded Corners 42">
              <a:extLst>
                <a:ext uri="{FF2B5EF4-FFF2-40B4-BE49-F238E27FC236}">
                  <a16:creationId xmlns:a16="http://schemas.microsoft.com/office/drawing/2014/main" id="{7F5189E3-A96F-4ADC-B562-A499B2FA07D2}"/>
                </a:ext>
              </a:extLst>
            </p:cNvPr>
            <p:cNvSpPr/>
            <p:nvPr/>
          </p:nvSpPr>
          <p:spPr>
            <a:xfrm>
              <a:off x="13624398" y="1562823"/>
              <a:ext cx="1575607" cy="459528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5" name="Rectangle: Rounded Corners 43">
              <a:extLst>
                <a:ext uri="{FF2B5EF4-FFF2-40B4-BE49-F238E27FC236}">
                  <a16:creationId xmlns:a16="http://schemas.microsoft.com/office/drawing/2014/main" id="{8F1FA656-FB13-47EF-B2DB-0D8AD07D5392}"/>
                </a:ext>
              </a:extLst>
            </p:cNvPr>
            <p:cNvSpPr/>
            <p:nvPr/>
          </p:nvSpPr>
          <p:spPr>
            <a:xfrm>
              <a:off x="13624398" y="2052056"/>
              <a:ext cx="1575607" cy="4019938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6" name="Rectangle: Rounded Corners 44">
              <a:extLst>
                <a:ext uri="{FF2B5EF4-FFF2-40B4-BE49-F238E27FC236}">
                  <a16:creationId xmlns:a16="http://schemas.microsoft.com/office/drawing/2014/main" id="{FAC91A2E-869D-4BFA-A7DF-36FEDDC87B2B}"/>
                </a:ext>
              </a:extLst>
            </p:cNvPr>
            <p:cNvSpPr/>
            <p:nvPr/>
          </p:nvSpPr>
          <p:spPr>
            <a:xfrm>
              <a:off x="13416189" y="1803746"/>
              <a:ext cx="1928548" cy="150852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Broken view to products at different stages</a:t>
              </a:r>
            </a:p>
          </p:txBody>
        </p:sp>
        <p:sp>
          <p:nvSpPr>
            <p:cNvPr id="67" name="Rectangle: Rounded Corners 46">
              <a:extLst>
                <a:ext uri="{FF2B5EF4-FFF2-40B4-BE49-F238E27FC236}">
                  <a16:creationId xmlns:a16="http://schemas.microsoft.com/office/drawing/2014/main" id="{A5A93C2B-6808-40C8-992F-93912F994702}"/>
                </a:ext>
              </a:extLst>
            </p:cNvPr>
            <p:cNvSpPr/>
            <p:nvPr/>
          </p:nvSpPr>
          <p:spPr>
            <a:xfrm>
              <a:off x="13525699" y="4013538"/>
              <a:ext cx="1704399" cy="61625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Across Multiple systems</a:t>
              </a:r>
            </a:p>
            <a:p>
              <a:pPr algn="ctr" defTabSz="914400">
                <a:defRPr/>
              </a:pPr>
              <a:r>
                <a:rPr lang="en-US" sz="1100" dirty="0">
                  <a:solidFill>
                    <a:srgbClr val="000000"/>
                  </a:solidFill>
                  <a:latin typeface="+mj-lt"/>
                </a:rPr>
                <a:t>(PM, DAM, GDocs)</a:t>
              </a:r>
              <a:endParaRPr lang="en-IN" sz="1100" dirty="0">
                <a:solidFill>
                  <a:srgbClr val="000000"/>
                </a:solidFill>
                <a:latin typeface="+mj-lt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98DDE76-96E7-4E4A-AF0C-781976CA657B}"/>
                </a:ext>
              </a:extLst>
            </p:cNvPr>
            <p:cNvCxnSpPr/>
            <p:nvPr/>
          </p:nvCxnSpPr>
          <p:spPr>
            <a:xfrm>
              <a:off x="13768865" y="3860466"/>
              <a:ext cx="1317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867AF08-0FC9-4078-A892-AA0A24265D87}"/>
              </a:ext>
            </a:extLst>
          </p:cNvPr>
          <p:cNvSpPr txBox="1"/>
          <p:nvPr/>
        </p:nvSpPr>
        <p:spPr>
          <a:xfrm>
            <a:off x="564047" y="1308641"/>
            <a:ext cx="1740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Current State</a:t>
            </a:r>
          </a:p>
        </p:txBody>
      </p:sp>
      <p:sp>
        <p:nvSpPr>
          <p:cNvPr id="70" name="Rectangle: Rounded Corners 21">
            <a:extLst>
              <a:ext uri="{FF2B5EF4-FFF2-40B4-BE49-F238E27FC236}">
                <a16:creationId xmlns:a16="http://schemas.microsoft.com/office/drawing/2014/main" id="{88ACF836-F35B-4A97-982E-FF2DA61BAAAF}"/>
              </a:ext>
            </a:extLst>
          </p:cNvPr>
          <p:cNvSpPr/>
          <p:nvPr/>
        </p:nvSpPr>
        <p:spPr>
          <a:xfrm>
            <a:off x="2773964" y="2635291"/>
            <a:ext cx="1671036" cy="2057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Data ingestion from different systems to  the tool leveraging Automation</a:t>
            </a:r>
          </a:p>
        </p:txBody>
      </p:sp>
      <p:sp>
        <p:nvSpPr>
          <p:cNvPr id="71" name="Rectangle: Rounded Corners 53">
            <a:extLst>
              <a:ext uri="{FF2B5EF4-FFF2-40B4-BE49-F238E27FC236}">
                <a16:creationId xmlns:a16="http://schemas.microsoft.com/office/drawing/2014/main" id="{25665FB2-8657-45EA-8FF8-F70119C5D77B}"/>
              </a:ext>
            </a:extLst>
          </p:cNvPr>
          <p:cNvSpPr/>
          <p:nvPr/>
        </p:nvSpPr>
        <p:spPr>
          <a:xfrm>
            <a:off x="4497492" y="2635291"/>
            <a:ext cx="1671036" cy="2057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Data Hub </a:t>
            </a:r>
            <a:r>
              <a:rPr lang="en-US" sz="1400" b="1" dirty="0">
                <a:solidFill>
                  <a:schemeClr val="tx1"/>
                </a:solidFill>
              </a:rPr>
              <a:t>for tracking Volumes in different stages of Print to Web lifecycle</a:t>
            </a:r>
          </a:p>
        </p:txBody>
      </p:sp>
      <p:sp>
        <p:nvSpPr>
          <p:cNvPr id="72" name="Rectangle: Rounded Corners 54">
            <a:extLst>
              <a:ext uri="{FF2B5EF4-FFF2-40B4-BE49-F238E27FC236}">
                <a16:creationId xmlns:a16="http://schemas.microsoft.com/office/drawing/2014/main" id="{CD58CE74-D869-4C10-8E9A-D8EC217E188A}"/>
              </a:ext>
            </a:extLst>
          </p:cNvPr>
          <p:cNvSpPr/>
          <p:nvPr/>
        </p:nvSpPr>
        <p:spPr>
          <a:xfrm>
            <a:off x="6221020" y="2688261"/>
            <a:ext cx="1671036" cy="20571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Design Workflow and establish controls across the lifecycle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Automate Work Allocation to various teams</a:t>
            </a:r>
          </a:p>
        </p:txBody>
      </p:sp>
      <p:sp>
        <p:nvSpPr>
          <p:cNvPr id="73" name="Rectangle: Rounded Corners 55">
            <a:extLst>
              <a:ext uri="{FF2B5EF4-FFF2-40B4-BE49-F238E27FC236}">
                <a16:creationId xmlns:a16="http://schemas.microsoft.com/office/drawing/2014/main" id="{17AACE45-1973-4218-825D-643D06A9F5E0}"/>
              </a:ext>
            </a:extLst>
          </p:cNvPr>
          <p:cNvSpPr/>
          <p:nvPr/>
        </p:nvSpPr>
        <p:spPr>
          <a:xfrm>
            <a:off x="7944549" y="2635291"/>
            <a:ext cx="1671036" cy="2057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Automated Workflow &amp; Allocation </a:t>
            </a:r>
          </a:p>
        </p:txBody>
      </p:sp>
      <p:sp>
        <p:nvSpPr>
          <p:cNvPr id="74" name="Rectangle: Rounded Corners 56">
            <a:extLst>
              <a:ext uri="{FF2B5EF4-FFF2-40B4-BE49-F238E27FC236}">
                <a16:creationId xmlns:a16="http://schemas.microsoft.com/office/drawing/2014/main" id="{886F38AB-9662-4C64-A75E-61B3C997D2E0}"/>
              </a:ext>
            </a:extLst>
          </p:cNvPr>
          <p:cNvSpPr/>
          <p:nvPr/>
        </p:nvSpPr>
        <p:spPr>
          <a:xfrm>
            <a:off x="2594645" y="4945632"/>
            <a:ext cx="7073587" cy="3499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6703C7-AE59-4D41-A619-A7E928B4689D}"/>
              </a:ext>
            </a:extLst>
          </p:cNvPr>
          <p:cNvSpPr txBox="1"/>
          <p:nvPr/>
        </p:nvSpPr>
        <p:spPr>
          <a:xfrm>
            <a:off x="4534830" y="4916058"/>
            <a:ext cx="276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Key Principles of Solution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2EBB67-A7A2-4065-8E30-0C7A69C8FEA1}"/>
              </a:ext>
            </a:extLst>
          </p:cNvPr>
          <p:cNvCxnSpPr>
            <a:cxnSpLocks/>
          </p:cNvCxnSpPr>
          <p:nvPr/>
        </p:nvCxnSpPr>
        <p:spPr>
          <a:xfrm>
            <a:off x="4599311" y="5288440"/>
            <a:ext cx="0" cy="7183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B47FFC2-61CF-4202-B165-45F5C10A4E1E}"/>
              </a:ext>
            </a:extLst>
          </p:cNvPr>
          <p:cNvSpPr/>
          <p:nvPr/>
        </p:nvSpPr>
        <p:spPr>
          <a:xfrm>
            <a:off x="3372146" y="1220167"/>
            <a:ext cx="5671862" cy="1053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>
              <a:latin typeface="+mj-lt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B00C7A-DE80-4CF4-B3AF-A628B0F9003B}"/>
              </a:ext>
            </a:extLst>
          </p:cNvPr>
          <p:cNvCxnSpPr/>
          <p:nvPr/>
        </p:nvCxnSpPr>
        <p:spPr>
          <a:xfrm>
            <a:off x="697641" y="4134499"/>
            <a:ext cx="15140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47">
            <a:extLst>
              <a:ext uri="{FF2B5EF4-FFF2-40B4-BE49-F238E27FC236}">
                <a16:creationId xmlns:a16="http://schemas.microsoft.com/office/drawing/2014/main" id="{44CCB221-422F-4DA3-B7D6-0DBEE12FE2E9}"/>
              </a:ext>
            </a:extLst>
          </p:cNvPr>
          <p:cNvSpPr/>
          <p:nvPr/>
        </p:nvSpPr>
        <p:spPr>
          <a:xfrm>
            <a:off x="390984" y="4227369"/>
            <a:ext cx="1959248" cy="10610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defTabSz="914400">
              <a:defRPr/>
            </a:pPr>
            <a:r>
              <a:rPr lang="en-US" sz="1100" dirty="0">
                <a:solidFill>
                  <a:srgbClr val="000000"/>
                </a:solidFill>
                <a:latin typeface="+mj-lt"/>
              </a:rPr>
              <a:t>Other Key Observations</a:t>
            </a:r>
          </a:p>
          <a:p>
            <a:pPr marL="91440" defTabSz="914400">
              <a:defRPr/>
            </a:pPr>
            <a:endParaRPr lang="en-US" sz="1050" dirty="0">
              <a:solidFill>
                <a:srgbClr val="000000"/>
              </a:solidFill>
              <a:latin typeface="+mj-lt"/>
            </a:endParaRPr>
          </a:p>
          <a:p>
            <a:pPr marL="198438" indent="-139700" defTabSz="914400"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000000"/>
                </a:solidFill>
                <a:latin typeface="+mj-lt"/>
              </a:rPr>
              <a:t>Manual work Allocation</a:t>
            </a:r>
          </a:p>
          <a:p>
            <a:pPr marL="198438" indent="-139700" defTabSz="914400"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000000"/>
                </a:solidFill>
                <a:latin typeface="+mj-lt"/>
              </a:rPr>
              <a:t>Weak Control mechanism</a:t>
            </a:r>
          </a:p>
        </p:txBody>
      </p:sp>
      <p:sp>
        <p:nvSpPr>
          <p:cNvPr id="80" name="Arrow: Right 1">
            <a:extLst>
              <a:ext uri="{FF2B5EF4-FFF2-40B4-BE49-F238E27FC236}">
                <a16:creationId xmlns:a16="http://schemas.microsoft.com/office/drawing/2014/main" id="{117A3C2D-E32C-430F-BB78-0C88FDCBD5F7}"/>
              </a:ext>
            </a:extLst>
          </p:cNvPr>
          <p:cNvSpPr/>
          <p:nvPr/>
        </p:nvSpPr>
        <p:spPr>
          <a:xfrm>
            <a:off x="4294668" y="3391267"/>
            <a:ext cx="304643" cy="372248"/>
          </a:xfrm>
          <a:prstGeom prst="rightArrow">
            <a:avLst>
              <a:gd name="adj1" fmla="val 91177"/>
              <a:gd name="adj2" fmla="val 5000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>
              <a:latin typeface="+mj-lt"/>
            </a:endParaRPr>
          </a:p>
        </p:txBody>
      </p:sp>
      <p:sp>
        <p:nvSpPr>
          <p:cNvPr id="81" name="Arrow: Right 49">
            <a:extLst>
              <a:ext uri="{FF2B5EF4-FFF2-40B4-BE49-F238E27FC236}">
                <a16:creationId xmlns:a16="http://schemas.microsoft.com/office/drawing/2014/main" id="{861758F5-7A70-4B8D-95CC-58DAF1B7D8C1}"/>
              </a:ext>
            </a:extLst>
          </p:cNvPr>
          <p:cNvSpPr/>
          <p:nvPr/>
        </p:nvSpPr>
        <p:spPr>
          <a:xfrm>
            <a:off x="7780214" y="3425680"/>
            <a:ext cx="304643" cy="372248"/>
          </a:xfrm>
          <a:prstGeom prst="rightArrow">
            <a:avLst>
              <a:gd name="adj1" fmla="val 91177"/>
              <a:gd name="adj2" fmla="val 5000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6E92C3-4453-457C-A316-F8E4D0D257D6}"/>
              </a:ext>
            </a:extLst>
          </p:cNvPr>
          <p:cNvSpPr txBox="1"/>
          <p:nvPr/>
        </p:nvSpPr>
        <p:spPr>
          <a:xfrm>
            <a:off x="5195850" y="2671978"/>
            <a:ext cx="274320" cy="27432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 algn="ctr" defTabSz="914400">
              <a:buFont typeface="Arial" panose="020B0604020202020204" pitchFamily="34" charset="0"/>
              <a:buNone/>
              <a:defRPr sz="1400">
                <a:solidFill>
                  <a:schemeClr val="lt1"/>
                </a:solidFill>
                <a:latin typeface="+mj-lt"/>
              </a:defRPr>
            </a:lvl1pPr>
            <a:lvl2pPr marL="457200" defTabSz="914400">
              <a:defRPr sz="1800">
                <a:solidFill>
                  <a:schemeClr val="lt1"/>
                </a:solidFill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AD70D7-6AC5-466C-BE52-51AE26635DC2}"/>
              </a:ext>
            </a:extLst>
          </p:cNvPr>
          <p:cNvSpPr txBox="1"/>
          <p:nvPr/>
        </p:nvSpPr>
        <p:spPr>
          <a:xfrm>
            <a:off x="8670393" y="2671978"/>
            <a:ext cx="274320" cy="27432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 algn="ctr" defTabSz="914400">
              <a:buFont typeface="Arial" panose="020B0604020202020204" pitchFamily="34" charset="0"/>
              <a:buNone/>
              <a:defRPr sz="1400">
                <a:solidFill>
                  <a:schemeClr val="lt1"/>
                </a:solidFill>
                <a:latin typeface="+mj-lt"/>
              </a:defRPr>
            </a:lvl1pPr>
            <a:lvl2pPr marL="457200" defTabSz="914400">
              <a:defRPr sz="1800">
                <a:solidFill>
                  <a:schemeClr val="lt1"/>
                </a:solidFill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2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6C10AD-9332-40F0-A4BD-F9B3BE5EA2B1}"/>
              </a:ext>
            </a:extLst>
          </p:cNvPr>
          <p:cNvSpPr txBox="1"/>
          <p:nvPr/>
        </p:nvSpPr>
        <p:spPr>
          <a:xfrm>
            <a:off x="620104" y="2562833"/>
            <a:ext cx="1809830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1100" dirty="0">
                <a:solidFill>
                  <a:srgbClr val="000000"/>
                </a:solidFill>
                <a:latin typeface="+mj-lt"/>
              </a:rPr>
              <a:t>@3 K - Reprographics</a:t>
            </a:r>
          </a:p>
          <a:p>
            <a:pPr defTabSz="914400">
              <a:defRPr/>
            </a:pPr>
            <a:r>
              <a:rPr lang="en-US" sz="1100" dirty="0">
                <a:solidFill>
                  <a:srgbClr val="000000"/>
                </a:solidFill>
                <a:latin typeface="+mj-lt"/>
              </a:rPr>
              <a:t>@5 K- Imagery</a:t>
            </a:r>
          </a:p>
          <a:p>
            <a:pPr defTabSz="914400">
              <a:defRPr/>
            </a:pPr>
            <a:r>
              <a:rPr lang="en-US" sz="1100" dirty="0">
                <a:solidFill>
                  <a:srgbClr val="000000"/>
                </a:solidFill>
                <a:latin typeface="+mj-lt"/>
              </a:rPr>
              <a:t>@8 K- Attribution</a:t>
            </a:r>
          </a:p>
          <a:p>
            <a:pPr defTabSz="914400">
              <a:defRPr/>
            </a:pPr>
            <a:r>
              <a:rPr lang="en-US" sz="1100" dirty="0">
                <a:solidFill>
                  <a:srgbClr val="000000"/>
                </a:solidFill>
                <a:latin typeface="+mj-lt"/>
              </a:rPr>
              <a:t>@12- Testing</a:t>
            </a:r>
          </a:p>
          <a:p>
            <a:endParaRPr lang="en-US" sz="1400" dirty="0">
              <a:latin typeface="+mj-lt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FCDABA0-CF13-42CD-9F21-AB22BAD1362C}"/>
              </a:ext>
            </a:extLst>
          </p:cNvPr>
          <p:cNvCxnSpPr>
            <a:cxnSpLocks/>
          </p:cNvCxnSpPr>
          <p:nvPr/>
        </p:nvCxnSpPr>
        <p:spPr>
          <a:xfrm>
            <a:off x="7327387" y="5317822"/>
            <a:ext cx="0" cy="7183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80636EF2-B5EC-4D6E-B93E-C90355BC461A}"/>
              </a:ext>
            </a:extLst>
          </p:cNvPr>
          <p:cNvSpPr txBox="1"/>
          <p:nvPr/>
        </p:nvSpPr>
        <p:spPr>
          <a:xfrm>
            <a:off x="6960113" y="5528194"/>
            <a:ext cx="2963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Robust Workflow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D6C10AD-9332-40F0-A4BD-F9B3BE5EA2B1}"/>
              </a:ext>
            </a:extLst>
          </p:cNvPr>
          <p:cNvSpPr txBox="1"/>
          <p:nvPr/>
        </p:nvSpPr>
        <p:spPr>
          <a:xfrm>
            <a:off x="10145094" y="3144543"/>
            <a:ext cx="1436351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1100" dirty="0">
                <a:solidFill>
                  <a:srgbClr val="000000"/>
                </a:solidFill>
                <a:latin typeface="+mj-lt"/>
              </a:rPr>
              <a:t>3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Apr – 10K items ready for Publish</a:t>
            </a:r>
          </a:p>
          <a:p>
            <a:pPr defTabSz="914400">
              <a:defRPr/>
            </a:pP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defTabSz="914400">
              <a:defRPr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May – 15K items ready for Publish</a:t>
            </a:r>
          </a:p>
          <a:p>
            <a:endParaRPr lang="en-US" sz="1400" dirty="0">
              <a:latin typeface="+mj-lt"/>
            </a:endParaRPr>
          </a:p>
        </p:txBody>
      </p:sp>
      <p:sp>
        <p:nvSpPr>
          <p:cNvPr id="88" name="Rounded Rectangle 87"/>
          <p:cNvSpPr/>
          <p:nvPr/>
        </p:nvSpPr>
        <p:spPr>
          <a:xfrm rot="20318215">
            <a:off x="1428989" y="2624611"/>
            <a:ext cx="1185123" cy="3435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89" name="Rounded Rectangle 88"/>
          <p:cNvSpPr/>
          <p:nvPr/>
        </p:nvSpPr>
        <p:spPr>
          <a:xfrm rot="20318215">
            <a:off x="11000722" y="3183352"/>
            <a:ext cx="1185123" cy="3435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572525-D476-4F9B-B446-9AACD327590C}"/>
              </a:ext>
            </a:extLst>
          </p:cNvPr>
          <p:cNvSpPr/>
          <p:nvPr/>
        </p:nvSpPr>
        <p:spPr>
          <a:xfrm>
            <a:off x="347259" y="6281387"/>
            <a:ext cx="5031210" cy="487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</a:rPr>
              <a:t>*SWM 2.0 is EXL’s proprietary workflow solution</a:t>
            </a:r>
          </a:p>
        </p:txBody>
      </p:sp>
    </p:spTree>
    <p:extLst>
      <p:ext uri="{BB962C8B-B14F-4D97-AF65-F5344CB8AC3E}">
        <p14:creationId xmlns:p14="http://schemas.microsoft.com/office/powerpoint/2010/main" val="365376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08579C9-41A4-4625-A4E5-87CEC5520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2" y="266195"/>
            <a:ext cx="11277600" cy="864056"/>
          </a:xfrm>
        </p:spPr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AI led Automated Product </a:t>
            </a:r>
            <a:r>
              <a:rPr lang="en-US" sz="2800" dirty="0" smtClean="0">
                <a:solidFill>
                  <a:schemeClr val="accent3"/>
                </a:solidFill>
              </a:rPr>
              <a:t>Attribution / Tagging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5FD1D-1164-4F5A-A793-C116B4FD295B}"/>
              </a:ext>
            </a:extLst>
          </p:cNvPr>
          <p:cNvSpPr/>
          <p:nvPr/>
        </p:nvSpPr>
        <p:spPr>
          <a:xfrm>
            <a:off x="327146" y="731687"/>
            <a:ext cx="11527400" cy="33855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defTabSz="914400">
              <a:defRPr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EXL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Vue.ai’s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tagging solution automatically extracts and creates comprehensive and accurate tags from images and any unstructured text</a:t>
            </a:r>
          </a:p>
        </p:txBody>
      </p:sp>
      <p:sp>
        <p:nvSpPr>
          <p:cNvPr id="41" name="Google Shape;822;p93">
            <a:extLst>
              <a:ext uri="{FF2B5EF4-FFF2-40B4-BE49-F238E27FC236}">
                <a16:creationId xmlns:a16="http://schemas.microsoft.com/office/drawing/2014/main" id="{8FD53297-326F-4B74-9716-4A18A448EF18}"/>
              </a:ext>
            </a:extLst>
          </p:cNvPr>
          <p:cNvSpPr txBox="1"/>
          <p:nvPr/>
        </p:nvSpPr>
        <p:spPr>
          <a:xfrm>
            <a:off x="6360138" y="1743350"/>
            <a:ext cx="4275204" cy="95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Ubuntu"/>
                <a:cs typeface="Calibri" panose="020F0502020204030204" pitchFamily="34" charset="0"/>
                <a:sym typeface="Ubuntu"/>
              </a:rPr>
              <a:t>Data generated using NLP + Vision</a:t>
            </a:r>
            <a:endParaRPr sz="1600" b="1" dirty="0">
              <a:latin typeface="Calibri" panose="020F0502020204030204" pitchFamily="34" charset="0"/>
              <a:ea typeface="Ubuntu"/>
              <a:cs typeface="Calibri" panose="020F0502020204030204" pitchFamily="34" charset="0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Calibri" panose="020F0502020204030204" pitchFamily="34" charset="0"/>
                <a:ea typeface="Ubuntu Light"/>
                <a:cs typeface="Calibri" panose="020F0502020204030204" pitchFamily="34" charset="0"/>
                <a:sym typeface="Ubuntu Light"/>
              </a:rPr>
              <a:t>Quality Checks to reconcile data generated using Computer Vision and NLP</a:t>
            </a:r>
            <a:endParaRPr sz="1600" dirty="0">
              <a:solidFill>
                <a:srgbClr val="434343"/>
              </a:solidFill>
              <a:latin typeface="Calibri" panose="020F0502020204030204" pitchFamily="34" charset="0"/>
              <a:ea typeface="Ubuntu Light"/>
              <a:cs typeface="Calibri" panose="020F0502020204030204" pitchFamily="34" charset="0"/>
              <a:sym typeface="Ubuntu Light"/>
            </a:endParaRPr>
          </a:p>
        </p:txBody>
      </p:sp>
      <p:sp>
        <p:nvSpPr>
          <p:cNvPr id="47" name="Google Shape;823;p93">
            <a:extLst>
              <a:ext uri="{FF2B5EF4-FFF2-40B4-BE49-F238E27FC236}">
                <a16:creationId xmlns:a16="http://schemas.microsoft.com/office/drawing/2014/main" id="{4FB7D164-4798-481E-8434-30EF19716CAC}"/>
              </a:ext>
            </a:extLst>
          </p:cNvPr>
          <p:cNvSpPr txBox="1"/>
          <p:nvPr/>
        </p:nvSpPr>
        <p:spPr>
          <a:xfrm>
            <a:off x="6360138" y="2800261"/>
            <a:ext cx="4192871" cy="86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Ubuntu"/>
                <a:cs typeface="Calibri" panose="020F0502020204030204" pitchFamily="34" charset="0"/>
                <a:sym typeface="Ubuntu"/>
              </a:rPr>
              <a:t>Data Generated using Vision</a:t>
            </a:r>
            <a:endParaRPr sz="1600" b="1" dirty="0">
              <a:latin typeface="Calibri" panose="020F0502020204030204" pitchFamily="34" charset="0"/>
              <a:ea typeface="Ubuntu"/>
              <a:cs typeface="Calibri" panose="020F0502020204030204" pitchFamily="34" charset="0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Calibri" panose="020F0502020204030204" pitchFamily="34" charset="0"/>
                <a:ea typeface="Ubuntu Light"/>
                <a:cs typeface="Calibri" panose="020F0502020204030204" pitchFamily="34" charset="0"/>
                <a:sym typeface="Ubuntu Light"/>
              </a:rPr>
              <a:t>Extract attributes purely from Images (Computer Vision)</a:t>
            </a:r>
            <a:endParaRPr sz="1600" dirty="0">
              <a:solidFill>
                <a:srgbClr val="434343"/>
              </a:solidFill>
              <a:latin typeface="Calibri" panose="020F0502020204030204" pitchFamily="34" charset="0"/>
              <a:ea typeface="Ubuntu Light"/>
              <a:cs typeface="Calibri" panose="020F0502020204030204" pitchFamily="34" charset="0"/>
              <a:sym typeface="Ubuntu Light"/>
            </a:endParaRPr>
          </a:p>
        </p:txBody>
      </p:sp>
      <p:sp>
        <p:nvSpPr>
          <p:cNvPr id="48" name="Google Shape;824;p93">
            <a:extLst>
              <a:ext uri="{FF2B5EF4-FFF2-40B4-BE49-F238E27FC236}">
                <a16:creationId xmlns:a16="http://schemas.microsoft.com/office/drawing/2014/main" id="{0F1D1094-96E9-4004-8028-67AA2962EE1F}"/>
              </a:ext>
            </a:extLst>
          </p:cNvPr>
          <p:cNvSpPr txBox="1"/>
          <p:nvPr/>
        </p:nvSpPr>
        <p:spPr>
          <a:xfrm>
            <a:off x="6360138" y="3766866"/>
            <a:ext cx="4275204" cy="107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Ubuntu"/>
                <a:cs typeface="Calibri" panose="020F0502020204030204" pitchFamily="34" charset="0"/>
                <a:sym typeface="Ubuntu"/>
              </a:rPr>
              <a:t>Data Generated using NLP</a:t>
            </a:r>
            <a:endParaRPr sz="1600" b="1" dirty="0">
              <a:latin typeface="Calibri" panose="020F0502020204030204" pitchFamily="34" charset="0"/>
              <a:ea typeface="Ubuntu"/>
              <a:cs typeface="Calibri" panose="020F0502020204030204" pitchFamily="34" charset="0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Calibri" panose="020F0502020204030204" pitchFamily="34" charset="0"/>
                <a:ea typeface="Ubuntu Light"/>
                <a:cs typeface="Calibri" panose="020F0502020204030204" pitchFamily="34" charset="0"/>
                <a:sym typeface="Ubuntu Light"/>
              </a:rPr>
              <a:t>Extract Attributes purely from text metadata (Natural Language Processing)</a:t>
            </a:r>
            <a:endParaRPr sz="1600" dirty="0">
              <a:solidFill>
                <a:srgbClr val="434343"/>
              </a:solidFill>
              <a:latin typeface="Calibri" panose="020F0502020204030204" pitchFamily="34" charset="0"/>
              <a:ea typeface="Ubuntu Light"/>
              <a:cs typeface="Calibri" panose="020F0502020204030204" pitchFamily="34" charset="0"/>
              <a:sym typeface="Ubuntu Light"/>
            </a:endParaRPr>
          </a:p>
        </p:txBody>
      </p:sp>
      <p:sp>
        <p:nvSpPr>
          <p:cNvPr id="49" name="Google Shape;825;p93">
            <a:extLst>
              <a:ext uri="{FF2B5EF4-FFF2-40B4-BE49-F238E27FC236}">
                <a16:creationId xmlns:a16="http://schemas.microsoft.com/office/drawing/2014/main" id="{6E383626-686D-43FF-8753-64E135DC91A7}"/>
              </a:ext>
            </a:extLst>
          </p:cNvPr>
          <p:cNvSpPr txBox="1"/>
          <p:nvPr/>
        </p:nvSpPr>
        <p:spPr>
          <a:xfrm>
            <a:off x="6360139" y="4949274"/>
            <a:ext cx="4275204" cy="86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Ubuntu"/>
                <a:cs typeface="Calibri" panose="020F0502020204030204" pitchFamily="34" charset="0"/>
                <a:sym typeface="Ubuntu"/>
              </a:rPr>
              <a:t>Data Gaps Filled by Predictions from Historic Data</a:t>
            </a:r>
            <a:r>
              <a:rPr lang="en" sz="1600" dirty="0">
                <a:solidFill>
                  <a:srgbClr val="434343"/>
                </a:solidFill>
                <a:latin typeface="+mj-lt"/>
                <a:ea typeface="Ubuntu"/>
                <a:cs typeface="Ubuntu"/>
                <a:sym typeface="Ubuntu"/>
              </a:rPr>
              <a:t/>
            </a:r>
            <a:br>
              <a:rPr lang="en" sz="1600" dirty="0">
                <a:solidFill>
                  <a:srgbClr val="434343"/>
                </a:solidFill>
                <a:latin typeface="+mj-lt"/>
                <a:ea typeface="Ubuntu"/>
                <a:cs typeface="Ubuntu"/>
                <a:sym typeface="Ubuntu"/>
              </a:rPr>
            </a:br>
            <a:r>
              <a:rPr lang="en" sz="1600" dirty="0">
                <a:solidFill>
                  <a:srgbClr val="434343"/>
                </a:solidFill>
                <a:latin typeface="+mj-lt"/>
                <a:ea typeface="Ubuntu Light"/>
                <a:cs typeface="Ubuntu Light"/>
                <a:sym typeface="Ubuntu Light"/>
              </a:rPr>
              <a:t>With accuracy of prediction</a:t>
            </a:r>
            <a:endParaRPr sz="1600" dirty="0">
              <a:solidFill>
                <a:srgbClr val="434343"/>
              </a:solidFill>
              <a:latin typeface="+mj-l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50" name="Google Shape;827;p93">
            <a:extLst>
              <a:ext uri="{FF2B5EF4-FFF2-40B4-BE49-F238E27FC236}">
                <a16:creationId xmlns:a16="http://schemas.microsoft.com/office/drawing/2014/main" id="{25AF2119-5AA0-4340-BB3A-20B18E89F5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257300"/>
            <a:ext cx="5374664" cy="4960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3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08579C9-41A4-4625-A4E5-87CEC5520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2" y="266195"/>
            <a:ext cx="11277600" cy="864056"/>
          </a:xfrm>
        </p:spPr>
        <p:txBody>
          <a:bodyPr/>
          <a:lstStyle/>
          <a:p>
            <a:r>
              <a:rPr lang="en-US" sz="2800" dirty="0">
                <a:solidFill>
                  <a:srgbClr val="FB4E0B"/>
                </a:solidFill>
                <a:latin typeface="Calibri" panose="020F0502020204030204"/>
                <a:ea typeface="+mn-ea"/>
              </a:rPr>
              <a:t>AI led Automated image moderation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5FD1D-1164-4F5A-A793-C116B4FD295B}"/>
              </a:ext>
            </a:extLst>
          </p:cNvPr>
          <p:cNvSpPr/>
          <p:nvPr/>
        </p:nvSpPr>
        <p:spPr>
          <a:xfrm>
            <a:off x="207891" y="832323"/>
            <a:ext cx="11277600" cy="58477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Raleway"/>
              </a:rPr>
              <a:t>With EXL Vue’s image moderation solution automates the assessment of product photos submitted by sellers or users to ensure they match the website guidelines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E26BED-0A38-405F-B38D-14DD05F1DDDF}"/>
              </a:ext>
            </a:extLst>
          </p:cNvPr>
          <p:cNvSpPr txBox="1"/>
          <p:nvPr/>
        </p:nvSpPr>
        <p:spPr>
          <a:xfrm rot="5400000">
            <a:off x="5575825" y="49899"/>
            <a:ext cx="1043783" cy="12188570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072EC0-F763-4288-A7C3-67DBD3A151CA}"/>
              </a:ext>
            </a:extLst>
          </p:cNvPr>
          <p:cNvSpPr/>
          <p:nvPr/>
        </p:nvSpPr>
        <p:spPr>
          <a:xfrm>
            <a:off x="7057162" y="5673704"/>
            <a:ext cx="1582686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30%</a:t>
            </a:r>
          </a:p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sz="105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in unique product views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0F940BB-40B8-41AB-8624-AE33FB763047}"/>
              </a:ext>
            </a:extLst>
          </p:cNvPr>
          <p:cNvSpPr/>
          <p:nvPr/>
        </p:nvSpPr>
        <p:spPr>
          <a:xfrm>
            <a:off x="5038717" y="5673704"/>
            <a:ext cx="1615948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40%</a:t>
            </a:r>
          </a:p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105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in conversion rate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2A90C7-DA7F-4FF2-B92D-5908122810F3}"/>
              </a:ext>
            </a:extLst>
          </p:cNvPr>
          <p:cNvSpPr/>
          <p:nvPr/>
        </p:nvSpPr>
        <p:spPr>
          <a:xfrm>
            <a:off x="809294" y="5673704"/>
            <a:ext cx="1808480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</a:t>
            </a:r>
            <a:endParaRPr kumimoji="0" lang="en-GB" sz="2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decrease in personnel requirement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7B2A98-D163-4E96-A9D0-640BECB3267E}"/>
              </a:ext>
            </a:extLst>
          </p:cNvPr>
          <p:cNvSpPr/>
          <p:nvPr/>
        </p:nvSpPr>
        <p:spPr>
          <a:xfrm>
            <a:off x="2975499" y="5657917"/>
            <a:ext cx="1615949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20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85%</a:t>
            </a:r>
          </a:p>
          <a:p>
            <a:pPr algn="ctr" defTabSz="914400">
              <a:spcBef>
                <a:spcPts val="100"/>
              </a:spcBef>
              <a:spcAft>
                <a:spcPts val="100"/>
              </a:spcAft>
              <a:defRPr/>
            </a:pPr>
            <a:r>
              <a:rPr lang="en-GB" sz="105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reduced time to market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2C684-B28E-41F9-856E-259004C0F06C}"/>
              </a:ext>
            </a:extLst>
          </p:cNvPr>
          <p:cNvSpPr/>
          <p:nvPr/>
        </p:nvSpPr>
        <p:spPr>
          <a:xfrm rot="16200000">
            <a:off x="-490730" y="5942174"/>
            <a:ext cx="1387720" cy="44393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Outcome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D223F9-A258-4CD1-8797-33750A2755EE}"/>
              </a:ext>
            </a:extLst>
          </p:cNvPr>
          <p:cNvGrpSpPr/>
          <p:nvPr/>
        </p:nvGrpSpPr>
        <p:grpSpPr>
          <a:xfrm>
            <a:off x="1621923" y="1613139"/>
            <a:ext cx="8948155" cy="3631723"/>
            <a:chOff x="1166250" y="1421264"/>
            <a:chExt cx="8948155" cy="3631723"/>
          </a:xfrm>
        </p:grpSpPr>
        <p:sp>
          <p:nvSpPr>
            <p:cNvPr id="12" name="Google Shape;1012;p104">
              <a:extLst>
                <a:ext uri="{FF2B5EF4-FFF2-40B4-BE49-F238E27FC236}">
                  <a16:creationId xmlns:a16="http://schemas.microsoft.com/office/drawing/2014/main" id="{0BA31556-FC42-4C3B-B68E-CFD60C56754C}"/>
                </a:ext>
              </a:extLst>
            </p:cNvPr>
            <p:cNvSpPr/>
            <p:nvPr/>
          </p:nvSpPr>
          <p:spPr>
            <a:xfrm>
              <a:off x="1166250" y="2771638"/>
              <a:ext cx="2265900" cy="292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434343"/>
                  </a:solidFill>
                  <a:latin typeface="+mj-lt"/>
                  <a:ea typeface="Ubuntu Medium"/>
                  <a:cs typeface="Ubuntu Medium"/>
                  <a:sym typeface="Ubuntu Medium"/>
                </a:rPr>
                <a:t>Background nature &amp; quality</a:t>
              </a:r>
              <a:endParaRPr sz="1400" dirty="0">
                <a:solidFill>
                  <a:srgbClr val="434343"/>
                </a:solidFill>
                <a:latin typeface="+mj-lt"/>
                <a:ea typeface="Ubuntu Medium"/>
                <a:cs typeface="Ubuntu Medium"/>
                <a:sym typeface="Ubuntu Medium"/>
              </a:endParaRPr>
            </a:p>
          </p:txBody>
        </p:sp>
        <p:sp>
          <p:nvSpPr>
            <p:cNvPr id="13" name="Google Shape;1013;p104">
              <a:extLst>
                <a:ext uri="{FF2B5EF4-FFF2-40B4-BE49-F238E27FC236}">
                  <a16:creationId xmlns:a16="http://schemas.microsoft.com/office/drawing/2014/main" id="{ADE4AC82-58C4-4712-AF15-4502CEAD1EA8}"/>
                </a:ext>
              </a:extLst>
            </p:cNvPr>
            <p:cNvSpPr/>
            <p:nvPr/>
          </p:nvSpPr>
          <p:spPr>
            <a:xfrm>
              <a:off x="3391587" y="2767327"/>
              <a:ext cx="2265900" cy="292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434343"/>
                  </a:solidFill>
                  <a:latin typeface="+mj-lt"/>
                  <a:ea typeface="Ubuntu Medium"/>
                  <a:cs typeface="Ubuntu Medium"/>
                  <a:sym typeface="Ubuntu Medium"/>
                </a:rPr>
                <a:t>Blur detection</a:t>
              </a:r>
              <a:endParaRPr sz="1400" dirty="0">
                <a:solidFill>
                  <a:srgbClr val="434343"/>
                </a:solidFill>
                <a:latin typeface="+mj-lt"/>
                <a:ea typeface="Ubuntu Medium"/>
                <a:cs typeface="Ubuntu Medium"/>
                <a:sym typeface="Ubuntu Medium"/>
              </a:endParaRPr>
            </a:p>
          </p:txBody>
        </p:sp>
        <p:pic>
          <p:nvPicPr>
            <p:cNvPr id="14" name="Google Shape;1014;p104">
              <a:extLst>
                <a:ext uri="{FF2B5EF4-FFF2-40B4-BE49-F238E27FC236}">
                  <a16:creationId xmlns:a16="http://schemas.microsoft.com/office/drawing/2014/main" id="{8BCE5AF0-055F-4E0A-90B9-EF4106B2284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97512" y="1437174"/>
              <a:ext cx="1854050" cy="1312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015;p104">
              <a:extLst>
                <a:ext uri="{FF2B5EF4-FFF2-40B4-BE49-F238E27FC236}">
                  <a16:creationId xmlns:a16="http://schemas.microsoft.com/office/drawing/2014/main" id="{D3D9F1C4-31C2-43FA-94EA-74D8839BE6B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5828" y="1436075"/>
              <a:ext cx="1854050" cy="1305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016;p104">
              <a:extLst>
                <a:ext uri="{FF2B5EF4-FFF2-40B4-BE49-F238E27FC236}">
                  <a16:creationId xmlns:a16="http://schemas.microsoft.com/office/drawing/2014/main" id="{A1249BEF-F430-4F32-9F27-5016A88A5769}"/>
                </a:ext>
              </a:extLst>
            </p:cNvPr>
            <p:cNvSpPr/>
            <p:nvPr/>
          </p:nvSpPr>
          <p:spPr>
            <a:xfrm>
              <a:off x="5833434" y="2766078"/>
              <a:ext cx="1854000" cy="292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434343"/>
                  </a:solidFill>
                  <a:latin typeface="+mj-lt"/>
                  <a:ea typeface="Ubuntu Medium"/>
                  <a:cs typeface="Ubuntu Medium"/>
                  <a:sym typeface="Ubuntu Medium"/>
                </a:rPr>
                <a:t>File format</a:t>
              </a:r>
              <a:endParaRPr sz="1400" dirty="0">
                <a:solidFill>
                  <a:srgbClr val="434343"/>
                </a:solidFill>
                <a:latin typeface="+mj-lt"/>
                <a:ea typeface="Ubuntu Medium"/>
                <a:cs typeface="Ubuntu Medium"/>
                <a:sym typeface="Ubuntu Medium"/>
              </a:endParaRPr>
            </a:p>
          </p:txBody>
        </p:sp>
        <p:pic>
          <p:nvPicPr>
            <p:cNvPr id="17" name="Google Shape;1017;p104">
              <a:extLst>
                <a:ext uri="{FF2B5EF4-FFF2-40B4-BE49-F238E27FC236}">
                  <a16:creationId xmlns:a16="http://schemas.microsoft.com/office/drawing/2014/main" id="{4E08A17E-61A0-48AC-A9E5-3A5BE9D4544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9196" y="1436075"/>
              <a:ext cx="1854050" cy="1309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018;p104">
              <a:extLst>
                <a:ext uri="{FF2B5EF4-FFF2-40B4-BE49-F238E27FC236}">
                  <a16:creationId xmlns:a16="http://schemas.microsoft.com/office/drawing/2014/main" id="{F81123A9-9ADC-4760-9BB1-E9AAE106F08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40879" y="1421264"/>
              <a:ext cx="1854050" cy="13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019;p104">
              <a:extLst>
                <a:ext uri="{FF2B5EF4-FFF2-40B4-BE49-F238E27FC236}">
                  <a16:creationId xmlns:a16="http://schemas.microsoft.com/office/drawing/2014/main" id="{F61BBE52-3653-4EB8-B9BA-69BA905AFD01}"/>
                </a:ext>
              </a:extLst>
            </p:cNvPr>
            <p:cNvSpPr/>
            <p:nvPr/>
          </p:nvSpPr>
          <p:spPr>
            <a:xfrm>
              <a:off x="7848505" y="2766078"/>
              <a:ext cx="2265900" cy="292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434343"/>
                  </a:solidFill>
                  <a:latin typeface="+mj-lt"/>
                  <a:ea typeface="Ubuntu Medium"/>
                  <a:cs typeface="Ubuntu Medium"/>
                  <a:sym typeface="Ubuntu Medium"/>
                </a:rPr>
                <a:t>Presence of frame/border</a:t>
              </a:r>
              <a:endParaRPr sz="1400" dirty="0">
                <a:solidFill>
                  <a:srgbClr val="434343"/>
                </a:solidFill>
                <a:latin typeface="+mj-lt"/>
                <a:ea typeface="Ubuntu Medium"/>
                <a:cs typeface="Ubuntu Medium"/>
                <a:sym typeface="Ubuntu Medium"/>
              </a:endParaRPr>
            </a:p>
          </p:txBody>
        </p:sp>
        <p:pic>
          <p:nvPicPr>
            <p:cNvPr id="20" name="Google Shape;1027;p105">
              <a:extLst>
                <a:ext uri="{FF2B5EF4-FFF2-40B4-BE49-F238E27FC236}">
                  <a16:creationId xmlns:a16="http://schemas.microsoft.com/office/drawing/2014/main" id="{90F59378-910A-4C2D-8309-F318694A471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97562" y="3396602"/>
              <a:ext cx="1854000" cy="1312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028;p105">
              <a:extLst>
                <a:ext uri="{FF2B5EF4-FFF2-40B4-BE49-F238E27FC236}">
                  <a16:creationId xmlns:a16="http://schemas.microsoft.com/office/drawing/2014/main" id="{42A65FAA-6433-4635-9DB2-895188EF0AFE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32664" y="3391441"/>
              <a:ext cx="1854001" cy="1309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029;p105">
              <a:extLst>
                <a:ext uri="{FF2B5EF4-FFF2-40B4-BE49-F238E27FC236}">
                  <a16:creationId xmlns:a16="http://schemas.microsoft.com/office/drawing/2014/main" id="{E9907050-1B5F-4992-B273-D2C49F9F96A2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72175" y="3395693"/>
              <a:ext cx="1854050" cy="1309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030;p105">
              <a:extLst>
                <a:ext uri="{FF2B5EF4-FFF2-40B4-BE49-F238E27FC236}">
                  <a16:creationId xmlns:a16="http://schemas.microsoft.com/office/drawing/2014/main" id="{99EA3698-8F4C-4E5E-846F-9635E70288BD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12419" y="3384208"/>
              <a:ext cx="1854043" cy="13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032;p105">
              <a:extLst>
                <a:ext uri="{FF2B5EF4-FFF2-40B4-BE49-F238E27FC236}">
                  <a16:creationId xmlns:a16="http://schemas.microsoft.com/office/drawing/2014/main" id="{93F9F818-C945-4AC9-96F2-7682E36307D5}"/>
                </a:ext>
              </a:extLst>
            </p:cNvPr>
            <p:cNvSpPr/>
            <p:nvPr/>
          </p:nvSpPr>
          <p:spPr>
            <a:xfrm>
              <a:off x="1172385" y="4724562"/>
              <a:ext cx="2265900" cy="292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434343"/>
                  </a:solidFill>
                  <a:latin typeface="+mj-lt"/>
                  <a:ea typeface="Ubuntu Medium"/>
                  <a:cs typeface="Ubuntu Medium"/>
                  <a:sym typeface="Ubuntu Medium"/>
                </a:rPr>
                <a:t>Image ratio and resolution</a:t>
              </a:r>
              <a:endParaRPr sz="1400" dirty="0">
                <a:solidFill>
                  <a:srgbClr val="434343"/>
                </a:solidFill>
                <a:latin typeface="+mj-lt"/>
                <a:ea typeface="Ubuntu Medium"/>
                <a:cs typeface="Ubuntu Medium"/>
                <a:sym typeface="Ubuntu Medium"/>
              </a:endParaRPr>
            </a:p>
          </p:txBody>
        </p:sp>
        <p:sp>
          <p:nvSpPr>
            <p:cNvPr id="26" name="Google Shape;1033;p105">
              <a:extLst>
                <a:ext uri="{FF2B5EF4-FFF2-40B4-BE49-F238E27FC236}">
                  <a16:creationId xmlns:a16="http://schemas.microsoft.com/office/drawing/2014/main" id="{246B9CCD-00BE-4919-A820-5C6B0744D73A}"/>
                </a:ext>
              </a:extLst>
            </p:cNvPr>
            <p:cNvSpPr/>
            <p:nvPr/>
          </p:nvSpPr>
          <p:spPr>
            <a:xfrm>
              <a:off x="3639069" y="4760187"/>
              <a:ext cx="1854000" cy="292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434343"/>
                  </a:solidFill>
                  <a:latin typeface="+mj-lt"/>
                  <a:ea typeface="Ubuntu Medium"/>
                  <a:cs typeface="Ubuntu Medium"/>
                  <a:sym typeface="Ubuntu Medium"/>
                </a:rPr>
                <a:t>Presence of model/mannequins</a:t>
              </a:r>
              <a:endParaRPr sz="1400" dirty="0">
                <a:solidFill>
                  <a:srgbClr val="434343"/>
                </a:solidFill>
                <a:latin typeface="+mj-lt"/>
                <a:ea typeface="Ubuntu Medium"/>
                <a:cs typeface="Ubuntu Medium"/>
                <a:sym typeface="Ubuntu Medium"/>
              </a:endParaRPr>
            </a:p>
          </p:txBody>
        </p:sp>
        <p:sp>
          <p:nvSpPr>
            <p:cNvPr id="27" name="Google Shape;1034;p105">
              <a:extLst>
                <a:ext uri="{FF2B5EF4-FFF2-40B4-BE49-F238E27FC236}">
                  <a16:creationId xmlns:a16="http://schemas.microsoft.com/office/drawing/2014/main" id="{D5D11FD4-5CEB-4C5D-8D9C-6AE9FB6D07BE}"/>
                </a:ext>
              </a:extLst>
            </p:cNvPr>
            <p:cNvSpPr/>
            <p:nvPr/>
          </p:nvSpPr>
          <p:spPr>
            <a:xfrm>
              <a:off x="5846200" y="4724562"/>
              <a:ext cx="1854000" cy="29278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434343"/>
                  </a:solidFill>
                  <a:latin typeface="+mj-lt"/>
                  <a:ea typeface="Ubuntu Medium"/>
                  <a:cs typeface="Ubuntu Medium"/>
                  <a:sym typeface="Ubuntu Medium"/>
                </a:rPr>
                <a:t>Text/watermark detection</a:t>
              </a:r>
              <a:endParaRPr sz="1400" dirty="0">
                <a:solidFill>
                  <a:srgbClr val="434343"/>
                </a:solidFill>
                <a:latin typeface="+mj-lt"/>
                <a:ea typeface="Ubuntu Medium"/>
                <a:cs typeface="Ubuntu Medium"/>
                <a:sym typeface="Ubuntu Medium"/>
              </a:endParaRPr>
            </a:p>
          </p:txBody>
        </p:sp>
        <p:sp>
          <p:nvSpPr>
            <p:cNvPr id="28" name="Google Shape;1035;p105">
              <a:extLst>
                <a:ext uri="{FF2B5EF4-FFF2-40B4-BE49-F238E27FC236}">
                  <a16:creationId xmlns:a16="http://schemas.microsoft.com/office/drawing/2014/main" id="{A2F6280A-F6EF-45AE-8FF7-5B57AC13A743}"/>
                </a:ext>
              </a:extLst>
            </p:cNvPr>
            <p:cNvSpPr/>
            <p:nvPr/>
          </p:nvSpPr>
          <p:spPr>
            <a:xfrm>
              <a:off x="7839701" y="4712562"/>
              <a:ext cx="2265900" cy="292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rgbClr val="434343"/>
                  </a:solidFill>
                  <a:latin typeface="+mj-lt"/>
                  <a:ea typeface="Ubuntu Medium"/>
                  <a:cs typeface="Ubuntu Medium"/>
                  <a:sym typeface="Ubuntu Medium"/>
                </a:rPr>
                <a:t>Multi vs single object</a:t>
              </a:r>
              <a:endParaRPr sz="1400" dirty="0">
                <a:solidFill>
                  <a:srgbClr val="434343"/>
                </a:solidFill>
                <a:latin typeface="+mj-lt"/>
                <a:ea typeface="Ubuntu Medium"/>
                <a:cs typeface="Ubuntu Medium"/>
                <a:sym typeface="Ubuntu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78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7075921" y="4418763"/>
            <a:ext cx="4955277" cy="1805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00835" y="4418763"/>
            <a:ext cx="6758654" cy="23638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6">
            <a:extLst>
              <a:ext uri="{FF2B5EF4-FFF2-40B4-BE49-F238E27FC236}">
                <a16:creationId xmlns:a16="http://schemas.microsoft.com/office/drawing/2014/main" id="{667A1B52-7EC1-4627-A9C1-01B33D68AAE0}"/>
              </a:ext>
            </a:extLst>
          </p:cNvPr>
          <p:cNvSpPr>
            <a:spLocks/>
          </p:cNvSpPr>
          <p:nvPr/>
        </p:nvSpPr>
        <p:spPr>
          <a:xfrm>
            <a:off x="6839712" y="4079602"/>
            <a:ext cx="5191486" cy="291230"/>
          </a:xfrm>
          <a:prstGeom prst="homePlat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cs typeface="Arial" panose="020B0604020202020204" pitchFamily="34" charset="0"/>
              </a:rPr>
              <a:t>Benefits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21128" y="410402"/>
            <a:ext cx="11277600" cy="439990"/>
          </a:xfrm>
        </p:spPr>
        <p:txBody>
          <a:bodyPr/>
          <a:lstStyle/>
          <a:p>
            <a:r>
              <a:rPr lang="en-US" b="0" dirty="0">
                <a:solidFill>
                  <a:srgbClr val="FB4E0B"/>
                </a:solidFill>
                <a:latin typeface="Calibri" panose="020F0502020204030204"/>
                <a:ea typeface="+mn-ea"/>
              </a:rPr>
              <a:t>Image Attribute Extraction- Tagging And Mapping Solution Case Study</a:t>
            </a:r>
            <a:br>
              <a:rPr lang="en-US" b="0" dirty="0">
                <a:solidFill>
                  <a:srgbClr val="FB4E0B"/>
                </a:solidFill>
                <a:latin typeface="Calibri" panose="020F0502020204030204"/>
                <a:ea typeface="+mn-ea"/>
              </a:rPr>
            </a:br>
            <a:endParaRPr lang="en-US" b="0" dirty="0">
              <a:solidFill>
                <a:srgbClr val="FB4E0B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457199" y="948392"/>
            <a:ext cx="362300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600"/>
              </a:spcBef>
              <a:defRPr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lvl="0" defTabSz="91440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100" kern="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globally renowned lifestyle brand, part of one of the biggest European luxury fashion groups - OTB, generating about $ 1B in revenue in 2020 alone.</a:t>
            </a:r>
          </a:p>
          <a:p>
            <a:pPr marL="0" lvl="4" defTabSz="911519">
              <a:spcBef>
                <a:spcPts val="600"/>
              </a:spcBef>
              <a:buClr>
                <a:srgbClr val="676767"/>
              </a:buClr>
              <a:defRPr/>
            </a:pPr>
            <a:r>
              <a: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Challenge: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en-US" sz="1100" kern="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roducts coming in every season needed to be sorted, styled, photographed, and then sent to the team for attributes to be tagged manually, this resulted in three critical issues: - </a:t>
            </a:r>
          </a:p>
          <a:p>
            <a:pPr marL="0" lvl="4" defTabSz="911519">
              <a:spcBef>
                <a:spcPts val="600"/>
              </a:spcBef>
              <a:buClr>
                <a:srgbClr val="676767"/>
              </a:buClr>
              <a:defRPr/>
            </a:pPr>
            <a:r>
              <a:rPr lang="en-US" sz="1100" b="1" kern="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onboarding time: </a:t>
            </a:r>
            <a:r>
              <a:rPr lang="en-US" sz="1100" kern="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a week spent waiting for all the images from a shoot to be uploaded before it could be tagged - meaning a longer &amp; delayed go-to-market period.</a:t>
            </a:r>
          </a:p>
          <a:p>
            <a:pPr marL="0" lvl="4" defTabSz="911519">
              <a:spcBef>
                <a:spcPts val="600"/>
              </a:spcBef>
              <a:buClr>
                <a:srgbClr val="676767"/>
              </a:buClr>
              <a:defRPr/>
            </a:pPr>
            <a:r>
              <a:rPr lang="en-US" sz="1100" b="1" kern="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time and effort with manual tagging: </a:t>
            </a:r>
            <a:r>
              <a:rPr lang="en-US" sz="1100" kern="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took multiple resources over a week to tag &amp; process the images each season</a:t>
            </a:r>
          </a:p>
          <a:p>
            <a:pPr marL="0" lvl="4" defTabSz="911519">
              <a:spcBef>
                <a:spcPts val="600"/>
              </a:spcBef>
              <a:buClr>
                <a:srgbClr val="676767"/>
              </a:buClr>
              <a:defRPr/>
            </a:pPr>
            <a:r>
              <a:rPr lang="en-US" sz="1100" b="1" kern="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Inconsistency in catalog: </a:t>
            </a:r>
            <a:r>
              <a:rPr lang="en-US" sz="1100" kern="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tags &amp; attributes coming in </a:t>
            </a:r>
            <a:r>
              <a:rPr lang="en-US" sz="1000" kern="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1000" kern="0" dirty="0">
                <a:solidFill>
                  <a:srgbClr val="424242"/>
                </a:solidFill>
                <a:latin typeface="+mj-lt"/>
                <a:cs typeface="Times New Roman"/>
              </a:rPr>
              <a:t>products from different sources were not standardized.</a:t>
            </a:r>
          </a:p>
          <a:p>
            <a:pPr marL="0" lvl="4" defTabSz="911519">
              <a:spcBef>
                <a:spcPts val="600"/>
              </a:spcBef>
              <a:buClr>
                <a:srgbClr val="676767"/>
              </a:buClr>
              <a:defRPr/>
            </a:pPr>
            <a:endParaRPr lang="en-US" sz="800" kern="0" dirty="0">
              <a:solidFill>
                <a:srgbClr val="424242"/>
              </a:solidFill>
              <a:latin typeface="+mj-lt"/>
              <a:ea typeface="Century Gothic"/>
              <a:cs typeface="Times New Roman"/>
            </a:endParaRP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8D2F814B-3D72-4F0A-9440-DA2C97326A65}"/>
              </a:ext>
            </a:extLst>
          </p:cNvPr>
          <p:cNvSpPr txBox="1">
            <a:spLocks/>
          </p:cNvSpPr>
          <p:nvPr/>
        </p:nvSpPr>
        <p:spPr>
          <a:xfrm>
            <a:off x="4459223" y="960267"/>
            <a:ext cx="3623003" cy="30794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Opportunity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Moving away from labor intensive processes to data driven &amp; AI/ML led processes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4" indent="-171450" defTabSz="911519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Automate the tagging process, while capable of integrating with their existing PIM tool</a:t>
            </a:r>
          </a:p>
          <a:p>
            <a:pPr marL="171450" marR="0" lvl="4" indent="-171450" defTabSz="911519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Recognize and specifically call out whether certain "iconic" logos are present in the products</a:t>
            </a:r>
          </a:p>
          <a:p>
            <a:pPr marL="171450" marR="0" lvl="4" indent="-171450" defTabSz="911519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Standardize the values and attributes for use across the organization</a:t>
            </a:r>
          </a:p>
          <a:p>
            <a:pPr marL="171450" marR="0" lvl="4" indent="-171450" defTabSz="911519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Streamline the entire process end to end, and save time required for processing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46D1FE86-A26F-4059-923E-CD6462B113CF}"/>
              </a:ext>
            </a:extLst>
          </p:cNvPr>
          <p:cNvSpPr txBox="1">
            <a:spLocks/>
          </p:cNvSpPr>
          <p:nvPr/>
        </p:nvSpPr>
        <p:spPr>
          <a:xfrm>
            <a:off x="8461247" y="960267"/>
            <a:ext cx="3623003" cy="330990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  <a:p>
            <a:pPr marL="0" marR="0" lvl="0" indent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tagging - Faster product onboarding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Instant tagging was implemented, which can improve catalog processing time by </a:t>
            </a:r>
            <a:r>
              <a:rPr lang="en-US" sz="11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up-to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90%. </a:t>
            </a:r>
          </a:p>
          <a:p>
            <a:pPr marL="0" marR="0" lvl="0" indent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AI-powered tagging - Scalable process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Granular tagging enriched catalog data which powered filters on the website to assist user journeys, enriched catalogs, and supported analysis and forecasting</a:t>
            </a:r>
          </a:p>
          <a:p>
            <a:pPr>
              <a:spcBef>
                <a:spcPts val="600"/>
              </a:spcBef>
              <a:spcAft>
                <a:spcPts val="800"/>
              </a:spcAft>
            </a:pPr>
            <a:r>
              <a: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Integration: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 tagging solution via API resulted in seamless and hassle-free tagging of all images</a:t>
            </a:r>
          </a:p>
          <a:p>
            <a:pPr>
              <a:spcBef>
                <a:spcPts val="600"/>
              </a:spcBef>
            </a:pPr>
            <a:r>
              <a: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 taxonomy for every business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Tool enabled automatic detection of iconic logos on products automatically</a:t>
            </a:r>
          </a:p>
        </p:txBody>
      </p:sp>
      <p:sp>
        <p:nvSpPr>
          <p:cNvPr id="13" name="Pentagon 16">
            <a:extLst>
              <a:ext uri="{FF2B5EF4-FFF2-40B4-BE49-F238E27FC236}">
                <a16:creationId xmlns:a16="http://schemas.microsoft.com/office/drawing/2014/main" id="{4800258E-1E91-4896-86D9-A793DFCFE328}"/>
              </a:ext>
            </a:extLst>
          </p:cNvPr>
          <p:cNvSpPr>
            <a:spLocks/>
          </p:cNvSpPr>
          <p:nvPr/>
        </p:nvSpPr>
        <p:spPr>
          <a:xfrm>
            <a:off x="200835" y="4079602"/>
            <a:ext cx="6950579" cy="291230"/>
          </a:xfrm>
          <a:prstGeom prst="homePlat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How solution </a:t>
            </a:r>
            <a:r>
              <a:rPr lang="en-US" sz="1200" dirty="0">
                <a:solidFill>
                  <a:srgbClr val="FFFFFF"/>
                </a:solidFill>
                <a:cs typeface="Arial" panose="020B0604020202020204" pitchFamily="34" charset="0"/>
              </a:rPr>
              <a:t>works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0D4BA-965B-4786-96AE-AB0292ACE98C}"/>
              </a:ext>
            </a:extLst>
          </p:cNvPr>
          <p:cNvSpPr/>
          <p:nvPr/>
        </p:nvSpPr>
        <p:spPr>
          <a:xfrm>
            <a:off x="640686" y="4897410"/>
            <a:ext cx="1064264" cy="329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PIM and DAM Platform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3043B2-B2EE-409A-81AF-122ECF7CA6C0}"/>
              </a:ext>
            </a:extLst>
          </p:cNvPr>
          <p:cNvSpPr/>
          <p:nvPr/>
        </p:nvSpPr>
        <p:spPr>
          <a:xfrm>
            <a:off x="640686" y="5495152"/>
            <a:ext cx="1064264" cy="329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Text description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C9C23-F9F6-431F-A711-C2E8A11456EA}"/>
              </a:ext>
            </a:extLst>
          </p:cNvPr>
          <p:cNvSpPr/>
          <p:nvPr/>
        </p:nvSpPr>
        <p:spPr>
          <a:xfrm>
            <a:off x="640686" y="6203273"/>
            <a:ext cx="1064264" cy="329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Product Image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39FAF73-428A-4422-9517-8EBADB3E41FA}"/>
              </a:ext>
            </a:extLst>
          </p:cNvPr>
          <p:cNvSpPr/>
          <p:nvPr/>
        </p:nvSpPr>
        <p:spPr>
          <a:xfrm>
            <a:off x="1527526" y="4837121"/>
            <a:ext cx="642464" cy="1777850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44F2C0-24BF-480F-9EB1-2DEE6D15DFFF}"/>
              </a:ext>
            </a:extLst>
          </p:cNvPr>
          <p:cNvSpPr/>
          <p:nvPr/>
        </p:nvSpPr>
        <p:spPr>
          <a:xfrm>
            <a:off x="2826593" y="4884995"/>
            <a:ext cx="1404204" cy="323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Deep Machine Learning System processes input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883D43-51EA-4C1D-8029-B8B1E4DAC1BD}"/>
              </a:ext>
            </a:extLst>
          </p:cNvPr>
          <p:cNvSpPr/>
          <p:nvPr/>
        </p:nvSpPr>
        <p:spPr>
          <a:xfrm>
            <a:off x="2812945" y="5503664"/>
            <a:ext cx="1404204" cy="323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Mapping and Tagging of generated Data in product taxonomy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A1699-6F50-4F7B-809D-EC88DBA77F81}"/>
              </a:ext>
            </a:extLst>
          </p:cNvPr>
          <p:cNvSpPr/>
          <p:nvPr/>
        </p:nvSpPr>
        <p:spPr>
          <a:xfrm>
            <a:off x="2799297" y="6224461"/>
            <a:ext cx="1513386" cy="323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Product data available in the Platform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E82586-4FFB-4818-80C2-A139ED1C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0292" y="6141603"/>
            <a:ext cx="498764" cy="48963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99B7580-125A-450F-B5A5-D6E1D3F4CCA0}"/>
              </a:ext>
            </a:extLst>
          </p:cNvPr>
          <p:cNvSpPr/>
          <p:nvPr/>
        </p:nvSpPr>
        <p:spPr>
          <a:xfrm>
            <a:off x="2237608" y="4823467"/>
            <a:ext cx="2045941" cy="18787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5C8AD1-3FBD-4B93-8B68-E5801683D999}"/>
              </a:ext>
            </a:extLst>
          </p:cNvPr>
          <p:cNvSpPr/>
          <p:nvPr/>
        </p:nvSpPr>
        <p:spPr>
          <a:xfrm>
            <a:off x="200835" y="4418763"/>
            <a:ext cx="1810845" cy="32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Process product imago, feeds  </a:t>
            </a:r>
            <a:r>
              <a:rPr lang="en-US" sz="10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etc.from</a:t>
            </a:r>
            <a:r>
              <a:rPr lang="en-US" sz="1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system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6CD695-F705-44A3-AB50-180E9790E2A7}"/>
              </a:ext>
            </a:extLst>
          </p:cNvPr>
          <p:cNvSpPr/>
          <p:nvPr/>
        </p:nvSpPr>
        <p:spPr>
          <a:xfrm>
            <a:off x="2093976" y="4418763"/>
            <a:ext cx="2365247" cy="32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Analyze image &amp; export tags to map through AI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A30DDB-451F-4B33-A449-4BBCBAC21412}"/>
              </a:ext>
            </a:extLst>
          </p:cNvPr>
          <p:cNvSpPr/>
          <p:nvPr/>
        </p:nvSpPr>
        <p:spPr>
          <a:xfrm>
            <a:off x="4553713" y="4418763"/>
            <a:ext cx="2420290" cy="32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 can be uploaded to other channels and platform as per required format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F48E4E-DEB0-4A0D-9DD2-8D31A5A7612F}"/>
              </a:ext>
            </a:extLst>
          </p:cNvPr>
          <p:cNvSpPr/>
          <p:nvPr/>
        </p:nvSpPr>
        <p:spPr>
          <a:xfrm>
            <a:off x="5596940" y="5038952"/>
            <a:ext cx="1064264" cy="329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eCommerce</a:t>
            </a:r>
          </a:p>
        </p:txBody>
      </p:sp>
      <p:pic>
        <p:nvPicPr>
          <p:cNvPr id="35" name="Graphic 42" descr="Ecommerce with solid fill">
            <a:extLst>
              <a:ext uri="{FF2B5EF4-FFF2-40B4-BE49-F238E27FC236}">
                <a16:creationId xmlns:a16="http://schemas.microsoft.com/office/drawing/2014/main" id="{FD0785ED-D903-4EBA-9E98-E306C5A1FF2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818" y="5038952"/>
            <a:ext cx="457200" cy="4572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63183BD-C45E-4164-93F9-B500C436E1D1}"/>
              </a:ext>
            </a:extLst>
          </p:cNvPr>
          <p:cNvSpPr/>
          <p:nvPr/>
        </p:nvSpPr>
        <p:spPr>
          <a:xfrm>
            <a:off x="5733573" y="5676636"/>
            <a:ext cx="1240430" cy="329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Price comparison</a:t>
            </a:r>
          </a:p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Website and feeds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13F287-65AB-42D1-81EF-0A005618A5E8}"/>
              </a:ext>
            </a:extLst>
          </p:cNvPr>
          <p:cNvSpPr/>
          <p:nvPr/>
        </p:nvSpPr>
        <p:spPr>
          <a:xfrm>
            <a:off x="5719059" y="6191127"/>
            <a:ext cx="1240430" cy="329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Marketplaces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67627B5-8770-4C8A-A071-DDA65898116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5328343" y="6191127"/>
            <a:ext cx="406141" cy="406141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A42FF1D-6229-4F0C-B00D-44D13646E99B}"/>
              </a:ext>
            </a:extLst>
          </p:cNvPr>
          <p:cNvCxnSpPr/>
          <p:nvPr/>
        </p:nvCxnSpPr>
        <p:spPr>
          <a:xfrm>
            <a:off x="4812636" y="5243371"/>
            <a:ext cx="0" cy="137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CA512E-07C5-401A-AE01-55D534E79253}"/>
              </a:ext>
            </a:extLst>
          </p:cNvPr>
          <p:cNvCxnSpPr>
            <a:endCxn id="35" idx="1"/>
          </p:cNvCxnSpPr>
          <p:nvPr/>
        </p:nvCxnSpPr>
        <p:spPr>
          <a:xfrm>
            <a:off x="4812636" y="5260615"/>
            <a:ext cx="451182" cy="693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F271CE-77A9-4815-B0B4-F96D76E3B471}"/>
              </a:ext>
            </a:extLst>
          </p:cNvPr>
          <p:cNvCxnSpPr/>
          <p:nvPr/>
        </p:nvCxnSpPr>
        <p:spPr>
          <a:xfrm>
            <a:off x="4812636" y="6628608"/>
            <a:ext cx="45118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0D5459B-4C4D-4A25-AF15-9C74DEA85F7B}"/>
              </a:ext>
            </a:extLst>
          </p:cNvPr>
          <p:cNvCxnSpPr>
            <a:cxnSpLocks/>
          </p:cNvCxnSpPr>
          <p:nvPr/>
        </p:nvCxnSpPr>
        <p:spPr>
          <a:xfrm>
            <a:off x="4283549" y="5879384"/>
            <a:ext cx="98026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F0E8190-94C5-4F01-8BAB-67BC21696BB6}"/>
              </a:ext>
            </a:extLst>
          </p:cNvPr>
          <p:cNvSpPr/>
          <p:nvPr/>
        </p:nvSpPr>
        <p:spPr>
          <a:xfrm>
            <a:off x="7689394" y="4494246"/>
            <a:ext cx="2172226" cy="297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18000 images tagged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D25E7B-8A18-4D61-BCBE-0F7A4CF23F16}"/>
              </a:ext>
            </a:extLst>
          </p:cNvPr>
          <p:cNvSpPr/>
          <p:nvPr/>
        </p:nvSpPr>
        <p:spPr>
          <a:xfrm>
            <a:off x="8327094" y="4520927"/>
            <a:ext cx="2945348" cy="461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02C5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E3E52A9-A2A9-4EA6-983A-F3BDF64CCD3B}"/>
              </a:ext>
            </a:extLst>
          </p:cNvPr>
          <p:cNvSpPr/>
          <p:nvPr/>
        </p:nvSpPr>
        <p:spPr>
          <a:xfrm>
            <a:off x="7773900" y="5698461"/>
            <a:ext cx="1455530" cy="434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/>
            <a:r>
              <a:rPr lang="en-US" sz="1200" dirty="0">
                <a:solidFill>
                  <a:schemeClr val="tx1"/>
                </a:solidFill>
                <a:latin typeface="+mj-lt"/>
              </a:rPr>
              <a:t>90% improved processing time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ED4D511-81E7-42B1-835E-C57CA781372D}"/>
              </a:ext>
            </a:extLst>
          </p:cNvPr>
          <p:cNvSpPr/>
          <p:nvPr/>
        </p:nvSpPr>
        <p:spPr>
          <a:xfrm>
            <a:off x="7715729" y="4928868"/>
            <a:ext cx="1778042" cy="251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/>
            <a:r>
              <a:rPr lang="en-US" sz="1200" dirty="0">
                <a:solidFill>
                  <a:schemeClr val="tx1"/>
                </a:solidFill>
                <a:latin typeface="+mj-lt"/>
              </a:rPr>
              <a:t>22300 tags generated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B60BBD-5F00-4A93-BF7E-147C48065086}"/>
              </a:ext>
            </a:extLst>
          </p:cNvPr>
          <p:cNvSpPr txBox="1"/>
          <p:nvPr/>
        </p:nvSpPr>
        <p:spPr>
          <a:xfrm>
            <a:off x="7756124" y="5360072"/>
            <a:ext cx="1805111" cy="336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102C5E"/>
                </a:solidFill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 b="0" dirty="0">
                <a:solidFill>
                  <a:schemeClr val="tx1"/>
                </a:solidFill>
                <a:latin typeface="+mj-lt"/>
              </a:rPr>
              <a:t>130 batches uploaded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6EF50A-E433-42F9-8EB9-63953C51C353}"/>
              </a:ext>
            </a:extLst>
          </p:cNvPr>
          <p:cNvSpPr txBox="1"/>
          <p:nvPr/>
        </p:nvSpPr>
        <p:spPr>
          <a:xfrm>
            <a:off x="9553559" y="4493545"/>
            <a:ext cx="2330248" cy="254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+mj-lt"/>
              </a:rPr>
              <a:t>Downstream effects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1D12BF-D11A-41D7-BE37-5D158D093EE0}"/>
              </a:ext>
            </a:extLst>
          </p:cNvPr>
          <p:cNvSpPr txBox="1"/>
          <p:nvPr/>
        </p:nvSpPr>
        <p:spPr>
          <a:xfrm>
            <a:off x="9553559" y="4835048"/>
            <a:ext cx="2406665" cy="1292662"/>
          </a:xfrm>
          <a:prstGeom prst="rect">
            <a:avLst/>
          </a:prstGeom>
          <a:noFill/>
        </p:spPr>
        <p:txBody>
          <a:bodyPr wrap="square" lIns="72000" tIns="0" rIns="36000" bIns="0">
            <a:spAutoFit/>
          </a:bodyPr>
          <a:lstStyle/>
          <a:p>
            <a:pPr marL="171450" lvl="4" indent="-171450" defTabSz="911519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+mj-lt"/>
              </a:rPr>
              <a:t>Central repository of all the data extracted from images</a:t>
            </a:r>
          </a:p>
          <a:p>
            <a:pPr marL="0" lvl="4" defTabSz="911519">
              <a:buClr>
                <a:schemeClr val="tx1"/>
              </a:buClr>
              <a:defRPr/>
            </a:pPr>
            <a:endParaRPr lang="en-US" sz="1050" dirty="0">
              <a:solidFill>
                <a:srgbClr val="000000"/>
              </a:solidFill>
              <a:latin typeface="+mj-lt"/>
            </a:endParaRPr>
          </a:p>
          <a:p>
            <a:pPr marL="171450" lvl="4" indent="-171450" defTabSz="911519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+mj-lt"/>
              </a:rPr>
              <a:t>Continuously  re-train the systems &amp; ensure optimal accuracy</a:t>
            </a:r>
          </a:p>
          <a:p>
            <a:pPr marL="0" lvl="4" defTabSz="911519">
              <a:buClr>
                <a:schemeClr val="tx1"/>
              </a:buClr>
              <a:defRPr/>
            </a:pPr>
            <a:endParaRPr lang="en-US" sz="1050" dirty="0">
              <a:solidFill>
                <a:srgbClr val="000000"/>
              </a:solidFill>
              <a:latin typeface="+mj-lt"/>
            </a:endParaRPr>
          </a:p>
          <a:p>
            <a:pPr marL="171450" lvl="4" indent="-171450" defTabSz="911519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000000"/>
                </a:solidFill>
                <a:latin typeface="+mj-lt"/>
              </a:rPr>
              <a:t>Standardized set of tags - ensuring rich &amp; uniform product catalog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45" y="4842070"/>
            <a:ext cx="338991" cy="431689"/>
          </a:xfrm>
          <a:prstGeom prst="rect">
            <a:avLst/>
          </a:prstGeom>
        </p:spPr>
      </p:pic>
      <p:grpSp>
        <p:nvGrpSpPr>
          <p:cNvPr id="68" name="Group 4"/>
          <p:cNvGrpSpPr>
            <a:grpSpLocks noChangeAspect="1"/>
          </p:cNvGrpSpPr>
          <p:nvPr/>
        </p:nvGrpSpPr>
        <p:grpSpPr bwMode="auto">
          <a:xfrm>
            <a:off x="244475" y="5515554"/>
            <a:ext cx="399284" cy="361950"/>
            <a:chOff x="154" y="3525"/>
            <a:chExt cx="631" cy="572"/>
          </a:xfrm>
        </p:grpSpPr>
        <p:sp>
          <p:nvSpPr>
            <p:cNvPr id="70" name="Line 5"/>
            <p:cNvSpPr>
              <a:spLocks noChangeShapeType="1"/>
            </p:cNvSpPr>
            <p:nvPr/>
          </p:nvSpPr>
          <p:spPr bwMode="auto">
            <a:xfrm>
              <a:off x="445" y="3675"/>
              <a:ext cx="144" cy="0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"/>
            <p:cNvSpPr>
              <a:spLocks noChangeShapeType="1"/>
            </p:cNvSpPr>
            <p:nvPr/>
          </p:nvSpPr>
          <p:spPr bwMode="auto">
            <a:xfrm>
              <a:off x="329" y="3675"/>
              <a:ext cx="55" cy="0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7"/>
            <p:cNvSpPr>
              <a:spLocks noChangeShapeType="1"/>
            </p:cNvSpPr>
            <p:nvPr/>
          </p:nvSpPr>
          <p:spPr bwMode="auto">
            <a:xfrm>
              <a:off x="329" y="3753"/>
              <a:ext cx="211" cy="0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8"/>
            <p:cNvSpPr>
              <a:spLocks noChangeShapeType="1"/>
            </p:cNvSpPr>
            <p:nvPr/>
          </p:nvSpPr>
          <p:spPr bwMode="auto">
            <a:xfrm>
              <a:off x="411" y="3829"/>
              <a:ext cx="57" cy="0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9"/>
            <p:cNvSpPr>
              <a:spLocks noChangeShapeType="1"/>
            </p:cNvSpPr>
            <p:nvPr/>
          </p:nvSpPr>
          <p:spPr bwMode="auto">
            <a:xfrm>
              <a:off x="329" y="3829"/>
              <a:ext cx="27" cy="0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10"/>
            <p:cNvSpPr>
              <a:spLocks noChangeShapeType="1"/>
            </p:cNvSpPr>
            <p:nvPr/>
          </p:nvSpPr>
          <p:spPr bwMode="auto">
            <a:xfrm>
              <a:off x="329" y="3905"/>
              <a:ext cx="139" cy="0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11"/>
            <p:cNvSpPr>
              <a:spLocks noChangeShapeType="1"/>
            </p:cNvSpPr>
            <p:nvPr/>
          </p:nvSpPr>
          <p:spPr bwMode="auto">
            <a:xfrm>
              <a:off x="329" y="3842"/>
              <a:ext cx="0" cy="0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12"/>
            <p:cNvSpPr>
              <a:spLocks noChangeShapeType="1"/>
            </p:cNvSpPr>
            <p:nvPr/>
          </p:nvSpPr>
          <p:spPr bwMode="auto">
            <a:xfrm>
              <a:off x="582" y="3525"/>
              <a:ext cx="0" cy="0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251" y="3525"/>
              <a:ext cx="435" cy="467"/>
            </a:xfrm>
            <a:custGeom>
              <a:avLst/>
              <a:gdLst>
                <a:gd name="T0" fmla="*/ 0 w 435"/>
                <a:gd name="T1" fmla="*/ 467 h 467"/>
                <a:gd name="T2" fmla="*/ 0 w 435"/>
                <a:gd name="T3" fmla="*/ 0 h 467"/>
                <a:gd name="T4" fmla="*/ 331 w 435"/>
                <a:gd name="T5" fmla="*/ 0 h 467"/>
                <a:gd name="T6" fmla="*/ 435 w 435"/>
                <a:gd name="T7" fmla="*/ 103 h 467"/>
                <a:gd name="T8" fmla="*/ 435 w 435"/>
                <a:gd name="T9" fmla="*/ 112 h 467"/>
                <a:gd name="T10" fmla="*/ 435 w 435"/>
                <a:gd name="T11" fmla="*/ 133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5" h="467">
                  <a:moveTo>
                    <a:pt x="0" y="467"/>
                  </a:moveTo>
                  <a:lnTo>
                    <a:pt x="0" y="0"/>
                  </a:lnTo>
                  <a:lnTo>
                    <a:pt x="331" y="0"/>
                  </a:lnTo>
                  <a:lnTo>
                    <a:pt x="435" y="103"/>
                  </a:lnTo>
                  <a:lnTo>
                    <a:pt x="435" y="112"/>
                  </a:lnTo>
                  <a:lnTo>
                    <a:pt x="435" y="133"/>
                  </a:lnTo>
                </a:path>
              </a:pathLst>
            </a:cu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251" y="3842"/>
              <a:ext cx="435" cy="255"/>
            </a:xfrm>
            <a:custGeom>
              <a:avLst/>
              <a:gdLst>
                <a:gd name="T0" fmla="*/ 206 w 206"/>
                <a:gd name="T1" fmla="*/ 0 h 121"/>
                <a:gd name="T2" fmla="*/ 206 w 206"/>
                <a:gd name="T3" fmla="*/ 75 h 121"/>
                <a:gd name="T4" fmla="*/ 160 w 206"/>
                <a:gd name="T5" fmla="*/ 121 h 121"/>
                <a:gd name="T6" fmla="*/ 0 w 206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21">
                  <a:moveTo>
                    <a:pt x="206" y="0"/>
                  </a:moveTo>
                  <a:cubicBezTo>
                    <a:pt x="206" y="75"/>
                    <a:pt x="206" y="75"/>
                    <a:pt x="206" y="75"/>
                  </a:cubicBezTo>
                  <a:cubicBezTo>
                    <a:pt x="206" y="100"/>
                    <a:pt x="185" y="121"/>
                    <a:pt x="160" y="121"/>
                  </a:cubicBezTo>
                  <a:cubicBezTo>
                    <a:pt x="0" y="121"/>
                    <a:pt x="0" y="121"/>
                    <a:pt x="0" y="121"/>
                  </a:cubicBezTo>
                </a:path>
              </a:pathLst>
            </a:cu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/>
            <p:cNvSpPr>
              <a:spLocks/>
            </p:cNvSpPr>
            <p:nvPr/>
          </p:nvSpPr>
          <p:spPr bwMode="auto">
            <a:xfrm>
              <a:off x="154" y="4000"/>
              <a:ext cx="420" cy="97"/>
            </a:xfrm>
            <a:custGeom>
              <a:avLst/>
              <a:gdLst>
                <a:gd name="T0" fmla="*/ 198 w 199"/>
                <a:gd name="T1" fmla="*/ 28 h 46"/>
                <a:gd name="T2" fmla="*/ 189 w 199"/>
                <a:gd name="T3" fmla="*/ 1 h 46"/>
                <a:gd name="T4" fmla="*/ 189 w 199"/>
                <a:gd name="T5" fmla="*/ 0 h 46"/>
                <a:gd name="T6" fmla="*/ 46 w 199"/>
                <a:gd name="T7" fmla="*/ 0 h 46"/>
                <a:gd name="T8" fmla="*/ 0 w 199"/>
                <a:gd name="T9" fmla="*/ 0 h 46"/>
                <a:gd name="T10" fmla="*/ 0 w 199"/>
                <a:gd name="T11" fmla="*/ 1 h 46"/>
                <a:gd name="T12" fmla="*/ 45 w 199"/>
                <a:gd name="T13" fmla="*/ 46 h 46"/>
                <a:gd name="T14" fmla="*/ 46 w 199"/>
                <a:gd name="T15" fmla="*/ 46 h 46"/>
                <a:gd name="T16" fmla="*/ 199 w 199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46">
                  <a:moveTo>
                    <a:pt x="198" y="28"/>
                  </a:moveTo>
                  <a:cubicBezTo>
                    <a:pt x="193" y="21"/>
                    <a:pt x="189" y="11"/>
                    <a:pt x="189" y="1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6"/>
                    <a:pt x="21" y="46"/>
                    <a:pt x="45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199" y="46"/>
                    <a:pt x="199" y="46"/>
                    <a:pt x="199" y="46"/>
                  </a:cubicBezTo>
                </a:path>
              </a:pathLst>
            </a:cu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582" y="3535"/>
              <a:ext cx="89" cy="93"/>
            </a:xfrm>
            <a:custGeom>
              <a:avLst/>
              <a:gdLst>
                <a:gd name="T0" fmla="*/ 0 w 89"/>
                <a:gd name="T1" fmla="*/ 0 h 93"/>
                <a:gd name="T2" fmla="*/ 0 w 89"/>
                <a:gd name="T3" fmla="*/ 40 h 93"/>
                <a:gd name="T4" fmla="*/ 0 w 89"/>
                <a:gd name="T5" fmla="*/ 93 h 93"/>
                <a:gd name="T6" fmla="*/ 21 w 89"/>
                <a:gd name="T7" fmla="*/ 93 h 93"/>
                <a:gd name="T8" fmla="*/ 89 w 89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3">
                  <a:moveTo>
                    <a:pt x="0" y="0"/>
                  </a:moveTo>
                  <a:lnTo>
                    <a:pt x="0" y="40"/>
                  </a:lnTo>
                  <a:lnTo>
                    <a:pt x="0" y="93"/>
                  </a:lnTo>
                  <a:lnTo>
                    <a:pt x="21" y="93"/>
                  </a:lnTo>
                  <a:lnTo>
                    <a:pt x="89" y="93"/>
                  </a:lnTo>
                </a:path>
              </a:pathLst>
            </a:cu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540" y="3649"/>
              <a:ext cx="245" cy="243"/>
            </a:xfrm>
            <a:custGeom>
              <a:avLst/>
              <a:gdLst>
                <a:gd name="T0" fmla="*/ 44 w 245"/>
                <a:gd name="T1" fmla="*/ 233 h 243"/>
                <a:gd name="T2" fmla="*/ 4 w 245"/>
                <a:gd name="T3" fmla="*/ 243 h 243"/>
                <a:gd name="T4" fmla="*/ 0 w 245"/>
                <a:gd name="T5" fmla="*/ 239 h 243"/>
                <a:gd name="T6" fmla="*/ 13 w 245"/>
                <a:gd name="T7" fmla="*/ 199 h 243"/>
                <a:gd name="T8" fmla="*/ 211 w 245"/>
                <a:gd name="T9" fmla="*/ 0 h 243"/>
                <a:gd name="T10" fmla="*/ 245 w 245"/>
                <a:gd name="T11" fmla="*/ 32 h 243"/>
                <a:gd name="T12" fmla="*/ 44 w 245"/>
                <a:gd name="T13" fmla="*/ 23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43">
                  <a:moveTo>
                    <a:pt x="44" y="233"/>
                  </a:moveTo>
                  <a:lnTo>
                    <a:pt x="4" y="243"/>
                  </a:lnTo>
                  <a:lnTo>
                    <a:pt x="0" y="239"/>
                  </a:lnTo>
                  <a:lnTo>
                    <a:pt x="13" y="199"/>
                  </a:lnTo>
                  <a:lnTo>
                    <a:pt x="211" y="0"/>
                  </a:lnTo>
                  <a:lnTo>
                    <a:pt x="245" y="32"/>
                  </a:lnTo>
                  <a:lnTo>
                    <a:pt x="44" y="233"/>
                  </a:lnTo>
                  <a:close/>
                </a:path>
              </a:pathLst>
            </a:cu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18"/>
            <p:cNvSpPr>
              <a:spLocks noChangeShapeType="1"/>
            </p:cNvSpPr>
            <p:nvPr/>
          </p:nvSpPr>
          <p:spPr bwMode="auto">
            <a:xfrm flipH="1">
              <a:off x="527" y="3890"/>
              <a:ext cx="15" cy="15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19"/>
            <p:cNvSpPr>
              <a:spLocks noChangeShapeType="1"/>
            </p:cNvSpPr>
            <p:nvPr/>
          </p:nvSpPr>
          <p:spPr bwMode="auto">
            <a:xfrm flipH="1">
              <a:off x="730" y="3732"/>
              <a:ext cx="53" cy="53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20"/>
            <p:cNvSpPr>
              <a:spLocks noChangeShapeType="1"/>
            </p:cNvSpPr>
            <p:nvPr/>
          </p:nvSpPr>
          <p:spPr bwMode="auto">
            <a:xfrm>
              <a:off x="726" y="3675"/>
              <a:ext cx="32" cy="31"/>
            </a:xfrm>
            <a:prstGeom prst="line">
              <a:avLst/>
            </a:prstGeom>
            <a:noFill/>
            <a:ln w="19050" cap="sq">
              <a:solidFill>
                <a:srgbClr val="4847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833" y="6186985"/>
            <a:ext cx="438282" cy="31942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1764" y="5455446"/>
            <a:ext cx="399737" cy="46865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lum bright="-40000" contrast="-40000"/>
          </a:blip>
          <a:stretch>
            <a:fillRect/>
          </a:stretch>
        </p:blipFill>
        <p:spPr>
          <a:xfrm>
            <a:off x="2314099" y="4870949"/>
            <a:ext cx="451723" cy="451723"/>
          </a:xfrm>
          <a:prstGeom prst="rect">
            <a:avLst/>
          </a:prstGeom>
        </p:spPr>
      </p:pic>
      <p:grpSp>
        <p:nvGrpSpPr>
          <p:cNvPr id="90" name="Group 23"/>
          <p:cNvGrpSpPr>
            <a:grpSpLocks noChangeAspect="1"/>
          </p:cNvGrpSpPr>
          <p:nvPr/>
        </p:nvGrpSpPr>
        <p:grpSpPr bwMode="auto">
          <a:xfrm>
            <a:off x="5273675" y="5624513"/>
            <a:ext cx="436562" cy="438150"/>
            <a:chOff x="3322" y="3543"/>
            <a:chExt cx="275" cy="276"/>
          </a:xfrm>
        </p:grpSpPr>
        <p:sp>
          <p:nvSpPr>
            <p:cNvPr id="92" name="Oval 24"/>
            <p:cNvSpPr>
              <a:spLocks noChangeArrowheads="1"/>
            </p:cNvSpPr>
            <p:nvPr/>
          </p:nvSpPr>
          <p:spPr bwMode="auto">
            <a:xfrm>
              <a:off x="3396" y="3618"/>
              <a:ext cx="126" cy="126"/>
            </a:xfrm>
            <a:prstGeom prst="ellipse">
              <a:avLst/>
            </a:prstGeom>
            <a:noFill/>
            <a:ln w="19050" cap="rnd">
              <a:solidFill>
                <a:srgbClr val="3135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/>
            <p:cNvSpPr>
              <a:spLocks/>
            </p:cNvSpPr>
            <p:nvPr/>
          </p:nvSpPr>
          <p:spPr bwMode="auto">
            <a:xfrm>
              <a:off x="3322" y="3543"/>
              <a:ext cx="275" cy="276"/>
            </a:xfrm>
            <a:custGeom>
              <a:avLst/>
              <a:gdLst>
                <a:gd name="T0" fmla="*/ 1602 w 1602"/>
                <a:gd name="T1" fmla="*/ 943 h 1602"/>
                <a:gd name="T2" fmla="*/ 1602 w 1602"/>
                <a:gd name="T3" fmla="*/ 668 h 1602"/>
                <a:gd name="T4" fmla="*/ 1454 w 1602"/>
                <a:gd name="T5" fmla="*/ 668 h 1602"/>
                <a:gd name="T6" fmla="*/ 1361 w 1602"/>
                <a:gd name="T7" fmla="*/ 441 h 1602"/>
                <a:gd name="T8" fmla="*/ 1467 w 1602"/>
                <a:gd name="T9" fmla="*/ 335 h 1602"/>
                <a:gd name="T10" fmla="*/ 1273 w 1602"/>
                <a:gd name="T11" fmla="*/ 141 h 1602"/>
                <a:gd name="T12" fmla="*/ 1169 w 1602"/>
                <a:gd name="T13" fmla="*/ 245 h 1602"/>
                <a:gd name="T14" fmla="*/ 942 w 1602"/>
                <a:gd name="T15" fmla="*/ 150 h 1602"/>
                <a:gd name="T16" fmla="*/ 942 w 1602"/>
                <a:gd name="T17" fmla="*/ 0 h 1602"/>
                <a:gd name="T18" fmla="*/ 668 w 1602"/>
                <a:gd name="T19" fmla="*/ 0 h 1602"/>
                <a:gd name="T20" fmla="*/ 668 w 1602"/>
                <a:gd name="T21" fmla="*/ 148 h 1602"/>
                <a:gd name="T22" fmla="*/ 440 w 1602"/>
                <a:gd name="T23" fmla="*/ 241 h 1602"/>
                <a:gd name="T24" fmla="*/ 334 w 1602"/>
                <a:gd name="T25" fmla="*/ 135 h 1602"/>
                <a:gd name="T26" fmla="*/ 141 w 1602"/>
                <a:gd name="T27" fmla="*/ 329 h 1602"/>
                <a:gd name="T28" fmla="*/ 245 w 1602"/>
                <a:gd name="T29" fmla="*/ 433 h 1602"/>
                <a:gd name="T30" fmla="*/ 149 w 1602"/>
                <a:gd name="T31" fmla="*/ 660 h 1602"/>
                <a:gd name="T32" fmla="*/ 0 w 1602"/>
                <a:gd name="T33" fmla="*/ 660 h 1602"/>
                <a:gd name="T34" fmla="*/ 0 w 1602"/>
                <a:gd name="T35" fmla="*/ 934 h 1602"/>
                <a:gd name="T36" fmla="*/ 147 w 1602"/>
                <a:gd name="T37" fmla="*/ 934 h 1602"/>
                <a:gd name="T38" fmla="*/ 240 w 1602"/>
                <a:gd name="T39" fmla="*/ 1161 h 1602"/>
                <a:gd name="T40" fmla="*/ 134 w 1602"/>
                <a:gd name="T41" fmla="*/ 1267 h 1602"/>
                <a:gd name="T42" fmla="*/ 328 w 1602"/>
                <a:gd name="T43" fmla="*/ 1461 h 1602"/>
                <a:gd name="T44" fmla="*/ 433 w 1602"/>
                <a:gd name="T45" fmla="*/ 1357 h 1602"/>
                <a:gd name="T46" fmla="*/ 659 w 1602"/>
                <a:gd name="T47" fmla="*/ 1452 h 1602"/>
                <a:gd name="T48" fmla="*/ 659 w 1602"/>
                <a:gd name="T49" fmla="*/ 1602 h 1602"/>
                <a:gd name="T50" fmla="*/ 934 w 1602"/>
                <a:gd name="T51" fmla="*/ 1602 h 1602"/>
                <a:gd name="T52" fmla="*/ 934 w 1602"/>
                <a:gd name="T53" fmla="*/ 1455 h 1602"/>
                <a:gd name="T54" fmla="*/ 1161 w 1602"/>
                <a:gd name="T55" fmla="*/ 1362 h 1602"/>
                <a:gd name="T56" fmla="*/ 1267 w 1602"/>
                <a:gd name="T57" fmla="*/ 1468 h 1602"/>
                <a:gd name="T58" fmla="*/ 1461 w 1602"/>
                <a:gd name="T59" fmla="*/ 1274 h 1602"/>
                <a:gd name="T60" fmla="*/ 1357 w 1602"/>
                <a:gd name="T61" fmla="*/ 1169 h 1602"/>
                <a:gd name="T62" fmla="*/ 1452 w 1602"/>
                <a:gd name="T63" fmla="*/ 943 h 1602"/>
                <a:gd name="T64" fmla="*/ 1602 w 1602"/>
                <a:gd name="T65" fmla="*/ 943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2" h="1602">
                  <a:moveTo>
                    <a:pt x="1602" y="943"/>
                  </a:moveTo>
                  <a:cubicBezTo>
                    <a:pt x="1602" y="668"/>
                    <a:pt x="1602" y="668"/>
                    <a:pt x="1602" y="668"/>
                  </a:cubicBezTo>
                  <a:cubicBezTo>
                    <a:pt x="1454" y="668"/>
                    <a:pt x="1454" y="668"/>
                    <a:pt x="1454" y="668"/>
                  </a:cubicBezTo>
                  <a:cubicBezTo>
                    <a:pt x="1438" y="586"/>
                    <a:pt x="1405" y="509"/>
                    <a:pt x="1361" y="441"/>
                  </a:cubicBezTo>
                  <a:cubicBezTo>
                    <a:pt x="1467" y="335"/>
                    <a:pt x="1467" y="335"/>
                    <a:pt x="1467" y="335"/>
                  </a:cubicBezTo>
                  <a:cubicBezTo>
                    <a:pt x="1273" y="141"/>
                    <a:pt x="1273" y="141"/>
                    <a:pt x="1273" y="141"/>
                  </a:cubicBezTo>
                  <a:cubicBezTo>
                    <a:pt x="1169" y="245"/>
                    <a:pt x="1169" y="245"/>
                    <a:pt x="1169" y="245"/>
                  </a:cubicBezTo>
                  <a:cubicBezTo>
                    <a:pt x="1101" y="200"/>
                    <a:pt x="1024" y="168"/>
                    <a:pt x="942" y="150"/>
                  </a:cubicBezTo>
                  <a:cubicBezTo>
                    <a:pt x="942" y="0"/>
                    <a:pt x="942" y="0"/>
                    <a:pt x="942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668" y="148"/>
                    <a:pt x="668" y="148"/>
                    <a:pt x="668" y="148"/>
                  </a:cubicBezTo>
                  <a:cubicBezTo>
                    <a:pt x="586" y="164"/>
                    <a:pt x="509" y="197"/>
                    <a:pt x="440" y="241"/>
                  </a:cubicBezTo>
                  <a:cubicBezTo>
                    <a:pt x="334" y="135"/>
                    <a:pt x="334" y="135"/>
                    <a:pt x="334" y="135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245" y="433"/>
                    <a:pt x="245" y="433"/>
                    <a:pt x="245" y="433"/>
                  </a:cubicBezTo>
                  <a:cubicBezTo>
                    <a:pt x="200" y="501"/>
                    <a:pt x="167" y="577"/>
                    <a:pt x="149" y="660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0" y="934"/>
                    <a:pt x="0" y="934"/>
                    <a:pt x="0" y="934"/>
                  </a:cubicBezTo>
                  <a:cubicBezTo>
                    <a:pt x="147" y="934"/>
                    <a:pt x="147" y="934"/>
                    <a:pt x="147" y="934"/>
                  </a:cubicBezTo>
                  <a:cubicBezTo>
                    <a:pt x="164" y="1016"/>
                    <a:pt x="196" y="1093"/>
                    <a:pt x="240" y="1161"/>
                  </a:cubicBezTo>
                  <a:cubicBezTo>
                    <a:pt x="134" y="1267"/>
                    <a:pt x="134" y="1267"/>
                    <a:pt x="134" y="1267"/>
                  </a:cubicBezTo>
                  <a:cubicBezTo>
                    <a:pt x="328" y="1461"/>
                    <a:pt x="328" y="1461"/>
                    <a:pt x="328" y="1461"/>
                  </a:cubicBezTo>
                  <a:cubicBezTo>
                    <a:pt x="433" y="1357"/>
                    <a:pt x="433" y="1357"/>
                    <a:pt x="433" y="1357"/>
                  </a:cubicBezTo>
                  <a:cubicBezTo>
                    <a:pt x="501" y="1402"/>
                    <a:pt x="577" y="1435"/>
                    <a:pt x="659" y="1452"/>
                  </a:cubicBezTo>
                  <a:cubicBezTo>
                    <a:pt x="659" y="1602"/>
                    <a:pt x="659" y="1602"/>
                    <a:pt x="659" y="1602"/>
                  </a:cubicBezTo>
                  <a:cubicBezTo>
                    <a:pt x="934" y="1602"/>
                    <a:pt x="934" y="1602"/>
                    <a:pt x="934" y="1602"/>
                  </a:cubicBezTo>
                  <a:cubicBezTo>
                    <a:pt x="934" y="1455"/>
                    <a:pt x="934" y="1455"/>
                    <a:pt x="934" y="1455"/>
                  </a:cubicBezTo>
                  <a:cubicBezTo>
                    <a:pt x="1016" y="1438"/>
                    <a:pt x="1093" y="1406"/>
                    <a:pt x="1161" y="1362"/>
                  </a:cubicBezTo>
                  <a:cubicBezTo>
                    <a:pt x="1267" y="1468"/>
                    <a:pt x="1267" y="1468"/>
                    <a:pt x="1267" y="1468"/>
                  </a:cubicBezTo>
                  <a:cubicBezTo>
                    <a:pt x="1461" y="1274"/>
                    <a:pt x="1461" y="1274"/>
                    <a:pt x="1461" y="1274"/>
                  </a:cubicBezTo>
                  <a:cubicBezTo>
                    <a:pt x="1357" y="1169"/>
                    <a:pt x="1357" y="1169"/>
                    <a:pt x="1357" y="1169"/>
                  </a:cubicBezTo>
                  <a:cubicBezTo>
                    <a:pt x="1402" y="1101"/>
                    <a:pt x="1434" y="1025"/>
                    <a:pt x="1452" y="943"/>
                  </a:cubicBezTo>
                  <a:lnTo>
                    <a:pt x="1602" y="943"/>
                  </a:lnTo>
                  <a:close/>
                </a:path>
              </a:pathLst>
            </a:custGeom>
            <a:noFill/>
            <a:ln w="19050" cap="rnd">
              <a:solidFill>
                <a:srgbClr val="3135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4" name="Picture 93"/>
          <p:cNvPicPr>
            <a:picLocks noChangeAspect="1"/>
          </p:cNvPicPr>
          <p:nvPr/>
        </p:nvPicPr>
        <p:blipFill>
          <a:blip r:embed="rId11">
            <a:biLevel thresh="50000"/>
          </a:blip>
          <a:stretch>
            <a:fillRect/>
          </a:stretch>
        </p:blipFill>
        <p:spPr>
          <a:xfrm>
            <a:off x="7174634" y="4501452"/>
            <a:ext cx="491785" cy="32220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>
            <a:biLevel thresh="50000"/>
          </a:blip>
          <a:stretch>
            <a:fillRect/>
          </a:stretch>
        </p:blipFill>
        <p:spPr>
          <a:xfrm>
            <a:off x="7174634" y="4933531"/>
            <a:ext cx="491785" cy="32220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1">
            <a:biLevel thresh="50000"/>
          </a:blip>
          <a:stretch>
            <a:fillRect/>
          </a:stretch>
        </p:blipFill>
        <p:spPr>
          <a:xfrm>
            <a:off x="7174634" y="5385715"/>
            <a:ext cx="491785" cy="32220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74634" y="5810048"/>
            <a:ext cx="468504" cy="3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6A85-0E2F-DE4A-847F-E38BC5800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379" y="256384"/>
            <a:ext cx="11277600" cy="864056"/>
          </a:xfrm>
        </p:spPr>
        <p:txBody>
          <a:bodyPr/>
          <a:lstStyle/>
          <a:p>
            <a:r>
              <a:rPr lang="en-US" dirty="0">
                <a:solidFill>
                  <a:srgbClr val="FB4E0B"/>
                </a:solidFill>
                <a:latin typeface="Calibri" panose="020F0502020204030204"/>
                <a:ea typeface="+mn-ea"/>
                <a:cs typeface="Calibri" panose="020F0502020204030204" pitchFamily="34" charset="0"/>
              </a:rPr>
              <a:t>Digital CoE for </a:t>
            </a:r>
            <a:r>
              <a:rPr lang="en-US" dirty="0" smtClean="0">
                <a:solidFill>
                  <a:srgbClr val="FB4E0B"/>
                </a:solidFill>
                <a:latin typeface="Calibri" panose="020F0502020204030204"/>
                <a:ea typeface="+mn-ea"/>
                <a:cs typeface="Calibri" panose="020F0502020204030204" pitchFamily="34" charset="0"/>
              </a:rPr>
              <a:t>is </a:t>
            </a:r>
            <a:r>
              <a:rPr lang="en-US" dirty="0">
                <a:solidFill>
                  <a:srgbClr val="FB4E0B"/>
                </a:solidFill>
                <a:latin typeface="Calibri" panose="020F0502020204030204"/>
                <a:ea typeface="+mn-ea"/>
                <a:cs typeface="Calibri" panose="020F0502020204030204" pitchFamily="34" charset="0"/>
              </a:rPr>
              <a:t>aimed to streamline end-to-end Print to Web lifecycle leveraging Image AI, Data and Workflow </a:t>
            </a:r>
            <a:r>
              <a:rPr lang="en-US" dirty="0" smtClean="0">
                <a:solidFill>
                  <a:srgbClr val="FB4E0B"/>
                </a:solidFill>
                <a:latin typeface="Calibri" panose="020F0502020204030204"/>
                <a:ea typeface="+mn-ea"/>
                <a:cs typeface="Calibri" panose="020F0502020204030204" pitchFamily="34" charset="0"/>
              </a:rPr>
              <a:t>solutions</a:t>
            </a:r>
            <a:endParaRPr lang="en-US" dirty="0">
              <a:solidFill>
                <a:srgbClr val="FB4E0B"/>
              </a:solidFill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74D05-D009-F44E-8BCF-611425AB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©2022 </a:t>
            </a:r>
            <a:r>
              <a:rPr kumimoji="0" 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Holdings, Inc. All rights reserved.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EA71C-5915-1D43-AA00-EE345B99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8CA8-4222-D24F-ACDB-33341C247B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0379" y="1730534"/>
            <a:ext cx="4566163" cy="443826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53848" y="3073523"/>
            <a:ext cx="3159223" cy="30696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02971" y="1902199"/>
            <a:ext cx="32935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5564" y="2460914"/>
            <a:ext cx="130257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Transformation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99710" y="3259929"/>
            <a:ext cx="8185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Insights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56333" y="1904076"/>
            <a:ext cx="103442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/ Machine Learning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26364" y="2460914"/>
            <a:ext cx="8364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478" y="1330809"/>
            <a:ext cx="430076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8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Hyperautomation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9430" y="3100632"/>
            <a:ext cx="103442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iBPMS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08839" y="2568635"/>
            <a:ext cx="72636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083" y="6215850"/>
            <a:ext cx="476306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Hyperautomation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“seamless orchestration of multiple technologies such as AI/machine learning, packaged software and automation tools to digitize end to end data flows”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86438" y="1408008"/>
            <a:ext cx="581862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THE TRADITIONAL AUTOMATION (RPA / RDA) IS NOT ENOUGH</a:t>
            </a:r>
          </a:p>
          <a:p>
            <a:pPr marL="4635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B4E0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applicable on unstructured or semi-structured data </a:t>
            </a:r>
          </a:p>
          <a:p>
            <a:pPr marL="4635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B4E0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applicable on Images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635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B4E0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Limited exception handling</a:t>
            </a:r>
          </a:p>
          <a:p>
            <a:pPr marL="4635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B4E0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Fixes the ‘problem’ not the ‘process’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86438" y="3566952"/>
            <a:ext cx="5785053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WITH EXL DIGITAL SUITE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B4D0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4D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infused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streamlining of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4D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E2E data flows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business processes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B4D0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4D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technologies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design and deliver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4D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E2E business solutions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B4D0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4D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journeys and experience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instead of tasks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B4D0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4D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50-100% higher returns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 traditional RPA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B4D0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Shift from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4D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based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commercial models to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4D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ROI led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5507479" y="1408008"/>
            <a:ext cx="1" cy="4733490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538353" y="3244081"/>
            <a:ext cx="2430175" cy="2555877"/>
            <a:chOff x="1538353" y="3244081"/>
            <a:chExt cx="2430175" cy="2555877"/>
          </a:xfrm>
        </p:grpSpPr>
        <p:sp>
          <p:nvSpPr>
            <p:cNvPr id="32" name="TextBox 31"/>
            <p:cNvSpPr txBox="1"/>
            <p:nvPr/>
          </p:nvSpPr>
          <p:spPr>
            <a:xfrm>
              <a:off x="1538353" y="4863021"/>
              <a:ext cx="243017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Rule-based Decision M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aking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46816" y="4480587"/>
              <a:ext cx="1613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Task Automation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6824" y="5584514"/>
              <a:ext cx="15932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Process Execution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06549" y="5216539"/>
              <a:ext cx="16937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Structured Inputs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571" l="0" r="100000">
                          <a14:foregroundMark x1="75463" y1="54077" x2="75463" y2="54077"/>
                          <a14:foregroundMark x1="77778" y1="71245" x2="77778" y2="71245"/>
                          <a14:foregroundMark x1="79630" y1="5150" x2="79630" y2="5150"/>
                          <a14:foregroundMark x1="37037" y1="70815" x2="37037" y2="70815"/>
                          <a14:foregroundMark x1="40741" y1="17597" x2="40741" y2="17597"/>
                        </a14:backgroundRemoval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0107" y="3244081"/>
              <a:ext cx="586667" cy="632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ectangle 48"/>
            <p:cNvSpPr/>
            <p:nvPr/>
          </p:nvSpPr>
          <p:spPr>
            <a:xfrm>
              <a:off x="1723267" y="3802681"/>
              <a:ext cx="206034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 w="0"/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Automation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 w="0"/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(API / RPA / RDA)</a:t>
              </a: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1926835" y="4401104"/>
            <a:ext cx="161324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926835" y="4775209"/>
            <a:ext cx="161324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926835" y="5149314"/>
            <a:ext cx="161324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26835" y="5523420"/>
            <a:ext cx="161324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9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Annexure</a:t>
            </a:r>
          </a:p>
        </p:txBody>
      </p:sp>
    </p:spTree>
    <p:extLst>
      <p:ext uri="{BB962C8B-B14F-4D97-AF65-F5344CB8AC3E}">
        <p14:creationId xmlns:p14="http://schemas.microsoft.com/office/powerpoint/2010/main" val="27107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Chart 131"/>
          <p:cNvGraphicFramePr>
            <a:graphicFrameLocks/>
          </p:cNvGraphicFramePr>
          <p:nvPr/>
        </p:nvGraphicFramePr>
        <p:xfrm>
          <a:off x="557221" y="2589543"/>
          <a:ext cx="11787907" cy="108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1" name="TextBox 120"/>
          <p:cNvSpPr txBox="1"/>
          <p:nvPr/>
        </p:nvSpPr>
        <p:spPr>
          <a:xfrm>
            <a:off x="161543" y="-8539"/>
            <a:ext cx="12095747" cy="71962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2625" algn="l"/>
              </a:tabLst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Next Phase 1- Success Story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810CE42-9302-4490-A45B-F836BBCFBE91}"/>
              </a:ext>
            </a:extLst>
          </p:cNvPr>
          <p:cNvSpPr txBox="1"/>
          <p:nvPr/>
        </p:nvSpPr>
        <p:spPr>
          <a:xfrm>
            <a:off x="9467488" y="930945"/>
            <a:ext cx="1627422" cy="231258"/>
          </a:xfrm>
          <a:prstGeom prst="rect">
            <a:avLst/>
          </a:prstGeom>
          <a:noFill/>
        </p:spPr>
        <p:txBody>
          <a:bodyPr wrap="square" lIns="0" tIns="21757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57"/>
              </a:spcAft>
              <a:buClr>
                <a:srgbClr val="27ACAA"/>
              </a:buClr>
              <a:buSzPct val="70000"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January 2022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CEB2F4-7D6C-4BB3-8435-4C71E1757C71}"/>
              </a:ext>
            </a:extLst>
          </p:cNvPr>
          <p:cNvSpPr txBox="1"/>
          <p:nvPr/>
        </p:nvSpPr>
        <p:spPr>
          <a:xfrm>
            <a:off x="435481" y="996462"/>
            <a:ext cx="1627422" cy="231258"/>
          </a:xfrm>
          <a:prstGeom prst="rect">
            <a:avLst/>
          </a:prstGeom>
          <a:noFill/>
        </p:spPr>
        <p:txBody>
          <a:bodyPr wrap="square" lIns="0" tIns="21757" rIns="0" bIns="0" rtlCol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357"/>
              </a:spcAft>
              <a:buClr>
                <a:srgbClr val="27ACAA"/>
              </a:buClr>
              <a:buSzPct val="70000"/>
              <a:defRPr sz="1600" b="1">
                <a:solidFill>
                  <a:srgbClr val="2E2E38"/>
                </a:solidFill>
                <a:latin typeface="EYInterstate" panose="0200050302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57"/>
              </a:spcAft>
              <a:buClr>
                <a:srgbClr val="27ACAA"/>
              </a:buClr>
              <a:buSzPct val="70000"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October 2021</a:t>
            </a:r>
          </a:p>
        </p:txBody>
      </p:sp>
      <p:cxnSp>
        <p:nvCxnSpPr>
          <p:cNvPr id="105" name="Gerade Verbindung mit Pfeil 50">
            <a:extLst>
              <a:ext uri="{FF2B5EF4-FFF2-40B4-BE49-F238E27FC236}">
                <a16:creationId xmlns:a16="http://schemas.microsoft.com/office/drawing/2014/main" id="{1CC0B11B-66F8-49D4-8A3B-5A58522FB939}"/>
              </a:ext>
            </a:extLst>
          </p:cNvPr>
          <p:cNvCxnSpPr>
            <a:cxnSpLocks/>
          </p:cNvCxnSpPr>
          <p:nvPr/>
        </p:nvCxnSpPr>
        <p:spPr>
          <a:xfrm flipV="1">
            <a:off x="289141" y="1896320"/>
            <a:ext cx="10789920" cy="10943"/>
          </a:xfrm>
          <a:prstGeom prst="straightConnector1">
            <a:avLst/>
          </a:prstGeom>
          <a:noFill/>
          <a:ln w="19050" cap="flat" cmpd="sng" algn="ctr">
            <a:solidFill>
              <a:srgbClr val="808080"/>
            </a:solidFill>
            <a:prstDash val="solid"/>
            <a:tailEnd type="triangle" w="med" len="med"/>
          </a:ln>
          <a:effectLst/>
        </p:spPr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3E19A8-A6DB-4AB2-A08D-39C60B63D9A5}"/>
              </a:ext>
            </a:extLst>
          </p:cNvPr>
          <p:cNvGrpSpPr/>
          <p:nvPr/>
        </p:nvGrpSpPr>
        <p:grpSpPr>
          <a:xfrm>
            <a:off x="161543" y="1579575"/>
            <a:ext cx="9980610" cy="1369652"/>
            <a:chOff x="175086" y="4038707"/>
            <a:chExt cx="9980610" cy="476493"/>
          </a:xfrm>
        </p:grpSpPr>
        <p:cxnSp>
          <p:nvCxnSpPr>
            <p:cNvPr id="108" name="Gerade Verbindung 49">
              <a:extLst>
                <a:ext uri="{FF2B5EF4-FFF2-40B4-BE49-F238E27FC236}">
                  <a16:creationId xmlns:a16="http://schemas.microsoft.com/office/drawing/2014/main" id="{634785B6-58AE-4444-97DB-CC49D2917A60}"/>
                </a:ext>
              </a:extLst>
            </p:cNvPr>
            <p:cNvCxnSpPr/>
            <p:nvPr/>
          </p:nvCxnSpPr>
          <p:spPr>
            <a:xfrm>
              <a:off x="3559163" y="4038707"/>
              <a:ext cx="0" cy="253448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</p:cxnSp>
        <p:cxnSp>
          <p:nvCxnSpPr>
            <p:cNvPr id="110" name="Gerade Verbindung 49">
              <a:extLst>
                <a:ext uri="{FF2B5EF4-FFF2-40B4-BE49-F238E27FC236}">
                  <a16:creationId xmlns:a16="http://schemas.microsoft.com/office/drawing/2014/main" id="{B8B4D01F-F7A3-4211-A318-F5A63AF2CEC8}"/>
                </a:ext>
              </a:extLst>
            </p:cNvPr>
            <p:cNvCxnSpPr/>
            <p:nvPr/>
          </p:nvCxnSpPr>
          <p:spPr>
            <a:xfrm>
              <a:off x="6753921" y="4038707"/>
              <a:ext cx="0" cy="253448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</p:cxnSp>
        <p:cxnSp>
          <p:nvCxnSpPr>
            <p:cNvPr id="111" name="Gerade Verbindung 49">
              <a:extLst>
                <a:ext uri="{FF2B5EF4-FFF2-40B4-BE49-F238E27FC236}">
                  <a16:creationId xmlns:a16="http://schemas.microsoft.com/office/drawing/2014/main" id="{B2A1B7B0-C7CD-4F1F-B9C8-EA88595D682A}"/>
                </a:ext>
              </a:extLst>
            </p:cNvPr>
            <p:cNvCxnSpPr/>
            <p:nvPr/>
          </p:nvCxnSpPr>
          <p:spPr>
            <a:xfrm>
              <a:off x="9527862" y="4038707"/>
              <a:ext cx="0" cy="253448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</p:cxnSp>
        <p:cxnSp>
          <p:nvCxnSpPr>
            <p:cNvPr id="112" name="Gerade Verbindung 49">
              <a:extLst>
                <a:ext uri="{FF2B5EF4-FFF2-40B4-BE49-F238E27FC236}">
                  <a16:creationId xmlns:a16="http://schemas.microsoft.com/office/drawing/2014/main" id="{44628D32-25D1-4D43-9355-D017DC64894F}"/>
                </a:ext>
              </a:extLst>
            </p:cNvPr>
            <p:cNvCxnSpPr/>
            <p:nvPr/>
          </p:nvCxnSpPr>
          <p:spPr>
            <a:xfrm>
              <a:off x="556794" y="4048867"/>
              <a:ext cx="0" cy="253448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</p:cxnSp>
        <p:sp>
          <p:nvSpPr>
            <p:cNvPr id="113" name="Rechteck 68">
              <a:extLst>
                <a:ext uri="{FF2B5EF4-FFF2-40B4-BE49-F238E27FC236}">
                  <a16:creationId xmlns:a16="http://schemas.microsoft.com/office/drawing/2014/main" id="{E3236C05-B9BD-4B0B-BDAF-067001FB07A7}"/>
                </a:ext>
              </a:extLst>
            </p:cNvPr>
            <p:cNvSpPr/>
            <p:nvPr/>
          </p:nvSpPr>
          <p:spPr bwMode="gray">
            <a:xfrm>
              <a:off x="175086" y="4299756"/>
              <a:ext cx="1067829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Step 1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" panose="02000503020000020004" pitchFamily="2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4" name="Rechteck 69">
              <a:extLst>
                <a:ext uri="{FF2B5EF4-FFF2-40B4-BE49-F238E27FC236}">
                  <a16:creationId xmlns:a16="http://schemas.microsoft.com/office/drawing/2014/main" id="{3A0EFDB4-4107-4B28-AF98-2ACF0F12B429}"/>
                </a:ext>
              </a:extLst>
            </p:cNvPr>
            <p:cNvSpPr/>
            <p:nvPr/>
          </p:nvSpPr>
          <p:spPr bwMode="gray">
            <a:xfrm>
              <a:off x="2950160" y="4295292"/>
              <a:ext cx="1358441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Step 2</a:t>
              </a:r>
              <a:r>
                <a:rPr kumimoji="0" lang="en-NZ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" panose="02000503020000020004" pitchFamily="2" charset="0"/>
                  <a:ea typeface="Times New Roman" panose="02020603050405020304" pitchFamily="18" charset="0"/>
                  <a:cs typeface="+mn-cs"/>
                </a:rPr>
                <a:t> 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" panose="02000503020000020004" pitchFamily="2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5" name="Rechteck 70">
              <a:extLst>
                <a:ext uri="{FF2B5EF4-FFF2-40B4-BE49-F238E27FC236}">
                  <a16:creationId xmlns:a16="http://schemas.microsoft.com/office/drawing/2014/main" id="{7AD5C723-E801-4C0C-B140-E36439D6C9B9}"/>
                </a:ext>
              </a:extLst>
            </p:cNvPr>
            <p:cNvSpPr/>
            <p:nvPr/>
          </p:nvSpPr>
          <p:spPr bwMode="gray">
            <a:xfrm>
              <a:off x="6342145" y="4291993"/>
              <a:ext cx="1067829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Step 3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" panose="02000503020000020004" pitchFamily="2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6" name="Rechteck 72">
              <a:extLst>
                <a:ext uri="{FF2B5EF4-FFF2-40B4-BE49-F238E27FC236}">
                  <a16:creationId xmlns:a16="http://schemas.microsoft.com/office/drawing/2014/main" id="{CF7FA9ED-5E78-4D65-8A28-8D1472C4BCBD}"/>
                </a:ext>
              </a:extLst>
            </p:cNvPr>
            <p:cNvSpPr/>
            <p:nvPr/>
          </p:nvSpPr>
          <p:spPr bwMode="gray">
            <a:xfrm>
              <a:off x="9087867" y="4274773"/>
              <a:ext cx="1067829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Step 4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" panose="02000503020000020004" pitchFamily="2" charset="0"/>
                <a:ea typeface="Times New Roman" panose="02020603050405020304" pitchFamily="18" charset="0"/>
                <a:cs typeface="+mn-cs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677F58B-494B-4413-83C0-F22E6EB99A5C}"/>
              </a:ext>
            </a:extLst>
          </p:cNvPr>
          <p:cNvSpPr/>
          <p:nvPr/>
        </p:nvSpPr>
        <p:spPr>
          <a:xfrm>
            <a:off x="3160760" y="3966573"/>
            <a:ext cx="2883799" cy="175595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72000" rIns="0" bIns="0" anchor="t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Resource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onboarding strategy for incumbents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&amp; new hires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Our people - 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legal &amp; financial support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100% Work from office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whilst maintain distancing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Procuring during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global shortage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Data center migration for faster set up   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677F58B-494B-4413-83C0-F22E6EB99A5C}"/>
              </a:ext>
            </a:extLst>
          </p:cNvPr>
          <p:cNvSpPr/>
          <p:nvPr/>
        </p:nvSpPr>
        <p:spPr>
          <a:xfrm>
            <a:off x="6157672" y="3966573"/>
            <a:ext cx="2904783" cy="175595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72000" rIns="0" bIns="0" anchor="t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Forecasting volumes &amp;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effective WFM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24*7 shift coverage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–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covering susceptible shifts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Reengineering training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timelines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Monitoring abandoned rates &amp;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Incumbent trends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Communication with employees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3</a:t>
            </a:r>
            <a:r>
              <a:rPr kumimoji="0" lang="en-US" sz="1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rd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 peak and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enabling 50% WFH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srgbClr val="FB4E0B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Motivated workforce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77F58B-494B-4413-83C0-F22E6EB99A5C}"/>
              </a:ext>
            </a:extLst>
          </p:cNvPr>
          <p:cNvSpPr/>
          <p:nvPr/>
        </p:nvSpPr>
        <p:spPr>
          <a:xfrm>
            <a:off x="9201104" y="3966573"/>
            <a:ext cx="2904783" cy="175595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7200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Transformation Agenda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Gamification- AI Coach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Smart Audit. AI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Email.AI &amp; Robotics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Automating organizational reporting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Key Highlights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Incumbent &amp; new hires hiring completed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100% support staff on boarded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100% volume owned by EXL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 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0C70333-A586-483F-95C6-AC3999C87F2A}"/>
              </a:ext>
            </a:extLst>
          </p:cNvPr>
          <p:cNvSpPr/>
          <p:nvPr/>
        </p:nvSpPr>
        <p:spPr>
          <a:xfrm>
            <a:off x="600297" y="3481159"/>
            <a:ext cx="255119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1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Incumbent &amp; Planning Cut Over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0C70333-A586-483F-95C6-AC3999C87F2A}"/>
              </a:ext>
            </a:extLst>
          </p:cNvPr>
          <p:cNvSpPr/>
          <p:nvPr/>
        </p:nvSpPr>
        <p:spPr>
          <a:xfrm>
            <a:off x="3271672" y="3481159"/>
            <a:ext cx="22664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1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Recruitment Strategy &amp; “Switch Off/On”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C70333-A586-483F-95C6-AC3999C87F2A}"/>
              </a:ext>
            </a:extLst>
          </p:cNvPr>
          <p:cNvSpPr/>
          <p:nvPr/>
        </p:nvSpPr>
        <p:spPr>
          <a:xfrm>
            <a:off x="8944285" y="3481159"/>
            <a:ext cx="29310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1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Cut Over -“Incumbent free” &amp; Differentiating Ourselves </a:t>
            </a:r>
            <a:endParaRPr kumimoji="0" lang="en-GB" sz="1300" b="1" i="1" u="none" strike="noStrike" kern="1200" cap="none" spc="0" normalizeH="0" baseline="0" noProof="0" dirty="0">
              <a:ln>
                <a:noFill/>
              </a:ln>
              <a:solidFill>
                <a:srgbClr val="FB4E0B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0C70333-A586-483F-95C6-AC3999C87F2A}"/>
              </a:ext>
            </a:extLst>
          </p:cNvPr>
          <p:cNvSpPr/>
          <p:nvPr/>
        </p:nvSpPr>
        <p:spPr>
          <a:xfrm>
            <a:off x="5943046" y="3481159"/>
            <a:ext cx="29310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1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Managing the Retail peak &amp; maintaining service levels </a:t>
            </a:r>
          </a:p>
        </p:txBody>
      </p:sp>
      <p:graphicFrame>
        <p:nvGraphicFramePr>
          <p:cNvPr id="128" name="Chart 127"/>
          <p:cNvGraphicFramePr>
            <a:graphicFrameLocks/>
          </p:cNvGraphicFramePr>
          <p:nvPr/>
        </p:nvGraphicFramePr>
        <p:xfrm>
          <a:off x="557220" y="2880094"/>
          <a:ext cx="11787908" cy="866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02235" y="2845340"/>
            <a:ext cx="71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&lt;10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265927" y="2845340"/>
            <a:ext cx="71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252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0669442" y="6601714"/>
            <a:ext cx="1839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 Production FTE’s Ramp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265927" y="3148090"/>
            <a:ext cx="70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40%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261166" y="3148090"/>
            <a:ext cx="70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88%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0077524" y="3148090"/>
            <a:ext cx="70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392875" y="6601714"/>
            <a:ext cx="127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 Volume Ramp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261166" y="2845340"/>
            <a:ext cx="70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453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0106108" y="2845340"/>
            <a:ext cx="70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586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333" y="6629422"/>
            <a:ext cx="182880" cy="1828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0512340" y="6629422"/>
            <a:ext cx="18288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77F58B-494B-4413-83C0-F22E6EB99A5C}"/>
              </a:ext>
            </a:extLst>
          </p:cNvPr>
          <p:cNvSpPr/>
          <p:nvPr/>
        </p:nvSpPr>
        <p:spPr>
          <a:xfrm>
            <a:off x="610112" y="3966573"/>
            <a:ext cx="2426129" cy="175595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72000" rIns="0" bIns="0" anchor="t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Targeting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the Influencers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Next branding to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create Buzz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Leveraging client presence &amp;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next brand loyalty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Building pipeline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of incumbent candidates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‘One EXL’ Team charter </a:t>
            </a:r>
          </a:p>
        </p:txBody>
      </p:sp>
      <p:sp>
        <p:nvSpPr>
          <p:cNvPr id="63" name="Rectangle 62"/>
          <p:cNvSpPr/>
          <p:nvPr/>
        </p:nvSpPr>
        <p:spPr>
          <a:xfrm rot="16200000">
            <a:off x="-784567" y="4410642"/>
            <a:ext cx="2194560" cy="32081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numCol="1" rtlCol="0" anchor="ctr" anchorCtr="0"/>
          <a:lstStyle/>
          <a:p>
            <a:pPr marL="173038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Winning strategy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CEB2F4-7D6C-4BB3-8435-4C71E1757C71}"/>
              </a:ext>
            </a:extLst>
          </p:cNvPr>
          <p:cNvSpPr txBox="1"/>
          <p:nvPr/>
        </p:nvSpPr>
        <p:spPr>
          <a:xfrm>
            <a:off x="3554455" y="996462"/>
            <a:ext cx="1627422" cy="231258"/>
          </a:xfrm>
          <a:prstGeom prst="rect">
            <a:avLst/>
          </a:prstGeom>
          <a:noFill/>
        </p:spPr>
        <p:txBody>
          <a:bodyPr wrap="square" lIns="0" tIns="21757" rIns="0" bIns="0" rtlCol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357"/>
              </a:spcAft>
              <a:buClr>
                <a:srgbClr val="27ACAA"/>
              </a:buClr>
              <a:buSzPct val="70000"/>
              <a:defRPr sz="1600" b="1">
                <a:solidFill>
                  <a:srgbClr val="2E2E38"/>
                </a:solidFill>
                <a:latin typeface="EYInterstate" panose="0200050302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57"/>
              </a:spcAft>
              <a:buClr>
                <a:srgbClr val="27ACAA"/>
              </a:buClr>
              <a:buSzPct val="70000"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November 2021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CEB2F4-7D6C-4BB3-8435-4C71E1757C71}"/>
              </a:ext>
            </a:extLst>
          </p:cNvPr>
          <p:cNvSpPr txBox="1"/>
          <p:nvPr/>
        </p:nvSpPr>
        <p:spPr>
          <a:xfrm>
            <a:off x="6698481" y="996462"/>
            <a:ext cx="1627422" cy="231258"/>
          </a:xfrm>
          <a:prstGeom prst="rect">
            <a:avLst/>
          </a:prstGeom>
          <a:noFill/>
        </p:spPr>
        <p:txBody>
          <a:bodyPr wrap="square" lIns="0" tIns="21757" rIns="0" bIns="0" rtlCol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357"/>
              </a:spcAft>
              <a:buClr>
                <a:srgbClr val="27ACAA"/>
              </a:buClr>
              <a:buSzPct val="70000"/>
              <a:defRPr sz="1600" b="1">
                <a:solidFill>
                  <a:srgbClr val="2E2E38"/>
                </a:solidFill>
                <a:latin typeface="EYInterstate" panose="0200050302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57"/>
              </a:spcAft>
              <a:buClr>
                <a:srgbClr val="27ACAA"/>
              </a:buClr>
              <a:buSzPct val="70000"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December 2021</a:t>
            </a:r>
          </a:p>
        </p:txBody>
      </p:sp>
    </p:spTree>
    <p:extLst>
      <p:ext uri="{BB962C8B-B14F-4D97-AF65-F5344CB8AC3E}">
        <p14:creationId xmlns:p14="http://schemas.microsoft.com/office/powerpoint/2010/main" val="12877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9E5B8E7-5C80-4C34-8957-A72B11D03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625" y="995048"/>
            <a:ext cx="11289871" cy="802133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 understand your strategic objectives and are bringing together a holistic solution</a:t>
            </a:r>
            <a:r>
              <a:rPr lang="en-US" sz="2400" dirty="0">
                <a:latin typeface="+mn-lt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BD9D48A-551F-6D42-9862-2A7E62BA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638" y="6394198"/>
            <a:ext cx="481556" cy="18235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8CA8-4222-D24F-ACDB-33341C247B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979110B1-2332-44FC-BBB2-411213CA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5864" y="6394198"/>
            <a:ext cx="2359052" cy="18235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ExlService Holdings, Inc. All rights reserved.</a:t>
            </a:r>
          </a:p>
        </p:txBody>
      </p:sp>
      <p:sp>
        <p:nvSpPr>
          <p:cNvPr id="45" name="Rectangle: Diagonal Corners Rounded 111">
            <a:extLst>
              <a:ext uri="{FF2B5EF4-FFF2-40B4-BE49-F238E27FC236}">
                <a16:creationId xmlns:a16="http://schemas.microsoft.com/office/drawing/2014/main" id="{42971DC7-FC47-48B7-9347-BDE62AB757C8}"/>
              </a:ext>
            </a:extLst>
          </p:cNvPr>
          <p:cNvSpPr/>
          <p:nvPr/>
        </p:nvSpPr>
        <p:spPr>
          <a:xfrm>
            <a:off x="1758637" y="3721431"/>
            <a:ext cx="9976163" cy="165258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: Diagonal Corners Rounded 111">
            <a:extLst>
              <a:ext uri="{FF2B5EF4-FFF2-40B4-BE49-F238E27FC236}">
                <a16:creationId xmlns:a16="http://schemas.microsoft.com/office/drawing/2014/main" id="{42971DC7-FC47-48B7-9347-BDE62AB757C8}"/>
              </a:ext>
            </a:extLst>
          </p:cNvPr>
          <p:cNvSpPr/>
          <p:nvPr/>
        </p:nvSpPr>
        <p:spPr>
          <a:xfrm>
            <a:off x="1758637" y="1913025"/>
            <a:ext cx="9976163" cy="165258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: Rounded Corners 2">
            <a:extLst>
              <a:ext uri="{FF2B5EF4-FFF2-40B4-BE49-F238E27FC236}">
                <a16:creationId xmlns:a16="http://schemas.microsoft.com/office/drawing/2014/main" id="{2387A229-3762-4ED6-89D4-080738363E6A}"/>
              </a:ext>
            </a:extLst>
          </p:cNvPr>
          <p:cNvSpPr/>
          <p:nvPr/>
        </p:nvSpPr>
        <p:spPr>
          <a:xfrm>
            <a:off x="337408" y="1432377"/>
            <a:ext cx="11430000" cy="303764"/>
          </a:xfrm>
          <a:prstGeom prst="rect">
            <a:avLst/>
          </a:prstGeom>
          <a:solidFill>
            <a:schemeClr val="accent2"/>
          </a:solidFill>
        </p:spPr>
        <p:txBody>
          <a:bodyPr wrap="none" lIns="0" rIns="0" anchor="ctr">
            <a:noAutofit/>
          </a:bodyPr>
          <a:lstStyle/>
          <a:p>
            <a:pPr marL="119063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Strategic Objective: Build a cost effective, simplified and efficient operation to maximize customer and business value</a:t>
            </a:r>
          </a:p>
        </p:txBody>
      </p:sp>
      <p:sp>
        <p:nvSpPr>
          <p:cNvPr id="86" name="Rectangle: Diagonal Corners Rounded 111">
            <a:extLst>
              <a:ext uri="{FF2B5EF4-FFF2-40B4-BE49-F238E27FC236}">
                <a16:creationId xmlns:a16="http://schemas.microsoft.com/office/drawing/2014/main" id="{42971DC7-FC47-48B7-9347-BDE62AB757C8}"/>
              </a:ext>
            </a:extLst>
          </p:cNvPr>
          <p:cNvSpPr/>
          <p:nvPr/>
        </p:nvSpPr>
        <p:spPr>
          <a:xfrm>
            <a:off x="365386" y="1913025"/>
            <a:ext cx="1246334" cy="165258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 priorities</a:t>
            </a:r>
          </a:p>
        </p:txBody>
      </p:sp>
      <p:sp>
        <p:nvSpPr>
          <p:cNvPr id="87" name="Rectangle: Diagonal Corners Rounded 112">
            <a:extLst>
              <a:ext uri="{FF2B5EF4-FFF2-40B4-BE49-F238E27FC236}">
                <a16:creationId xmlns:a16="http://schemas.microsoft.com/office/drawing/2014/main" id="{A9E27632-9CD4-4E1B-900A-06B775669E54}"/>
              </a:ext>
            </a:extLst>
          </p:cNvPr>
          <p:cNvSpPr/>
          <p:nvPr/>
        </p:nvSpPr>
        <p:spPr>
          <a:xfrm>
            <a:off x="362519" y="3721431"/>
            <a:ext cx="1252068" cy="16585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EXL’s enablers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1DCBC1-385E-40F3-B6FC-1108E974C6CB}"/>
              </a:ext>
            </a:extLst>
          </p:cNvPr>
          <p:cNvSpPr/>
          <p:nvPr/>
        </p:nvSpPr>
        <p:spPr>
          <a:xfrm>
            <a:off x="337408" y="5745278"/>
            <a:ext cx="11430000" cy="326723"/>
          </a:xfrm>
          <a:prstGeom prst="rect">
            <a:avLst/>
          </a:prstGeom>
          <a:solidFill>
            <a:srgbClr val="FF9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Drive frictionless experience for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next while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reducing operating costs and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implementing technology led transformation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Isosceles Triangle 88"/>
          <p:cNvSpPr/>
          <p:nvPr/>
        </p:nvSpPr>
        <p:spPr>
          <a:xfrm rot="5400000">
            <a:off x="3525109" y="2656746"/>
            <a:ext cx="232228" cy="2001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Isosceles Triangle 90"/>
          <p:cNvSpPr/>
          <p:nvPr/>
        </p:nvSpPr>
        <p:spPr>
          <a:xfrm rot="5400000">
            <a:off x="5593900" y="2656746"/>
            <a:ext cx="232228" cy="2001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3" y="1811774"/>
            <a:ext cx="952500" cy="9525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1821695-4BAC-4CD3-9C89-C2D7BB49A41F}"/>
              </a:ext>
            </a:extLst>
          </p:cNvPr>
          <p:cNvSpPr txBox="1"/>
          <p:nvPr/>
        </p:nvSpPr>
        <p:spPr>
          <a:xfrm>
            <a:off x="6957933" y="4756183"/>
            <a:ext cx="182880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13943">
              <a:defRPr sz="1399" b="1">
                <a:solidFill>
                  <a:srgbClr val="0093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Tech-led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957934" y="3778546"/>
            <a:ext cx="1828800" cy="1521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85" y="3772600"/>
            <a:ext cx="952500" cy="952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41323" y="1969230"/>
            <a:ext cx="1481328" cy="1521461"/>
            <a:chOff x="10141323" y="1969230"/>
            <a:chExt cx="1481328" cy="152146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877A55A-AC77-49F1-A18E-62C3C8A5D73E}"/>
                </a:ext>
              </a:extLst>
            </p:cNvPr>
            <p:cNvSpPr txBox="1"/>
            <p:nvPr/>
          </p:nvSpPr>
          <p:spPr>
            <a:xfrm>
              <a:off x="10147414" y="2914781"/>
              <a:ext cx="1469147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Supplier 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Ownership</a:t>
              </a:r>
              <a:endPara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87" y="1980518"/>
              <a:ext cx="914400" cy="914400"/>
            </a:xfrm>
            <a:prstGeom prst="rect">
              <a:avLst/>
            </a:prstGeom>
          </p:spPr>
        </p:pic>
        <p:sp>
          <p:nvSpPr>
            <p:cNvPr id="112" name="Rectangle 111"/>
            <p:cNvSpPr/>
            <p:nvPr/>
          </p:nvSpPr>
          <p:spPr>
            <a:xfrm>
              <a:off x="10141323" y="1969230"/>
              <a:ext cx="1481328" cy="1521461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B81A17E-7C75-444F-BF17-55461E2A598B}"/>
              </a:ext>
            </a:extLst>
          </p:cNvPr>
          <p:cNvSpPr/>
          <p:nvPr/>
        </p:nvSpPr>
        <p:spPr>
          <a:xfrm>
            <a:off x="2540038" y="4753171"/>
            <a:ext cx="1721408" cy="540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Experienced </a:t>
            </a:r>
            <a:r>
              <a:rPr kumimoji="0" lang="en-GB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implementation team from Phase 1</a:t>
            </a:r>
            <a:endParaRPr kumimoji="0" lang="en-GB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81848" y="3783980"/>
            <a:ext cx="1828800" cy="1521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77" y="3778036"/>
            <a:ext cx="952500" cy="9525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BD74C08-8960-45A3-A205-505DE0651CF4}"/>
              </a:ext>
            </a:extLst>
          </p:cNvPr>
          <p:cNvSpPr txBox="1"/>
          <p:nvPr/>
        </p:nvSpPr>
        <p:spPr>
          <a:xfrm>
            <a:off x="9232299" y="4758329"/>
            <a:ext cx="180836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13943">
              <a:defRPr sz="1399" b="1">
                <a:solidFill>
                  <a:srgbClr val="0093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Committed efficiency </a:t>
            </a:r>
            <a:r>
              <a:rPr kumimoji="0" 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benefits &amp; SLA ownership 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11863" y="3789139"/>
            <a:ext cx="1828800" cy="1521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1" y="3783196"/>
            <a:ext cx="952500" cy="9525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8" t="32031" r="17902" b="33050"/>
          <a:stretch/>
        </p:blipFill>
        <p:spPr>
          <a:xfrm>
            <a:off x="555327" y="4033593"/>
            <a:ext cx="866452" cy="465835"/>
          </a:xfrm>
          <a:prstGeom prst="rect">
            <a:avLst/>
          </a:prstGeom>
        </p:spPr>
      </p:pic>
      <p:sp>
        <p:nvSpPr>
          <p:cNvPr id="126" name="Isosceles Triangle 125"/>
          <p:cNvSpPr/>
          <p:nvPr/>
        </p:nvSpPr>
        <p:spPr>
          <a:xfrm rot="5400000">
            <a:off x="4398036" y="4450228"/>
            <a:ext cx="232228" cy="20019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Isosceles Triangle 126"/>
          <p:cNvSpPr/>
          <p:nvPr/>
        </p:nvSpPr>
        <p:spPr>
          <a:xfrm rot="5400000">
            <a:off x="6672627" y="4450228"/>
            <a:ext cx="232228" cy="20019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Isosceles Triangle 127"/>
          <p:cNvSpPr/>
          <p:nvPr/>
        </p:nvSpPr>
        <p:spPr>
          <a:xfrm rot="5400000">
            <a:off x="8914208" y="4450228"/>
            <a:ext cx="232228" cy="20019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9336D016-1E0C-684F-ACFE-0D0AD4E95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898" y="142675"/>
            <a:ext cx="11277598" cy="254665"/>
          </a:xfrm>
        </p:spPr>
        <p:txBody>
          <a:bodyPr/>
          <a:lstStyle/>
          <a:p>
            <a:pPr>
              <a:buClr>
                <a:srgbClr val="FB4D0A"/>
              </a:buClr>
              <a:defRPr/>
            </a:pPr>
            <a:r>
              <a:rPr lang="en-US" sz="2800" b="0" dirty="0">
                <a:solidFill>
                  <a:srgbClr val="FB4E0B"/>
                </a:solidFill>
              </a:rPr>
              <a:t>Executive Summary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62426" y="1969230"/>
            <a:ext cx="1485065" cy="1521461"/>
            <a:chOff x="1862426" y="1969230"/>
            <a:chExt cx="1485065" cy="1521461"/>
          </a:xfrm>
        </p:grpSpPr>
        <p:sp>
          <p:nvSpPr>
            <p:cNvPr id="120" name="Rectangle 119"/>
            <p:cNvSpPr/>
            <p:nvPr/>
          </p:nvSpPr>
          <p:spPr>
            <a:xfrm>
              <a:off x="1862426" y="1969230"/>
              <a:ext cx="1485065" cy="1521461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02787D9-DE0F-435B-97BE-9C89F49AD144}"/>
                </a:ext>
              </a:extLst>
            </p:cNvPr>
            <p:cNvSpPr txBox="1"/>
            <p:nvPr/>
          </p:nvSpPr>
          <p:spPr>
            <a:xfrm>
              <a:off x="1923764" y="2924306"/>
              <a:ext cx="1362388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Reduce operating costs 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758" y="1980518"/>
              <a:ext cx="914400" cy="9144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6E6DE35-72DE-4B5E-A6BE-C17602F4AA84}"/>
              </a:ext>
            </a:extLst>
          </p:cNvPr>
          <p:cNvSpPr txBox="1"/>
          <p:nvPr/>
        </p:nvSpPr>
        <p:spPr>
          <a:xfrm>
            <a:off x="4738207" y="4756183"/>
            <a:ext cx="178527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13943">
              <a:defRPr sz="1399" b="1">
                <a:solidFill>
                  <a:srgbClr val="0093FF">
                    <a:lumMod val="50000"/>
                  </a:srgb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Digital / Workflow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enabled </a:t>
            </a:r>
            <a:r>
              <a:rPr kumimoji="0" 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  <a:endParaRPr kumimoji="0" lang="en-GB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Graphic 110" descr="Internet Of Things with solid fill">
            <a:extLst>
              <a:ext uri="{FF2B5EF4-FFF2-40B4-BE49-F238E27FC236}">
                <a16:creationId xmlns:a16="http://schemas.microsoft.com/office/drawing/2014/main" id="{018C6483-B2E4-4B66-A75B-141931AB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5921" y="4033593"/>
            <a:ext cx="548640" cy="512695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705841" y="3778546"/>
            <a:ext cx="1828800" cy="1521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03745" y="1980518"/>
            <a:ext cx="1481328" cy="1530731"/>
            <a:chOff x="5912930" y="1980518"/>
            <a:chExt cx="1481328" cy="1530731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394" y="1980518"/>
              <a:ext cx="914400" cy="914400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>
            <a:xfrm>
              <a:off x="5912930" y="1989788"/>
              <a:ext cx="1481328" cy="1521461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02787D9-DE0F-435B-97BE-9C89F49AD144}"/>
                </a:ext>
              </a:extLst>
            </p:cNvPr>
            <p:cNvSpPr txBox="1"/>
            <p:nvPr/>
          </p:nvSpPr>
          <p:spPr>
            <a:xfrm>
              <a:off x="5912930" y="2924306"/>
              <a:ext cx="1481328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Maximize customer and business value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34954" y="1969230"/>
            <a:ext cx="1481328" cy="1528576"/>
            <a:chOff x="3700751" y="1969230"/>
            <a:chExt cx="1481328" cy="1528576"/>
          </a:xfrm>
        </p:grpSpPr>
        <p:sp>
          <p:nvSpPr>
            <p:cNvPr id="50" name="Rectangle 49"/>
            <p:cNvSpPr/>
            <p:nvPr/>
          </p:nvSpPr>
          <p:spPr>
            <a:xfrm>
              <a:off x="3700751" y="1969230"/>
              <a:ext cx="1481328" cy="1521461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787D9-DE0F-435B-97BE-9C89F49AD144}"/>
                </a:ext>
              </a:extLst>
            </p:cNvPr>
            <p:cNvSpPr txBox="1"/>
            <p:nvPr/>
          </p:nvSpPr>
          <p:spPr>
            <a:xfrm>
              <a:off x="3773749" y="2897642"/>
              <a:ext cx="133533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No disruption to people &amp; operations </a:t>
              </a:r>
              <a:endPara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137409" y="2157326"/>
              <a:ext cx="608013" cy="611188"/>
              <a:chOff x="-2525713" y="2584450"/>
              <a:chExt cx="608013" cy="611188"/>
            </a:xfrm>
            <a:solidFill>
              <a:schemeClr val="accent2"/>
            </a:solidFill>
          </p:grpSpPr>
          <p:sp>
            <p:nvSpPr>
              <p:cNvPr id="62" name="Freeform 5"/>
              <p:cNvSpPr>
                <a:spLocks noEditPoints="1"/>
              </p:cNvSpPr>
              <p:nvPr/>
            </p:nvSpPr>
            <p:spPr bwMode="auto">
              <a:xfrm>
                <a:off x="-2525713" y="2584450"/>
                <a:ext cx="608013" cy="428625"/>
              </a:xfrm>
              <a:custGeom>
                <a:avLst/>
                <a:gdLst>
                  <a:gd name="T0" fmla="*/ 23 w 160"/>
                  <a:gd name="T1" fmla="*/ 113 h 113"/>
                  <a:gd name="T2" fmla="*/ 0 w 160"/>
                  <a:gd name="T3" fmla="*/ 110 h 113"/>
                  <a:gd name="T4" fmla="*/ 2 w 160"/>
                  <a:gd name="T5" fmla="*/ 71 h 113"/>
                  <a:gd name="T6" fmla="*/ 26 w 160"/>
                  <a:gd name="T7" fmla="*/ 76 h 113"/>
                  <a:gd name="T8" fmla="*/ 52 w 160"/>
                  <a:gd name="T9" fmla="*/ 66 h 113"/>
                  <a:gd name="T10" fmla="*/ 75 w 160"/>
                  <a:gd name="T11" fmla="*/ 35 h 113"/>
                  <a:gd name="T12" fmla="*/ 72 w 160"/>
                  <a:gd name="T13" fmla="*/ 7 h 113"/>
                  <a:gd name="T14" fmla="*/ 95 w 160"/>
                  <a:gd name="T15" fmla="*/ 35 h 113"/>
                  <a:gd name="T16" fmla="*/ 113 w 160"/>
                  <a:gd name="T17" fmla="*/ 61 h 113"/>
                  <a:gd name="T18" fmla="*/ 114 w 160"/>
                  <a:gd name="T19" fmla="*/ 83 h 113"/>
                  <a:gd name="T20" fmla="*/ 144 w 160"/>
                  <a:gd name="T21" fmla="*/ 69 h 113"/>
                  <a:gd name="T22" fmla="*/ 154 w 160"/>
                  <a:gd name="T23" fmla="*/ 88 h 113"/>
                  <a:gd name="T24" fmla="*/ 116 w 160"/>
                  <a:gd name="T25" fmla="*/ 109 h 113"/>
                  <a:gd name="T26" fmla="*/ 29 w 160"/>
                  <a:gd name="T27" fmla="*/ 110 h 113"/>
                  <a:gd name="T28" fmla="*/ 26 w 160"/>
                  <a:gd name="T29" fmla="*/ 105 h 113"/>
                  <a:gd name="T30" fmla="*/ 112 w 160"/>
                  <a:gd name="T31" fmla="*/ 106 h 113"/>
                  <a:gd name="T32" fmla="*/ 150 w 160"/>
                  <a:gd name="T33" fmla="*/ 85 h 113"/>
                  <a:gd name="T34" fmla="*/ 145 w 160"/>
                  <a:gd name="T35" fmla="*/ 74 h 113"/>
                  <a:gd name="T36" fmla="*/ 108 w 160"/>
                  <a:gd name="T37" fmla="*/ 89 h 113"/>
                  <a:gd name="T38" fmla="*/ 67 w 160"/>
                  <a:gd name="T39" fmla="*/ 88 h 113"/>
                  <a:gd name="T40" fmla="*/ 69 w 160"/>
                  <a:gd name="T41" fmla="*/ 84 h 113"/>
                  <a:gd name="T42" fmla="*/ 95 w 160"/>
                  <a:gd name="T43" fmla="*/ 80 h 113"/>
                  <a:gd name="T44" fmla="*/ 53 w 160"/>
                  <a:gd name="T45" fmla="*/ 70 h 113"/>
                  <a:gd name="T46" fmla="*/ 32 w 160"/>
                  <a:gd name="T47" fmla="*/ 81 h 113"/>
                  <a:gd name="T48" fmla="*/ 26 w 160"/>
                  <a:gd name="T49" fmla="*/ 105 h 113"/>
                  <a:gd name="T50" fmla="*/ 109 w 160"/>
                  <a:gd name="T51" fmla="*/ 66 h 113"/>
                  <a:gd name="T52" fmla="*/ 87 w 160"/>
                  <a:gd name="T53" fmla="*/ 38 h 113"/>
                  <a:gd name="T54" fmla="*/ 61 w 160"/>
                  <a:gd name="T55" fmla="*/ 65 h 113"/>
                  <a:gd name="T56" fmla="*/ 100 w 160"/>
                  <a:gd name="T57" fmla="*/ 73 h 113"/>
                  <a:gd name="T58" fmla="*/ 100 w 160"/>
                  <a:gd name="T59" fmla="*/ 84 h 113"/>
                  <a:gd name="T60" fmla="*/ 95 w 160"/>
                  <a:gd name="T61" fmla="*/ 28 h 113"/>
                  <a:gd name="T62" fmla="*/ 75 w 160"/>
                  <a:gd name="T63" fmla="*/ 11 h 113"/>
                  <a:gd name="T64" fmla="*/ 91 w 160"/>
                  <a:gd name="T65" fmla="*/ 32 h 113"/>
                  <a:gd name="T66" fmla="*/ 90 w 160"/>
                  <a:gd name="T67" fmla="*/ 23 h 113"/>
                  <a:gd name="T68" fmla="*/ 21 w 160"/>
                  <a:gd name="T69" fmla="*/ 108 h 113"/>
                  <a:gd name="T70" fmla="*/ 5 w 160"/>
                  <a:gd name="T71" fmla="*/ 76 h 113"/>
                  <a:gd name="T72" fmla="*/ 21 w 160"/>
                  <a:gd name="T73" fmla="*/ 10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13">
                    <a:moveTo>
                      <a:pt x="26" y="110"/>
                    </a:moveTo>
                    <a:cubicBezTo>
                      <a:pt x="26" y="112"/>
                      <a:pt x="24" y="113"/>
                      <a:pt x="23" y="113"/>
                    </a:cubicBezTo>
                    <a:cubicBezTo>
                      <a:pt x="16" y="113"/>
                      <a:pt x="10" y="113"/>
                      <a:pt x="3" y="113"/>
                    </a:cubicBezTo>
                    <a:cubicBezTo>
                      <a:pt x="1" y="113"/>
                      <a:pt x="0" y="112"/>
                      <a:pt x="0" y="110"/>
                    </a:cubicBezTo>
                    <a:cubicBezTo>
                      <a:pt x="0" y="98"/>
                      <a:pt x="0" y="86"/>
                      <a:pt x="0" y="74"/>
                    </a:cubicBezTo>
                    <a:cubicBezTo>
                      <a:pt x="0" y="72"/>
                      <a:pt x="0" y="71"/>
                      <a:pt x="2" y="71"/>
                    </a:cubicBezTo>
                    <a:cubicBezTo>
                      <a:pt x="10" y="71"/>
                      <a:pt x="17" y="71"/>
                      <a:pt x="24" y="71"/>
                    </a:cubicBezTo>
                    <a:cubicBezTo>
                      <a:pt x="27" y="72"/>
                      <a:pt x="25" y="75"/>
                      <a:pt x="26" y="76"/>
                    </a:cubicBezTo>
                    <a:cubicBezTo>
                      <a:pt x="31" y="76"/>
                      <a:pt x="36" y="76"/>
                      <a:pt x="41" y="76"/>
                    </a:cubicBezTo>
                    <a:cubicBezTo>
                      <a:pt x="45" y="73"/>
                      <a:pt x="48" y="69"/>
                      <a:pt x="52" y="66"/>
                    </a:cubicBezTo>
                    <a:cubicBezTo>
                      <a:pt x="53" y="66"/>
                      <a:pt x="54" y="66"/>
                      <a:pt x="56" y="65"/>
                    </a:cubicBezTo>
                    <a:cubicBezTo>
                      <a:pt x="55" y="51"/>
                      <a:pt x="62" y="41"/>
                      <a:pt x="75" y="35"/>
                    </a:cubicBezTo>
                    <a:cubicBezTo>
                      <a:pt x="69" y="31"/>
                      <a:pt x="66" y="25"/>
                      <a:pt x="66" y="18"/>
                    </a:cubicBezTo>
                    <a:cubicBezTo>
                      <a:pt x="67" y="14"/>
                      <a:pt x="69" y="10"/>
                      <a:pt x="72" y="7"/>
                    </a:cubicBezTo>
                    <a:cubicBezTo>
                      <a:pt x="79" y="0"/>
                      <a:pt x="91" y="0"/>
                      <a:pt x="98" y="7"/>
                    </a:cubicBezTo>
                    <a:cubicBezTo>
                      <a:pt x="104" y="13"/>
                      <a:pt x="106" y="27"/>
                      <a:pt x="95" y="35"/>
                    </a:cubicBezTo>
                    <a:cubicBezTo>
                      <a:pt x="97" y="37"/>
                      <a:pt x="99" y="37"/>
                      <a:pt x="101" y="39"/>
                    </a:cubicBezTo>
                    <a:cubicBezTo>
                      <a:pt x="109" y="44"/>
                      <a:pt x="113" y="51"/>
                      <a:pt x="113" y="61"/>
                    </a:cubicBezTo>
                    <a:cubicBezTo>
                      <a:pt x="114" y="67"/>
                      <a:pt x="114" y="74"/>
                      <a:pt x="114" y="80"/>
                    </a:cubicBezTo>
                    <a:cubicBezTo>
                      <a:pt x="114" y="81"/>
                      <a:pt x="113" y="82"/>
                      <a:pt x="114" y="83"/>
                    </a:cubicBezTo>
                    <a:cubicBezTo>
                      <a:pt x="118" y="81"/>
                      <a:pt x="121" y="80"/>
                      <a:pt x="124" y="78"/>
                    </a:cubicBezTo>
                    <a:cubicBezTo>
                      <a:pt x="131" y="75"/>
                      <a:pt x="137" y="72"/>
                      <a:pt x="144" y="69"/>
                    </a:cubicBezTo>
                    <a:cubicBezTo>
                      <a:pt x="148" y="67"/>
                      <a:pt x="155" y="69"/>
                      <a:pt x="158" y="74"/>
                    </a:cubicBezTo>
                    <a:cubicBezTo>
                      <a:pt x="160" y="79"/>
                      <a:pt x="159" y="85"/>
                      <a:pt x="154" y="88"/>
                    </a:cubicBezTo>
                    <a:cubicBezTo>
                      <a:pt x="149" y="91"/>
                      <a:pt x="143" y="94"/>
                      <a:pt x="138" y="97"/>
                    </a:cubicBezTo>
                    <a:cubicBezTo>
                      <a:pt x="131" y="101"/>
                      <a:pt x="124" y="105"/>
                      <a:pt x="116" y="109"/>
                    </a:cubicBezTo>
                    <a:cubicBezTo>
                      <a:pt x="115" y="110"/>
                      <a:pt x="114" y="110"/>
                      <a:pt x="112" y="110"/>
                    </a:cubicBezTo>
                    <a:cubicBezTo>
                      <a:pt x="84" y="110"/>
                      <a:pt x="57" y="110"/>
                      <a:pt x="29" y="110"/>
                    </a:cubicBezTo>
                    <a:cubicBezTo>
                      <a:pt x="28" y="110"/>
                      <a:pt x="27" y="110"/>
                      <a:pt x="26" y="110"/>
                    </a:cubicBezTo>
                    <a:close/>
                    <a:moveTo>
                      <a:pt x="26" y="105"/>
                    </a:moveTo>
                    <a:cubicBezTo>
                      <a:pt x="27" y="105"/>
                      <a:pt x="27" y="106"/>
                      <a:pt x="28" y="106"/>
                    </a:cubicBezTo>
                    <a:cubicBezTo>
                      <a:pt x="56" y="106"/>
                      <a:pt x="84" y="106"/>
                      <a:pt x="112" y="106"/>
                    </a:cubicBezTo>
                    <a:cubicBezTo>
                      <a:pt x="113" y="106"/>
                      <a:pt x="114" y="105"/>
                      <a:pt x="115" y="105"/>
                    </a:cubicBezTo>
                    <a:cubicBezTo>
                      <a:pt x="126" y="98"/>
                      <a:pt x="138" y="91"/>
                      <a:pt x="150" y="85"/>
                    </a:cubicBezTo>
                    <a:cubicBezTo>
                      <a:pt x="154" y="83"/>
                      <a:pt x="155" y="80"/>
                      <a:pt x="154" y="76"/>
                    </a:cubicBezTo>
                    <a:cubicBezTo>
                      <a:pt x="152" y="73"/>
                      <a:pt x="149" y="72"/>
                      <a:pt x="145" y="74"/>
                    </a:cubicBezTo>
                    <a:cubicBezTo>
                      <a:pt x="135" y="78"/>
                      <a:pt x="125" y="83"/>
                      <a:pt x="116" y="87"/>
                    </a:cubicBezTo>
                    <a:cubicBezTo>
                      <a:pt x="113" y="88"/>
                      <a:pt x="111" y="89"/>
                      <a:pt x="108" y="89"/>
                    </a:cubicBezTo>
                    <a:cubicBezTo>
                      <a:pt x="95" y="89"/>
                      <a:pt x="82" y="89"/>
                      <a:pt x="70" y="89"/>
                    </a:cubicBezTo>
                    <a:cubicBezTo>
                      <a:pt x="69" y="89"/>
                      <a:pt x="68" y="89"/>
                      <a:pt x="67" y="88"/>
                    </a:cubicBezTo>
                    <a:cubicBezTo>
                      <a:pt x="66" y="87"/>
                      <a:pt x="66" y="86"/>
                      <a:pt x="67" y="84"/>
                    </a:cubicBezTo>
                    <a:cubicBezTo>
                      <a:pt x="68" y="84"/>
                      <a:pt x="68" y="84"/>
                      <a:pt x="69" y="84"/>
                    </a:cubicBezTo>
                    <a:cubicBezTo>
                      <a:pt x="76" y="84"/>
                      <a:pt x="82" y="84"/>
                      <a:pt x="89" y="84"/>
                    </a:cubicBezTo>
                    <a:cubicBezTo>
                      <a:pt x="92" y="84"/>
                      <a:pt x="94" y="82"/>
                      <a:pt x="95" y="80"/>
                    </a:cubicBezTo>
                    <a:cubicBezTo>
                      <a:pt x="97" y="75"/>
                      <a:pt x="94" y="70"/>
                      <a:pt x="88" y="70"/>
                    </a:cubicBezTo>
                    <a:cubicBezTo>
                      <a:pt x="76" y="70"/>
                      <a:pt x="65" y="70"/>
                      <a:pt x="53" y="70"/>
                    </a:cubicBezTo>
                    <a:cubicBezTo>
                      <a:pt x="53" y="71"/>
                      <a:pt x="52" y="72"/>
                      <a:pt x="51" y="73"/>
                    </a:cubicBezTo>
                    <a:cubicBezTo>
                      <a:pt x="46" y="80"/>
                      <a:pt x="40" y="82"/>
                      <a:pt x="32" y="81"/>
                    </a:cubicBezTo>
                    <a:cubicBezTo>
                      <a:pt x="30" y="81"/>
                      <a:pt x="28" y="81"/>
                      <a:pt x="26" y="81"/>
                    </a:cubicBezTo>
                    <a:cubicBezTo>
                      <a:pt x="26" y="89"/>
                      <a:pt x="26" y="97"/>
                      <a:pt x="26" y="105"/>
                    </a:cubicBezTo>
                    <a:close/>
                    <a:moveTo>
                      <a:pt x="109" y="84"/>
                    </a:moveTo>
                    <a:cubicBezTo>
                      <a:pt x="109" y="78"/>
                      <a:pt x="109" y="72"/>
                      <a:pt x="109" y="66"/>
                    </a:cubicBezTo>
                    <a:cubicBezTo>
                      <a:pt x="109" y="64"/>
                      <a:pt x="109" y="61"/>
                      <a:pt x="109" y="59"/>
                    </a:cubicBezTo>
                    <a:cubicBezTo>
                      <a:pt x="107" y="47"/>
                      <a:pt x="97" y="39"/>
                      <a:pt x="87" y="38"/>
                    </a:cubicBezTo>
                    <a:cubicBezTo>
                      <a:pt x="73" y="38"/>
                      <a:pt x="63" y="46"/>
                      <a:pt x="61" y="58"/>
                    </a:cubicBezTo>
                    <a:cubicBezTo>
                      <a:pt x="60" y="60"/>
                      <a:pt x="60" y="63"/>
                      <a:pt x="61" y="65"/>
                    </a:cubicBezTo>
                    <a:cubicBezTo>
                      <a:pt x="70" y="66"/>
                      <a:pt x="80" y="65"/>
                      <a:pt x="90" y="66"/>
                    </a:cubicBezTo>
                    <a:cubicBezTo>
                      <a:pt x="94" y="66"/>
                      <a:pt x="98" y="69"/>
                      <a:pt x="100" y="73"/>
                    </a:cubicBezTo>
                    <a:cubicBezTo>
                      <a:pt x="101" y="77"/>
                      <a:pt x="100" y="80"/>
                      <a:pt x="98" y="84"/>
                    </a:cubicBezTo>
                    <a:cubicBezTo>
                      <a:pt x="99" y="84"/>
                      <a:pt x="99" y="84"/>
                      <a:pt x="100" y="84"/>
                    </a:cubicBezTo>
                    <a:cubicBezTo>
                      <a:pt x="103" y="84"/>
                      <a:pt x="106" y="84"/>
                      <a:pt x="109" y="84"/>
                    </a:cubicBezTo>
                    <a:close/>
                    <a:moveTo>
                      <a:pt x="95" y="28"/>
                    </a:moveTo>
                    <a:cubicBezTo>
                      <a:pt x="100" y="22"/>
                      <a:pt x="99" y="15"/>
                      <a:pt x="93" y="9"/>
                    </a:cubicBezTo>
                    <a:cubicBezTo>
                      <a:pt x="88" y="5"/>
                      <a:pt x="80" y="6"/>
                      <a:pt x="75" y="11"/>
                    </a:cubicBezTo>
                    <a:cubicBezTo>
                      <a:pt x="70" y="16"/>
                      <a:pt x="70" y="24"/>
                      <a:pt x="75" y="29"/>
                    </a:cubicBezTo>
                    <a:cubicBezTo>
                      <a:pt x="79" y="34"/>
                      <a:pt x="86" y="35"/>
                      <a:pt x="91" y="32"/>
                    </a:cubicBezTo>
                    <a:cubicBezTo>
                      <a:pt x="88" y="30"/>
                      <a:pt x="85" y="27"/>
                      <a:pt x="85" y="23"/>
                    </a:cubicBezTo>
                    <a:cubicBezTo>
                      <a:pt x="88" y="23"/>
                      <a:pt x="88" y="23"/>
                      <a:pt x="90" y="23"/>
                    </a:cubicBezTo>
                    <a:cubicBezTo>
                      <a:pt x="91" y="27"/>
                      <a:pt x="92" y="28"/>
                      <a:pt x="95" y="28"/>
                    </a:cubicBezTo>
                    <a:close/>
                    <a:moveTo>
                      <a:pt x="21" y="108"/>
                    </a:moveTo>
                    <a:cubicBezTo>
                      <a:pt x="21" y="97"/>
                      <a:pt x="21" y="87"/>
                      <a:pt x="21" y="76"/>
                    </a:cubicBezTo>
                    <a:cubicBezTo>
                      <a:pt x="15" y="76"/>
                      <a:pt x="10" y="76"/>
                      <a:pt x="5" y="76"/>
                    </a:cubicBezTo>
                    <a:cubicBezTo>
                      <a:pt x="5" y="87"/>
                      <a:pt x="5" y="97"/>
                      <a:pt x="5" y="108"/>
                    </a:cubicBezTo>
                    <a:cubicBezTo>
                      <a:pt x="10" y="108"/>
                      <a:pt x="15" y="108"/>
                      <a:pt x="21" y="10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6"/>
              <p:cNvSpPr>
                <a:spLocks noEditPoints="1"/>
              </p:cNvSpPr>
              <p:nvPr/>
            </p:nvSpPr>
            <p:spPr bwMode="auto">
              <a:xfrm>
                <a:off x="-2305051" y="3024188"/>
                <a:ext cx="158750" cy="171450"/>
              </a:xfrm>
              <a:custGeom>
                <a:avLst/>
                <a:gdLst>
                  <a:gd name="T0" fmla="*/ 42 w 42"/>
                  <a:gd name="T1" fmla="*/ 24 h 45"/>
                  <a:gd name="T2" fmla="*/ 41 w 42"/>
                  <a:gd name="T3" fmla="*/ 26 h 45"/>
                  <a:gd name="T4" fmla="*/ 35 w 42"/>
                  <a:gd name="T5" fmla="*/ 26 h 45"/>
                  <a:gd name="T6" fmla="*/ 34 w 42"/>
                  <a:gd name="T7" fmla="*/ 29 h 45"/>
                  <a:gd name="T8" fmla="*/ 34 w 42"/>
                  <a:gd name="T9" fmla="*/ 42 h 45"/>
                  <a:gd name="T10" fmla="*/ 32 w 42"/>
                  <a:gd name="T11" fmla="*/ 45 h 45"/>
                  <a:gd name="T12" fmla="*/ 10 w 42"/>
                  <a:gd name="T13" fmla="*/ 45 h 45"/>
                  <a:gd name="T14" fmla="*/ 8 w 42"/>
                  <a:gd name="T15" fmla="*/ 42 h 45"/>
                  <a:gd name="T16" fmla="*/ 8 w 42"/>
                  <a:gd name="T17" fmla="*/ 27 h 45"/>
                  <a:gd name="T18" fmla="*/ 1 w 42"/>
                  <a:gd name="T19" fmla="*/ 25 h 45"/>
                  <a:gd name="T20" fmla="*/ 1 w 42"/>
                  <a:gd name="T21" fmla="*/ 22 h 45"/>
                  <a:gd name="T22" fmla="*/ 19 w 42"/>
                  <a:gd name="T23" fmla="*/ 2 h 45"/>
                  <a:gd name="T24" fmla="*/ 21 w 42"/>
                  <a:gd name="T25" fmla="*/ 0 h 45"/>
                  <a:gd name="T26" fmla="*/ 42 w 42"/>
                  <a:gd name="T27" fmla="*/ 24 h 45"/>
                  <a:gd name="T28" fmla="*/ 35 w 42"/>
                  <a:gd name="T29" fmla="*/ 21 h 45"/>
                  <a:gd name="T30" fmla="*/ 21 w 42"/>
                  <a:gd name="T31" fmla="*/ 6 h 45"/>
                  <a:gd name="T32" fmla="*/ 8 w 42"/>
                  <a:gd name="T33" fmla="*/ 21 h 45"/>
                  <a:gd name="T34" fmla="*/ 12 w 42"/>
                  <a:gd name="T35" fmla="*/ 22 h 45"/>
                  <a:gd name="T36" fmla="*/ 13 w 42"/>
                  <a:gd name="T37" fmla="*/ 26 h 45"/>
                  <a:gd name="T38" fmla="*/ 13 w 42"/>
                  <a:gd name="T39" fmla="*/ 40 h 45"/>
                  <a:gd name="T40" fmla="*/ 30 w 42"/>
                  <a:gd name="T41" fmla="*/ 40 h 45"/>
                  <a:gd name="T42" fmla="*/ 30 w 42"/>
                  <a:gd name="T43" fmla="*/ 25 h 45"/>
                  <a:gd name="T44" fmla="*/ 31 w 42"/>
                  <a:gd name="T45" fmla="*/ 22 h 45"/>
                  <a:gd name="T46" fmla="*/ 35 w 42"/>
                  <a:gd name="T47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45">
                    <a:moveTo>
                      <a:pt x="42" y="24"/>
                    </a:moveTo>
                    <a:cubicBezTo>
                      <a:pt x="42" y="25"/>
                      <a:pt x="42" y="25"/>
                      <a:pt x="41" y="26"/>
                    </a:cubicBezTo>
                    <a:cubicBezTo>
                      <a:pt x="39" y="26"/>
                      <a:pt x="37" y="26"/>
                      <a:pt x="35" y="26"/>
                    </a:cubicBezTo>
                    <a:cubicBezTo>
                      <a:pt x="34" y="27"/>
                      <a:pt x="34" y="28"/>
                      <a:pt x="34" y="29"/>
                    </a:cubicBezTo>
                    <a:cubicBezTo>
                      <a:pt x="34" y="34"/>
                      <a:pt x="34" y="38"/>
                      <a:pt x="34" y="42"/>
                    </a:cubicBezTo>
                    <a:cubicBezTo>
                      <a:pt x="34" y="44"/>
                      <a:pt x="34" y="45"/>
                      <a:pt x="32" y="45"/>
                    </a:cubicBezTo>
                    <a:cubicBezTo>
                      <a:pt x="24" y="45"/>
                      <a:pt x="17" y="45"/>
                      <a:pt x="10" y="45"/>
                    </a:cubicBezTo>
                    <a:cubicBezTo>
                      <a:pt x="8" y="44"/>
                      <a:pt x="8" y="43"/>
                      <a:pt x="8" y="42"/>
                    </a:cubicBezTo>
                    <a:cubicBezTo>
                      <a:pt x="8" y="37"/>
                      <a:pt x="8" y="32"/>
                      <a:pt x="8" y="27"/>
                    </a:cubicBezTo>
                    <a:cubicBezTo>
                      <a:pt x="6" y="26"/>
                      <a:pt x="2" y="27"/>
                      <a:pt x="1" y="25"/>
                    </a:cubicBezTo>
                    <a:cubicBezTo>
                      <a:pt x="0" y="23"/>
                      <a:pt x="1" y="23"/>
                      <a:pt x="1" y="22"/>
                    </a:cubicBezTo>
                    <a:cubicBezTo>
                      <a:pt x="7" y="15"/>
                      <a:pt x="13" y="8"/>
                      <a:pt x="19" y="2"/>
                    </a:cubicBezTo>
                    <a:cubicBezTo>
                      <a:pt x="20" y="1"/>
                      <a:pt x="20" y="0"/>
                      <a:pt x="21" y="0"/>
                    </a:cubicBezTo>
                    <a:cubicBezTo>
                      <a:pt x="23" y="1"/>
                      <a:pt x="41" y="21"/>
                      <a:pt x="42" y="24"/>
                    </a:cubicBezTo>
                    <a:close/>
                    <a:moveTo>
                      <a:pt x="35" y="21"/>
                    </a:moveTo>
                    <a:cubicBezTo>
                      <a:pt x="30" y="16"/>
                      <a:pt x="26" y="11"/>
                      <a:pt x="21" y="6"/>
                    </a:cubicBezTo>
                    <a:cubicBezTo>
                      <a:pt x="17" y="11"/>
                      <a:pt x="12" y="16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3" y="23"/>
                      <a:pt x="13" y="25"/>
                      <a:pt x="13" y="26"/>
                    </a:cubicBezTo>
                    <a:cubicBezTo>
                      <a:pt x="13" y="31"/>
                      <a:pt x="13" y="35"/>
                      <a:pt x="13" y="40"/>
                    </a:cubicBezTo>
                    <a:cubicBezTo>
                      <a:pt x="19" y="40"/>
                      <a:pt x="24" y="40"/>
                      <a:pt x="30" y="40"/>
                    </a:cubicBezTo>
                    <a:cubicBezTo>
                      <a:pt x="30" y="35"/>
                      <a:pt x="30" y="30"/>
                      <a:pt x="30" y="25"/>
                    </a:cubicBezTo>
                    <a:cubicBezTo>
                      <a:pt x="30" y="24"/>
                      <a:pt x="30" y="22"/>
                      <a:pt x="31" y="22"/>
                    </a:cubicBezTo>
                    <a:cubicBezTo>
                      <a:pt x="32" y="22"/>
                      <a:pt x="33" y="22"/>
                      <a:pt x="35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-2214563" y="2751138"/>
                <a:ext cx="19050" cy="19050"/>
              </a:xfrm>
              <a:custGeom>
                <a:avLst/>
                <a:gdLst>
                  <a:gd name="T0" fmla="*/ 0 w 5"/>
                  <a:gd name="T1" fmla="*/ 5 h 5"/>
                  <a:gd name="T2" fmla="*/ 0 w 5"/>
                  <a:gd name="T3" fmla="*/ 1 h 5"/>
                  <a:gd name="T4" fmla="*/ 5 w 5"/>
                  <a:gd name="T5" fmla="*/ 0 h 5"/>
                  <a:gd name="T6" fmla="*/ 5 w 5"/>
                  <a:gd name="T7" fmla="*/ 5 h 5"/>
                  <a:gd name="T8" fmla="*/ 0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5" y="3"/>
                      <a:pt x="5" y="5"/>
                    </a:cubicBezTo>
                    <a:cubicBezTo>
                      <a:pt x="3" y="5"/>
                      <a:pt x="2" y="5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-2214563" y="2792413"/>
                <a:ext cx="19050" cy="19050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4 h 5"/>
                  <a:gd name="T4" fmla="*/ 0 w 5"/>
                  <a:gd name="T5" fmla="*/ 4 h 5"/>
                  <a:gd name="T6" fmla="*/ 0 w 5"/>
                  <a:gd name="T7" fmla="*/ 0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5" y="2"/>
                      <a:pt x="5" y="3"/>
                      <a:pt x="5" y="4"/>
                    </a:cubicBezTo>
                    <a:cubicBezTo>
                      <a:pt x="3" y="5"/>
                      <a:pt x="2" y="5"/>
                      <a:pt x="0" y="4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2" name="Isosceles Triangle 71"/>
          <p:cNvSpPr/>
          <p:nvPr/>
        </p:nvSpPr>
        <p:spPr>
          <a:xfrm rot="5400000">
            <a:off x="9731479" y="2656746"/>
            <a:ext cx="232228" cy="2001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Isosceles Triangle 72"/>
          <p:cNvSpPr/>
          <p:nvPr/>
        </p:nvSpPr>
        <p:spPr>
          <a:xfrm rot="5400000">
            <a:off x="7662690" y="2656746"/>
            <a:ext cx="232228" cy="2001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072534" y="1969230"/>
            <a:ext cx="1481328" cy="1521461"/>
            <a:chOff x="8072534" y="1969230"/>
            <a:chExt cx="1481328" cy="152146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B19364-BB81-4C90-BB71-250397C257C9}"/>
                </a:ext>
              </a:extLst>
            </p:cNvPr>
            <p:cNvSpPr txBox="1"/>
            <p:nvPr/>
          </p:nvSpPr>
          <p:spPr>
            <a:xfrm>
              <a:off x="8081678" y="2951357"/>
              <a:ext cx="1463040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Customer focused transformation</a:t>
              </a:r>
              <a:endPara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072534" y="1969230"/>
              <a:ext cx="1481328" cy="1521461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Group 73"/>
            <p:cNvGrpSpPr>
              <a:grpSpLocks noChangeAspect="1"/>
            </p:cNvGrpSpPr>
            <p:nvPr/>
          </p:nvGrpSpPr>
          <p:grpSpPr>
            <a:xfrm>
              <a:off x="8502840" y="2274623"/>
              <a:ext cx="567788" cy="443377"/>
              <a:chOff x="14708188" y="2222500"/>
              <a:chExt cx="1517650" cy="1212850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75" name="Freeform 14"/>
              <p:cNvSpPr>
                <a:spLocks/>
              </p:cNvSpPr>
              <p:nvPr/>
            </p:nvSpPr>
            <p:spPr bwMode="auto">
              <a:xfrm>
                <a:off x="14708188" y="2222500"/>
                <a:ext cx="1517650" cy="1212850"/>
              </a:xfrm>
              <a:custGeom>
                <a:avLst/>
                <a:gdLst>
                  <a:gd name="T0" fmla="*/ 21 w 402"/>
                  <a:gd name="T1" fmla="*/ 183 h 321"/>
                  <a:gd name="T2" fmla="*/ 20 w 402"/>
                  <a:gd name="T3" fmla="*/ 199 h 321"/>
                  <a:gd name="T4" fmla="*/ 15 w 402"/>
                  <a:gd name="T5" fmla="*/ 233 h 321"/>
                  <a:gd name="T6" fmla="*/ 48 w 402"/>
                  <a:gd name="T7" fmla="*/ 260 h 321"/>
                  <a:gd name="T8" fmla="*/ 56 w 402"/>
                  <a:gd name="T9" fmla="*/ 259 h 321"/>
                  <a:gd name="T10" fmla="*/ 85 w 402"/>
                  <a:gd name="T11" fmla="*/ 280 h 321"/>
                  <a:gd name="T12" fmla="*/ 86 w 402"/>
                  <a:gd name="T13" fmla="*/ 309 h 321"/>
                  <a:gd name="T14" fmla="*/ 93 w 402"/>
                  <a:gd name="T15" fmla="*/ 320 h 321"/>
                  <a:gd name="T16" fmla="*/ 100 w 402"/>
                  <a:gd name="T17" fmla="*/ 311 h 321"/>
                  <a:gd name="T18" fmla="*/ 99 w 402"/>
                  <a:gd name="T19" fmla="*/ 279 h 321"/>
                  <a:gd name="T20" fmla="*/ 54 w 402"/>
                  <a:gd name="T21" fmla="*/ 245 h 321"/>
                  <a:gd name="T22" fmla="*/ 32 w 402"/>
                  <a:gd name="T23" fmla="*/ 244 h 321"/>
                  <a:gd name="T24" fmla="*/ 33 w 402"/>
                  <a:gd name="T25" fmla="*/ 210 h 321"/>
                  <a:gd name="T26" fmla="*/ 15 w 402"/>
                  <a:gd name="T27" fmla="*/ 167 h 321"/>
                  <a:gd name="T28" fmla="*/ 34 w 402"/>
                  <a:gd name="T29" fmla="*/ 115 h 321"/>
                  <a:gd name="T30" fmla="*/ 48 w 402"/>
                  <a:gd name="T31" fmla="*/ 78 h 321"/>
                  <a:gd name="T32" fmla="*/ 190 w 402"/>
                  <a:gd name="T33" fmla="*/ 27 h 321"/>
                  <a:gd name="T34" fmla="*/ 163 w 402"/>
                  <a:gd name="T35" fmla="*/ 64 h 321"/>
                  <a:gd name="T36" fmla="*/ 168 w 402"/>
                  <a:gd name="T37" fmla="*/ 70 h 321"/>
                  <a:gd name="T38" fmla="*/ 176 w 402"/>
                  <a:gd name="T39" fmla="*/ 69 h 321"/>
                  <a:gd name="T40" fmla="*/ 204 w 402"/>
                  <a:gd name="T41" fmla="*/ 34 h 321"/>
                  <a:gd name="T42" fmla="*/ 230 w 402"/>
                  <a:gd name="T43" fmla="*/ 70 h 321"/>
                  <a:gd name="T44" fmla="*/ 231 w 402"/>
                  <a:gd name="T45" fmla="*/ 70 h 321"/>
                  <a:gd name="T46" fmla="*/ 241 w 402"/>
                  <a:gd name="T47" fmla="*/ 63 h 321"/>
                  <a:gd name="T48" fmla="*/ 241 w 402"/>
                  <a:gd name="T49" fmla="*/ 62 h 321"/>
                  <a:gd name="T50" fmla="*/ 217 w 402"/>
                  <a:gd name="T51" fmla="*/ 27 h 321"/>
                  <a:gd name="T52" fmla="*/ 353 w 402"/>
                  <a:gd name="T53" fmla="*/ 78 h 321"/>
                  <a:gd name="T54" fmla="*/ 385 w 402"/>
                  <a:gd name="T55" fmla="*/ 156 h 321"/>
                  <a:gd name="T56" fmla="*/ 370 w 402"/>
                  <a:gd name="T57" fmla="*/ 199 h 321"/>
                  <a:gd name="T58" fmla="*/ 371 w 402"/>
                  <a:gd name="T59" fmla="*/ 204 h 321"/>
                  <a:gd name="T60" fmla="*/ 362 w 402"/>
                  <a:gd name="T61" fmla="*/ 248 h 321"/>
                  <a:gd name="T62" fmla="*/ 341 w 402"/>
                  <a:gd name="T63" fmla="*/ 245 h 321"/>
                  <a:gd name="T64" fmla="*/ 306 w 402"/>
                  <a:gd name="T65" fmla="*/ 289 h 321"/>
                  <a:gd name="T66" fmla="*/ 306 w 402"/>
                  <a:gd name="T67" fmla="*/ 317 h 321"/>
                  <a:gd name="T68" fmla="*/ 306 w 402"/>
                  <a:gd name="T69" fmla="*/ 317 h 321"/>
                  <a:gd name="T70" fmla="*/ 318 w 402"/>
                  <a:gd name="T71" fmla="*/ 316 h 321"/>
                  <a:gd name="T72" fmla="*/ 318 w 402"/>
                  <a:gd name="T73" fmla="*/ 313 h 321"/>
                  <a:gd name="T74" fmla="*/ 319 w 402"/>
                  <a:gd name="T75" fmla="*/ 297 h 321"/>
                  <a:gd name="T76" fmla="*/ 340 w 402"/>
                  <a:gd name="T77" fmla="*/ 259 h 321"/>
                  <a:gd name="T78" fmla="*/ 361 w 402"/>
                  <a:gd name="T79" fmla="*/ 262 h 321"/>
                  <a:gd name="T80" fmla="*/ 385 w 402"/>
                  <a:gd name="T81" fmla="*/ 202 h 321"/>
                  <a:gd name="T82" fmla="*/ 383 w 402"/>
                  <a:gd name="T83" fmla="*/ 184 h 321"/>
                  <a:gd name="T84" fmla="*/ 387 w 402"/>
                  <a:gd name="T85" fmla="*/ 182 h 321"/>
                  <a:gd name="T86" fmla="*/ 400 w 402"/>
                  <a:gd name="T87" fmla="*/ 157 h 321"/>
                  <a:gd name="T88" fmla="*/ 370 w 402"/>
                  <a:gd name="T89" fmla="*/ 84 h 321"/>
                  <a:gd name="T90" fmla="*/ 242 w 402"/>
                  <a:gd name="T91" fmla="*/ 5 h 321"/>
                  <a:gd name="T92" fmla="*/ 147 w 402"/>
                  <a:gd name="T93" fmla="*/ 1 h 321"/>
                  <a:gd name="T94" fmla="*/ 29 w 402"/>
                  <a:gd name="T95" fmla="*/ 89 h 321"/>
                  <a:gd name="T96" fmla="*/ 17 w 402"/>
                  <a:gd name="T97" fmla="*/ 122 h 321"/>
                  <a:gd name="T98" fmla="*/ 0 w 402"/>
                  <a:gd name="T99" fmla="*/ 174 h 321"/>
                  <a:gd name="T100" fmla="*/ 17 w 402"/>
                  <a:gd name="T101" fmla="*/ 18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2" h="321">
                    <a:moveTo>
                      <a:pt x="17" y="182"/>
                    </a:moveTo>
                    <a:cubicBezTo>
                      <a:pt x="18" y="182"/>
                      <a:pt x="20" y="183"/>
                      <a:pt x="21" y="183"/>
                    </a:cubicBezTo>
                    <a:cubicBezTo>
                      <a:pt x="21" y="185"/>
                      <a:pt x="21" y="186"/>
                      <a:pt x="21" y="188"/>
                    </a:cubicBezTo>
                    <a:cubicBezTo>
                      <a:pt x="21" y="192"/>
                      <a:pt x="21" y="195"/>
                      <a:pt x="20" y="199"/>
                    </a:cubicBezTo>
                    <a:cubicBezTo>
                      <a:pt x="20" y="202"/>
                      <a:pt x="19" y="205"/>
                      <a:pt x="18" y="208"/>
                    </a:cubicBezTo>
                    <a:cubicBezTo>
                      <a:pt x="17" y="216"/>
                      <a:pt x="15" y="224"/>
                      <a:pt x="15" y="233"/>
                    </a:cubicBezTo>
                    <a:cubicBezTo>
                      <a:pt x="15" y="244"/>
                      <a:pt x="18" y="252"/>
                      <a:pt x="24" y="256"/>
                    </a:cubicBezTo>
                    <a:cubicBezTo>
                      <a:pt x="29" y="261"/>
                      <a:pt x="37" y="262"/>
                      <a:pt x="48" y="260"/>
                    </a:cubicBezTo>
                    <a:cubicBezTo>
                      <a:pt x="49" y="260"/>
                      <a:pt x="51" y="260"/>
                      <a:pt x="53" y="259"/>
                    </a:cubicBezTo>
                    <a:cubicBezTo>
                      <a:pt x="54" y="259"/>
                      <a:pt x="55" y="259"/>
                      <a:pt x="56" y="259"/>
                    </a:cubicBezTo>
                    <a:cubicBezTo>
                      <a:pt x="65" y="257"/>
                      <a:pt x="72" y="258"/>
                      <a:pt x="77" y="261"/>
                    </a:cubicBezTo>
                    <a:cubicBezTo>
                      <a:pt x="81" y="265"/>
                      <a:pt x="84" y="271"/>
                      <a:pt x="85" y="280"/>
                    </a:cubicBezTo>
                    <a:cubicBezTo>
                      <a:pt x="86" y="288"/>
                      <a:pt x="86" y="296"/>
                      <a:pt x="86" y="303"/>
                    </a:cubicBezTo>
                    <a:cubicBezTo>
                      <a:pt x="86" y="305"/>
                      <a:pt x="86" y="307"/>
                      <a:pt x="86" y="309"/>
                    </a:cubicBezTo>
                    <a:cubicBezTo>
                      <a:pt x="86" y="314"/>
                      <a:pt x="86" y="319"/>
                      <a:pt x="93" y="320"/>
                    </a:cubicBezTo>
                    <a:cubicBezTo>
                      <a:pt x="93" y="320"/>
                      <a:pt x="93" y="320"/>
                      <a:pt x="93" y="320"/>
                    </a:cubicBezTo>
                    <a:cubicBezTo>
                      <a:pt x="93" y="320"/>
                      <a:pt x="93" y="320"/>
                      <a:pt x="93" y="320"/>
                    </a:cubicBezTo>
                    <a:cubicBezTo>
                      <a:pt x="100" y="319"/>
                      <a:pt x="100" y="314"/>
                      <a:pt x="100" y="311"/>
                    </a:cubicBezTo>
                    <a:cubicBezTo>
                      <a:pt x="100" y="308"/>
                      <a:pt x="100" y="305"/>
                      <a:pt x="100" y="302"/>
                    </a:cubicBezTo>
                    <a:cubicBezTo>
                      <a:pt x="100" y="294"/>
                      <a:pt x="100" y="286"/>
                      <a:pt x="99" y="279"/>
                    </a:cubicBezTo>
                    <a:cubicBezTo>
                      <a:pt x="98" y="259"/>
                      <a:pt x="87" y="246"/>
                      <a:pt x="70" y="243"/>
                    </a:cubicBezTo>
                    <a:cubicBezTo>
                      <a:pt x="64" y="242"/>
                      <a:pt x="59" y="244"/>
                      <a:pt x="54" y="245"/>
                    </a:cubicBezTo>
                    <a:cubicBezTo>
                      <a:pt x="52" y="245"/>
                      <a:pt x="51" y="245"/>
                      <a:pt x="49" y="246"/>
                    </a:cubicBezTo>
                    <a:cubicBezTo>
                      <a:pt x="41" y="248"/>
                      <a:pt x="35" y="247"/>
                      <a:pt x="32" y="244"/>
                    </a:cubicBezTo>
                    <a:cubicBezTo>
                      <a:pt x="29" y="241"/>
                      <a:pt x="28" y="235"/>
                      <a:pt x="30" y="227"/>
                    </a:cubicBezTo>
                    <a:cubicBezTo>
                      <a:pt x="31" y="221"/>
                      <a:pt x="32" y="215"/>
                      <a:pt x="33" y="210"/>
                    </a:cubicBezTo>
                    <a:cubicBezTo>
                      <a:pt x="34" y="206"/>
                      <a:pt x="34" y="203"/>
                      <a:pt x="35" y="199"/>
                    </a:cubicBezTo>
                    <a:cubicBezTo>
                      <a:pt x="39" y="179"/>
                      <a:pt x="35" y="171"/>
                      <a:pt x="15" y="167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5" y="140"/>
                      <a:pt x="30" y="128"/>
                      <a:pt x="34" y="115"/>
                    </a:cubicBezTo>
                    <a:cubicBezTo>
                      <a:pt x="36" y="111"/>
                      <a:pt x="37" y="107"/>
                      <a:pt x="39" y="103"/>
                    </a:cubicBezTo>
                    <a:cubicBezTo>
                      <a:pt x="42" y="95"/>
                      <a:pt x="45" y="86"/>
                      <a:pt x="48" y="78"/>
                    </a:cubicBezTo>
                    <a:cubicBezTo>
                      <a:pt x="60" y="41"/>
                      <a:pt x="94" y="17"/>
                      <a:pt x="136" y="16"/>
                    </a:cubicBezTo>
                    <a:cubicBezTo>
                      <a:pt x="155" y="15"/>
                      <a:pt x="172" y="19"/>
                      <a:pt x="190" y="27"/>
                    </a:cubicBezTo>
                    <a:cubicBezTo>
                      <a:pt x="177" y="38"/>
                      <a:pt x="169" y="50"/>
                      <a:pt x="163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5" y="67"/>
                      <a:pt x="166" y="69"/>
                      <a:pt x="168" y="70"/>
                    </a:cubicBezTo>
                    <a:cubicBezTo>
                      <a:pt x="170" y="71"/>
                      <a:pt x="173" y="71"/>
                      <a:pt x="176" y="69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82" y="57"/>
                      <a:pt x="190" y="43"/>
                      <a:pt x="204" y="34"/>
                    </a:cubicBezTo>
                    <a:cubicBezTo>
                      <a:pt x="210" y="40"/>
                      <a:pt x="214" y="47"/>
                      <a:pt x="219" y="54"/>
                    </a:cubicBezTo>
                    <a:cubicBezTo>
                      <a:pt x="222" y="59"/>
                      <a:pt x="226" y="65"/>
                      <a:pt x="230" y="70"/>
                    </a:cubicBezTo>
                    <a:cubicBezTo>
                      <a:pt x="230" y="70"/>
                      <a:pt x="230" y="70"/>
                      <a:pt x="230" y="70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4" y="71"/>
                      <a:pt x="236" y="70"/>
                      <a:pt x="238" y="69"/>
                    </a:cubicBezTo>
                    <a:cubicBezTo>
                      <a:pt x="240" y="68"/>
                      <a:pt x="241" y="66"/>
                      <a:pt x="241" y="63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39" y="60"/>
                      <a:pt x="238" y="57"/>
                      <a:pt x="236" y="55"/>
                    </a:cubicBezTo>
                    <a:cubicBezTo>
                      <a:pt x="231" y="46"/>
                      <a:pt x="224" y="36"/>
                      <a:pt x="217" y="27"/>
                    </a:cubicBezTo>
                    <a:cubicBezTo>
                      <a:pt x="236" y="18"/>
                      <a:pt x="256" y="16"/>
                      <a:pt x="283" y="20"/>
                    </a:cubicBezTo>
                    <a:cubicBezTo>
                      <a:pt x="321" y="26"/>
                      <a:pt x="344" y="45"/>
                      <a:pt x="353" y="78"/>
                    </a:cubicBezTo>
                    <a:cubicBezTo>
                      <a:pt x="353" y="79"/>
                      <a:pt x="353" y="79"/>
                      <a:pt x="353" y="79"/>
                    </a:cubicBezTo>
                    <a:cubicBezTo>
                      <a:pt x="360" y="105"/>
                      <a:pt x="368" y="133"/>
                      <a:pt x="385" y="156"/>
                    </a:cubicBezTo>
                    <a:cubicBezTo>
                      <a:pt x="387" y="159"/>
                      <a:pt x="388" y="162"/>
                      <a:pt x="387" y="167"/>
                    </a:cubicBezTo>
                    <a:cubicBezTo>
                      <a:pt x="366" y="174"/>
                      <a:pt x="366" y="176"/>
                      <a:pt x="370" y="199"/>
                    </a:cubicBezTo>
                    <a:cubicBezTo>
                      <a:pt x="370" y="200"/>
                      <a:pt x="370" y="201"/>
                      <a:pt x="370" y="202"/>
                    </a:cubicBezTo>
                    <a:cubicBezTo>
                      <a:pt x="371" y="202"/>
                      <a:pt x="371" y="203"/>
                      <a:pt x="371" y="204"/>
                    </a:cubicBezTo>
                    <a:cubicBezTo>
                      <a:pt x="373" y="217"/>
                      <a:pt x="374" y="229"/>
                      <a:pt x="372" y="240"/>
                    </a:cubicBezTo>
                    <a:cubicBezTo>
                      <a:pt x="370" y="245"/>
                      <a:pt x="367" y="248"/>
                      <a:pt x="362" y="248"/>
                    </a:cubicBezTo>
                    <a:cubicBezTo>
                      <a:pt x="356" y="248"/>
                      <a:pt x="351" y="247"/>
                      <a:pt x="346" y="246"/>
                    </a:cubicBezTo>
                    <a:cubicBezTo>
                      <a:pt x="344" y="245"/>
                      <a:pt x="343" y="245"/>
                      <a:pt x="341" y="245"/>
                    </a:cubicBezTo>
                    <a:cubicBezTo>
                      <a:pt x="326" y="242"/>
                      <a:pt x="316" y="248"/>
                      <a:pt x="311" y="262"/>
                    </a:cubicBezTo>
                    <a:cubicBezTo>
                      <a:pt x="308" y="271"/>
                      <a:pt x="306" y="280"/>
                      <a:pt x="306" y="289"/>
                    </a:cubicBezTo>
                    <a:cubicBezTo>
                      <a:pt x="306" y="292"/>
                      <a:pt x="305" y="295"/>
                      <a:pt x="305" y="297"/>
                    </a:cubicBezTo>
                    <a:cubicBezTo>
                      <a:pt x="304" y="304"/>
                      <a:pt x="303" y="310"/>
                      <a:pt x="306" y="317"/>
                    </a:cubicBezTo>
                    <a:cubicBezTo>
                      <a:pt x="306" y="317"/>
                      <a:pt x="306" y="317"/>
                      <a:pt x="306" y="317"/>
                    </a:cubicBezTo>
                    <a:cubicBezTo>
                      <a:pt x="306" y="317"/>
                      <a:pt x="306" y="317"/>
                      <a:pt x="306" y="317"/>
                    </a:cubicBezTo>
                    <a:cubicBezTo>
                      <a:pt x="310" y="319"/>
                      <a:pt x="314" y="321"/>
                      <a:pt x="318" y="316"/>
                    </a:cubicBezTo>
                    <a:cubicBezTo>
                      <a:pt x="318" y="316"/>
                      <a:pt x="318" y="316"/>
                      <a:pt x="318" y="316"/>
                    </a:cubicBezTo>
                    <a:cubicBezTo>
                      <a:pt x="318" y="315"/>
                      <a:pt x="318" y="315"/>
                      <a:pt x="318" y="315"/>
                    </a:cubicBezTo>
                    <a:cubicBezTo>
                      <a:pt x="318" y="315"/>
                      <a:pt x="318" y="314"/>
                      <a:pt x="318" y="313"/>
                    </a:cubicBezTo>
                    <a:cubicBezTo>
                      <a:pt x="318" y="311"/>
                      <a:pt x="318" y="309"/>
                      <a:pt x="319" y="306"/>
                    </a:cubicBezTo>
                    <a:cubicBezTo>
                      <a:pt x="319" y="303"/>
                      <a:pt x="319" y="300"/>
                      <a:pt x="319" y="297"/>
                    </a:cubicBezTo>
                    <a:cubicBezTo>
                      <a:pt x="320" y="287"/>
                      <a:pt x="321" y="277"/>
                      <a:pt x="324" y="268"/>
                    </a:cubicBezTo>
                    <a:cubicBezTo>
                      <a:pt x="328" y="259"/>
                      <a:pt x="331" y="257"/>
                      <a:pt x="340" y="259"/>
                    </a:cubicBezTo>
                    <a:cubicBezTo>
                      <a:pt x="342" y="260"/>
                      <a:pt x="342" y="260"/>
                      <a:pt x="342" y="260"/>
                    </a:cubicBezTo>
                    <a:cubicBezTo>
                      <a:pt x="348" y="261"/>
                      <a:pt x="355" y="262"/>
                      <a:pt x="361" y="262"/>
                    </a:cubicBezTo>
                    <a:cubicBezTo>
                      <a:pt x="375" y="262"/>
                      <a:pt x="383" y="256"/>
                      <a:pt x="386" y="243"/>
                    </a:cubicBezTo>
                    <a:cubicBezTo>
                      <a:pt x="389" y="228"/>
                      <a:pt x="387" y="213"/>
                      <a:pt x="385" y="202"/>
                    </a:cubicBezTo>
                    <a:cubicBezTo>
                      <a:pt x="385" y="201"/>
                      <a:pt x="385" y="200"/>
                      <a:pt x="384" y="198"/>
                    </a:cubicBezTo>
                    <a:cubicBezTo>
                      <a:pt x="383" y="194"/>
                      <a:pt x="382" y="189"/>
                      <a:pt x="383" y="184"/>
                    </a:cubicBezTo>
                    <a:cubicBezTo>
                      <a:pt x="383" y="183"/>
                      <a:pt x="383" y="183"/>
                      <a:pt x="384" y="183"/>
                    </a:cubicBezTo>
                    <a:cubicBezTo>
                      <a:pt x="385" y="183"/>
                      <a:pt x="386" y="182"/>
                      <a:pt x="387" y="182"/>
                    </a:cubicBezTo>
                    <a:cubicBezTo>
                      <a:pt x="393" y="180"/>
                      <a:pt x="398" y="177"/>
                      <a:pt x="400" y="173"/>
                    </a:cubicBezTo>
                    <a:cubicBezTo>
                      <a:pt x="402" y="169"/>
                      <a:pt x="402" y="163"/>
                      <a:pt x="400" y="157"/>
                    </a:cubicBezTo>
                    <a:cubicBezTo>
                      <a:pt x="399" y="154"/>
                      <a:pt x="398" y="149"/>
                      <a:pt x="395" y="145"/>
                    </a:cubicBezTo>
                    <a:cubicBezTo>
                      <a:pt x="381" y="126"/>
                      <a:pt x="374" y="104"/>
                      <a:pt x="370" y="84"/>
                    </a:cubicBezTo>
                    <a:cubicBezTo>
                      <a:pt x="366" y="70"/>
                      <a:pt x="361" y="54"/>
                      <a:pt x="350" y="41"/>
                    </a:cubicBezTo>
                    <a:cubicBezTo>
                      <a:pt x="320" y="5"/>
                      <a:pt x="279" y="3"/>
                      <a:pt x="242" y="5"/>
                    </a:cubicBezTo>
                    <a:cubicBezTo>
                      <a:pt x="228" y="6"/>
                      <a:pt x="215" y="11"/>
                      <a:pt x="204" y="17"/>
                    </a:cubicBezTo>
                    <a:cubicBezTo>
                      <a:pt x="184" y="7"/>
                      <a:pt x="166" y="2"/>
                      <a:pt x="147" y="1"/>
                    </a:cubicBezTo>
                    <a:cubicBezTo>
                      <a:pt x="101" y="0"/>
                      <a:pt x="66" y="17"/>
                      <a:pt x="44" y="53"/>
                    </a:cubicBezTo>
                    <a:cubicBezTo>
                      <a:pt x="37" y="64"/>
                      <a:pt x="33" y="76"/>
                      <a:pt x="29" y="89"/>
                    </a:cubicBezTo>
                    <a:cubicBezTo>
                      <a:pt x="27" y="93"/>
                      <a:pt x="25" y="98"/>
                      <a:pt x="23" y="103"/>
                    </a:cubicBezTo>
                    <a:cubicBezTo>
                      <a:pt x="21" y="109"/>
                      <a:pt x="19" y="116"/>
                      <a:pt x="17" y="122"/>
                    </a:cubicBezTo>
                    <a:cubicBezTo>
                      <a:pt x="12" y="135"/>
                      <a:pt x="7" y="150"/>
                      <a:pt x="0" y="163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4" y="180"/>
                      <a:pt x="11" y="181"/>
                      <a:pt x="17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15"/>
              <p:cNvSpPr>
                <a:spLocks noEditPoints="1"/>
              </p:cNvSpPr>
              <p:nvPr/>
            </p:nvSpPr>
            <p:spPr bwMode="auto">
              <a:xfrm>
                <a:off x="15081250" y="2517775"/>
                <a:ext cx="766763" cy="687387"/>
              </a:xfrm>
              <a:custGeom>
                <a:avLst/>
                <a:gdLst>
                  <a:gd name="T0" fmla="*/ 180 w 203"/>
                  <a:gd name="T1" fmla="*/ 14 h 182"/>
                  <a:gd name="T2" fmla="*/ 145 w 203"/>
                  <a:gd name="T3" fmla="*/ 12 h 182"/>
                  <a:gd name="T4" fmla="*/ 145 w 203"/>
                  <a:gd name="T5" fmla="*/ 12 h 182"/>
                  <a:gd name="T6" fmla="*/ 150 w 203"/>
                  <a:gd name="T7" fmla="*/ 24 h 182"/>
                  <a:gd name="T8" fmla="*/ 150 w 203"/>
                  <a:gd name="T9" fmla="*/ 24 h 182"/>
                  <a:gd name="T10" fmla="*/ 165 w 203"/>
                  <a:gd name="T11" fmla="*/ 19 h 182"/>
                  <a:gd name="T12" fmla="*/ 109 w 203"/>
                  <a:gd name="T13" fmla="*/ 134 h 182"/>
                  <a:gd name="T14" fmla="*/ 121 w 203"/>
                  <a:gd name="T15" fmla="*/ 37 h 182"/>
                  <a:gd name="T16" fmla="*/ 137 w 203"/>
                  <a:gd name="T17" fmla="*/ 29 h 182"/>
                  <a:gd name="T18" fmla="*/ 133 w 203"/>
                  <a:gd name="T19" fmla="*/ 18 h 182"/>
                  <a:gd name="T20" fmla="*/ 132 w 203"/>
                  <a:gd name="T21" fmla="*/ 18 h 182"/>
                  <a:gd name="T22" fmla="*/ 101 w 203"/>
                  <a:gd name="T23" fmla="*/ 30 h 182"/>
                  <a:gd name="T24" fmla="*/ 49 w 203"/>
                  <a:gd name="T25" fmla="*/ 7 h 182"/>
                  <a:gd name="T26" fmla="*/ 6 w 203"/>
                  <a:gd name="T27" fmla="*/ 15 h 182"/>
                  <a:gd name="T28" fmla="*/ 0 w 203"/>
                  <a:gd name="T29" fmla="*/ 46 h 182"/>
                  <a:gd name="T30" fmla="*/ 0 w 203"/>
                  <a:gd name="T31" fmla="*/ 55 h 182"/>
                  <a:gd name="T32" fmla="*/ 13 w 203"/>
                  <a:gd name="T33" fmla="*/ 58 h 182"/>
                  <a:gd name="T34" fmla="*/ 13 w 203"/>
                  <a:gd name="T35" fmla="*/ 57 h 182"/>
                  <a:gd name="T36" fmla="*/ 15 w 203"/>
                  <a:gd name="T37" fmla="*/ 27 h 182"/>
                  <a:gd name="T38" fmla="*/ 24 w 203"/>
                  <a:gd name="T39" fmla="*/ 52 h 182"/>
                  <a:gd name="T40" fmla="*/ 37 w 203"/>
                  <a:gd name="T41" fmla="*/ 129 h 182"/>
                  <a:gd name="T42" fmla="*/ 108 w 203"/>
                  <a:gd name="T43" fmla="*/ 150 h 182"/>
                  <a:gd name="T44" fmla="*/ 180 w 203"/>
                  <a:gd name="T45" fmla="*/ 108 h 182"/>
                  <a:gd name="T46" fmla="*/ 181 w 203"/>
                  <a:gd name="T47" fmla="*/ 30 h 182"/>
                  <a:gd name="T48" fmla="*/ 188 w 203"/>
                  <a:gd name="T49" fmla="*/ 137 h 182"/>
                  <a:gd name="T50" fmla="*/ 180 w 203"/>
                  <a:gd name="T51" fmla="*/ 139 h 182"/>
                  <a:gd name="T52" fmla="*/ 101 w 203"/>
                  <a:gd name="T53" fmla="*/ 167 h 182"/>
                  <a:gd name="T54" fmla="*/ 81 w 203"/>
                  <a:gd name="T55" fmla="*/ 157 h 182"/>
                  <a:gd name="T56" fmla="*/ 14 w 203"/>
                  <a:gd name="T57" fmla="*/ 137 h 182"/>
                  <a:gd name="T58" fmla="*/ 14 w 203"/>
                  <a:gd name="T59" fmla="*/ 76 h 182"/>
                  <a:gd name="T60" fmla="*/ 0 w 203"/>
                  <a:gd name="T61" fmla="*/ 83 h 182"/>
                  <a:gd name="T62" fmla="*/ 0 w 203"/>
                  <a:gd name="T63" fmla="*/ 112 h 182"/>
                  <a:gd name="T64" fmla="*/ 15 w 203"/>
                  <a:gd name="T65" fmla="*/ 152 h 182"/>
                  <a:gd name="T66" fmla="*/ 58 w 203"/>
                  <a:gd name="T67" fmla="*/ 165 h 182"/>
                  <a:gd name="T68" fmla="*/ 94 w 203"/>
                  <a:gd name="T69" fmla="*/ 180 h 182"/>
                  <a:gd name="T70" fmla="*/ 113 w 203"/>
                  <a:gd name="T71" fmla="*/ 178 h 182"/>
                  <a:gd name="T72" fmla="*/ 163 w 203"/>
                  <a:gd name="T73" fmla="*/ 160 h 182"/>
                  <a:gd name="T74" fmla="*/ 203 w 203"/>
                  <a:gd name="T75" fmla="*/ 132 h 182"/>
                  <a:gd name="T76" fmla="*/ 203 w 203"/>
                  <a:gd name="T77" fmla="*/ 34 h 182"/>
                  <a:gd name="T78" fmla="*/ 94 w 203"/>
                  <a:gd name="T79" fmla="*/ 42 h 182"/>
                  <a:gd name="T80" fmla="*/ 40 w 203"/>
                  <a:gd name="T81" fmla="*/ 114 h 182"/>
                  <a:gd name="T82" fmla="*/ 94 w 203"/>
                  <a:gd name="T83" fmla="*/ 4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3" h="182">
                    <a:moveTo>
                      <a:pt x="198" y="16"/>
                    </a:moveTo>
                    <a:cubicBezTo>
                      <a:pt x="194" y="13"/>
                      <a:pt x="189" y="12"/>
                      <a:pt x="180" y="14"/>
                    </a:cubicBezTo>
                    <a:cubicBezTo>
                      <a:pt x="177" y="7"/>
                      <a:pt x="174" y="4"/>
                      <a:pt x="170" y="3"/>
                    </a:cubicBezTo>
                    <a:cubicBezTo>
                      <a:pt x="164" y="2"/>
                      <a:pt x="158" y="4"/>
                      <a:pt x="145" y="12"/>
                    </a:cubicBezTo>
                    <a:cubicBezTo>
                      <a:pt x="145" y="12"/>
                      <a:pt x="145" y="12"/>
                      <a:pt x="145" y="12"/>
                    </a:cubicBezTo>
                    <a:cubicBezTo>
                      <a:pt x="145" y="12"/>
                      <a:pt x="145" y="12"/>
                      <a:pt x="145" y="12"/>
                    </a:cubicBezTo>
                    <a:cubicBezTo>
                      <a:pt x="144" y="15"/>
                      <a:pt x="143" y="18"/>
                      <a:pt x="144" y="20"/>
                    </a:cubicBezTo>
                    <a:cubicBezTo>
                      <a:pt x="145" y="21"/>
                      <a:pt x="147" y="23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0" y="24"/>
                      <a:pt x="150" y="24"/>
                      <a:pt x="150" y="24"/>
                    </a:cubicBezTo>
                    <a:cubicBezTo>
                      <a:pt x="153" y="23"/>
                      <a:pt x="156" y="22"/>
                      <a:pt x="158" y="21"/>
                    </a:cubicBezTo>
                    <a:cubicBezTo>
                      <a:pt x="160" y="20"/>
                      <a:pt x="162" y="19"/>
                      <a:pt x="165" y="19"/>
                    </a:cubicBezTo>
                    <a:cubicBezTo>
                      <a:pt x="165" y="114"/>
                      <a:pt x="165" y="114"/>
                      <a:pt x="165" y="11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9" y="42"/>
                      <a:pt x="109" y="42"/>
                      <a:pt x="109" y="42"/>
                    </a:cubicBezTo>
                    <a:cubicBezTo>
                      <a:pt x="113" y="40"/>
                      <a:pt x="117" y="39"/>
                      <a:pt x="121" y="37"/>
                    </a:cubicBezTo>
                    <a:cubicBezTo>
                      <a:pt x="127" y="35"/>
                      <a:pt x="132" y="33"/>
                      <a:pt x="137" y="29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8" y="24"/>
                      <a:pt x="138" y="21"/>
                      <a:pt x="133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26" y="19"/>
                      <a:pt x="121" y="21"/>
                      <a:pt x="115" y="24"/>
                    </a:cubicBezTo>
                    <a:cubicBezTo>
                      <a:pt x="111" y="26"/>
                      <a:pt x="106" y="28"/>
                      <a:pt x="101" y="30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4" y="18"/>
                      <a:pt x="62" y="12"/>
                      <a:pt x="49" y="7"/>
                    </a:cubicBezTo>
                    <a:cubicBezTo>
                      <a:pt x="34" y="0"/>
                      <a:pt x="31" y="1"/>
                      <a:pt x="24" y="14"/>
                    </a:cubicBezTo>
                    <a:cubicBezTo>
                      <a:pt x="16" y="12"/>
                      <a:pt x="10" y="12"/>
                      <a:pt x="6" y="15"/>
                    </a:cubicBezTo>
                    <a:cubicBezTo>
                      <a:pt x="3" y="17"/>
                      <a:pt x="1" y="21"/>
                      <a:pt x="1" y="25"/>
                    </a:cubicBezTo>
                    <a:cubicBezTo>
                      <a:pt x="0" y="32"/>
                      <a:pt x="0" y="40"/>
                      <a:pt x="0" y="46"/>
                    </a:cubicBezTo>
                    <a:cubicBezTo>
                      <a:pt x="0" y="49"/>
                      <a:pt x="0" y="52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4" y="60"/>
                      <a:pt x="8" y="61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52"/>
                      <a:pt x="15" y="46"/>
                      <a:pt x="15" y="40"/>
                    </a:cubicBezTo>
                    <a:cubicBezTo>
                      <a:pt x="15" y="36"/>
                      <a:pt x="14" y="31"/>
                      <a:pt x="15" y="27"/>
                    </a:cubicBezTo>
                    <a:cubicBezTo>
                      <a:pt x="19" y="28"/>
                      <a:pt x="21" y="28"/>
                      <a:pt x="24" y="30"/>
                    </a:cubicBezTo>
                    <a:cubicBezTo>
                      <a:pt x="24" y="38"/>
                      <a:pt x="24" y="45"/>
                      <a:pt x="24" y="52"/>
                    </a:cubicBezTo>
                    <a:cubicBezTo>
                      <a:pt x="24" y="71"/>
                      <a:pt x="24" y="91"/>
                      <a:pt x="24" y="110"/>
                    </a:cubicBezTo>
                    <a:cubicBezTo>
                      <a:pt x="24" y="120"/>
                      <a:pt x="28" y="125"/>
                      <a:pt x="37" y="129"/>
                    </a:cubicBezTo>
                    <a:cubicBezTo>
                      <a:pt x="54" y="135"/>
                      <a:pt x="72" y="141"/>
                      <a:pt x="95" y="150"/>
                    </a:cubicBezTo>
                    <a:cubicBezTo>
                      <a:pt x="100" y="152"/>
                      <a:pt x="104" y="152"/>
                      <a:pt x="108" y="150"/>
                    </a:cubicBezTo>
                    <a:cubicBezTo>
                      <a:pt x="126" y="143"/>
                      <a:pt x="145" y="136"/>
                      <a:pt x="165" y="129"/>
                    </a:cubicBezTo>
                    <a:cubicBezTo>
                      <a:pt x="178" y="124"/>
                      <a:pt x="180" y="122"/>
                      <a:pt x="180" y="108"/>
                    </a:cubicBezTo>
                    <a:cubicBezTo>
                      <a:pt x="180" y="30"/>
                      <a:pt x="180" y="30"/>
                      <a:pt x="180" y="30"/>
                    </a:cubicBezTo>
                    <a:cubicBezTo>
                      <a:pt x="181" y="30"/>
                      <a:pt x="181" y="30"/>
                      <a:pt x="181" y="30"/>
                    </a:cubicBezTo>
                    <a:cubicBezTo>
                      <a:pt x="183" y="29"/>
                      <a:pt x="185" y="27"/>
                      <a:pt x="188" y="28"/>
                    </a:cubicBezTo>
                    <a:cubicBezTo>
                      <a:pt x="188" y="137"/>
                      <a:pt x="188" y="137"/>
                      <a:pt x="188" y="137"/>
                    </a:cubicBezTo>
                    <a:cubicBezTo>
                      <a:pt x="187" y="137"/>
                      <a:pt x="187" y="137"/>
                      <a:pt x="186" y="138"/>
                    </a:cubicBezTo>
                    <a:cubicBezTo>
                      <a:pt x="184" y="138"/>
                      <a:pt x="182" y="139"/>
                      <a:pt x="180" y="139"/>
                    </a:cubicBezTo>
                    <a:cubicBezTo>
                      <a:pt x="171" y="143"/>
                      <a:pt x="161" y="146"/>
                      <a:pt x="151" y="149"/>
                    </a:cubicBezTo>
                    <a:cubicBezTo>
                      <a:pt x="134" y="153"/>
                      <a:pt x="117" y="158"/>
                      <a:pt x="101" y="167"/>
                    </a:cubicBezTo>
                    <a:cubicBezTo>
                      <a:pt x="97" y="162"/>
                      <a:pt x="91" y="160"/>
                      <a:pt x="85" y="158"/>
                    </a:cubicBezTo>
                    <a:cubicBezTo>
                      <a:pt x="84" y="158"/>
                      <a:pt x="83" y="158"/>
                      <a:pt x="81" y="157"/>
                    </a:cubicBezTo>
                    <a:cubicBezTo>
                      <a:pt x="66" y="153"/>
                      <a:pt x="50" y="148"/>
                      <a:pt x="34" y="143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0" y="73"/>
                      <a:pt x="7" y="72"/>
                      <a:pt x="3" y="75"/>
                    </a:cubicBezTo>
                    <a:cubicBezTo>
                      <a:pt x="0" y="77"/>
                      <a:pt x="0" y="80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94"/>
                      <a:pt x="0" y="103"/>
                      <a:pt x="0" y="112"/>
                    </a:cubicBezTo>
                    <a:cubicBezTo>
                      <a:pt x="0" y="119"/>
                      <a:pt x="0" y="126"/>
                      <a:pt x="0" y="132"/>
                    </a:cubicBezTo>
                    <a:cubicBezTo>
                      <a:pt x="0" y="144"/>
                      <a:pt x="4" y="149"/>
                      <a:pt x="15" y="152"/>
                    </a:cubicBezTo>
                    <a:cubicBezTo>
                      <a:pt x="19" y="153"/>
                      <a:pt x="24" y="155"/>
                      <a:pt x="28" y="156"/>
                    </a:cubicBezTo>
                    <a:cubicBezTo>
                      <a:pt x="38" y="159"/>
                      <a:pt x="48" y="162"/>
                      <a:pt x="58" y="165"/>
                    </a:cubicBezTo>
                    <a:cubicBezTo>
                      <a:pt x="61" y="166"/>
                      <a:pt x="65" y="168"/>
                      <a:pt x="69" y="169"/>
                    </a:cubicBezTo>
                    <a:cubicBezTo>
                      <a:pt x="77" y="171"/>
                      <a:pt x="86" y="173"/>
                      <a:pt x="94" y="180"/>
                    </a:cubicBezTo>
                    <a:cubicBezTo>
                      <a:pt x="96" y="181"/>
                      <a:pt x="99" y="182"/>
                      <a:pt x="101" y="182"/>
                    </a:cubicBezTo>
                    <a:cubicBezTo>
                      <a:pt x="106" y="182"/>
                      <a:pt x="110" y="180"/>
                      <a:pt x="113" y="178"/>
                    </a:cubicBezTo>
                    <a:cubicBezTo>
                      <a:pt x="117" y="174"/>
                      <a:pt x="121" y="173"/>
                      <a:pt x="126" y="172"/>
                    </a:cubicBezTo>
                    <a:cubicBezTo>
                      <a:pt x="138" y="168"/>
                      <a:pt x="151" y="164"/>
                      <a:pt x="163" y="160"/>
                    </a:cubicBezTo>
                    <a:cubicBezTo>
                      <a:pt x="188" y="152"/>
                      <a:pt x="188" y="152"/>
                      <a:pt x="188" y="152"/>
                    </a:cubicBezTo>
                    <a:cubicBezTo>
                      <a:pt x="200" y="148"/>
                      <a:pt x="203" y="145"/>
                      <a:pt x="203" y="132"/>
                    </a:cubicBezTo>
                    <a:cubicBezTo>
                      <a:pt x="203" y="117"/>
                      <a:pt x="203" y="103"/>
                      <a:pt x="203" y="88"/>
                    </a:cubicBezTo>
                    <a:cubicBezTo>
                      <a:pt x="203" y="70"/>
                      <a:pt x="203" y="52"/>
                      <a:pt x="203" y="34"/>
                    </a:cubicBezTo>
                    <a:cubicBezTo>
                      <a:pt x="203" y="24"/>
                      <a:pt x="201" y="19"/>
                      <a:pt x="198" y="16"/>
                    </a:cubicBezTo>
                    <a:close/>
                    <a:moveTo>
                      <a:pt x="94" y="42"/>
                    </a:moveTo>
                    <a:cubicBezTo>
                      <a:pt x="94" y="134"/>
                      <a:pt x="94" y="134"/>
                      <a:pt x="94" y="134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8"/>
                      <a:pt x="40" y="18"/>
                      <a:pt x="40" y="18"/>
                    </a:cubicBezTo>
                    <a:lnTo>
                      <a:pt x="94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16"/>
              <p:cNvSpPr>
                <a:spLocks/>
              </p:cNvSpPr>
              <p:nvPr/>
            </p:nvSpPr>
            <p:spPr bwMode="auto">
              <a:xfrm>
                <a:off x="15863888" y="2955925"/>
                <a:ext cx="195263" cy="166687"/>
              </a:xfrm>
              <a:custGeom>
                <a:avLst/>
                <a:gdLst>
                  <a:gd name="T0" fmla="*/ 14 w 52"/>
                  <a:gd name="T1" fmla="*/ 15 h 44"/>
                  <a:gd name="T2" fmla="*/ 11 w 52"/>
                  <a:gd name="T3" fmla="*/ 15 h 44"/>
                  <a:gd name="T4" fmla="*/ 1 w 52"/>
                  <a:gd name="T5" fmla="*/ 18 h 44"/>
                  <a:gd name="T6" fmla="*/ 1 w 52"/>
                  <a:gd name="T7" fmla="*/ 27 h 44"/>
                  <a:gd name="T8" fmla="*/ 1 w 52"/>
                  <a:gd name="T9" fmla="*/ 27 h 44"/>
                  <a:gd name="T10" fmla="*/ 2 w 52"/>
                  <a:gd name="T11" fmla="*/ 27 h 44"/>
                  <a:gd name="T12" fmla="*/ 16 w 52"/>
                  <a:gd name="T13" fmla="*/ 29 h 44"/>
                  <a:gd name="T14" fmla="*/ 25 w 52"/>
                  <a:gd name="T15" fmla="*/ 30 h 44"/>
                  <a:gd name="T16" fmla="*/ 24 w 52"/>
                  <a:gd name="T17" fmla="*/ 32 h 44"/>
                  <a:gd name="T18" fmla="*/ 22 w 52"/>
                  <a:gd name="T19" fmla="*/ 37 h 44"/>
                  <a:gd name="T20" fmla="*/ 22 w 52"/>
                  <a:gd name="T21" fmla="*/ 38 h 44"/>
                  <a:gd name="T22" fmla="*/ 28 w 52"/>
                  <a:gd name="T23" fmla="*/ 44 h 44"/>
                  <a:gd name="T24" fmla="*/ 29 w 52"/>
                  <a:gd name="T25" fmla="*/ 44 h 44"/>
                  <a:gd name="T26" fmla="*/ 35 w 52"/>
                  <a:gd name="T27" fmla="*/ 40 h 44"/>
                  <a:gd name="T28" fmla="*/ 46 w 52"/>
                  <a:gd name="T29" fmla="*/ 30 h 44"/>
                  <a:gd name="T30" fmla="*/ 52 w 52"/>
                  <a:gd name="T31" fmla="*/ 25 h 44"/>
                  <a:gd name="T32" fmla="*/ 51 w 52"/>
                  <a:gd name="T33" fmla="*/ 24 h 44"/>
                  <a:gd name="T34" fmla="*/ 31 w 52"/>
                  <a:gd name="T35" fmla="*/ 1 h 44"/>
                  <a:gd name="T36" fmla="*/ 26 w 52"/>
                  <a:gd name="T37" fmla="*/ 0 h 44"/>
                  <a:gd name="T38" fmla="*/ 22 w 52"/>
                  <a:gd name="T39" fmla="*/ 8 h 44"/>
                  <a:gd name="T40" fmla="*/ 24 w 52"/>
                  <a:gd name="T41" fmla="*/ 12 h 44"/>
                  <a:gd name="T42" fmla="*/ 25 w 52"/>
                  <a:gd name="T43" fmla="*/ 15 h 44"/>
                  <a:gd name="T44" fmla="*/ 23 w 52"/>
                  <a:gd name="T45" fmla="*/ 15 h 44"/>
                  <a:gd name="T46" fmla="*/ 14 w 52"/>
                  <a:gd name="T4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44">
                    <a:moveTo>
                      <a:pt x="14" y="15"/>
                    </a:moveTo>
                    <a:cubicBezTo>
                      <a:pt x="13" y="15"/>
                      <a:pt x="12" y="15"/>
                      <a:pt x="11" y="15"/>
                    </a:cubicBezTo>
                    <a:cubicBezTo>
                      <a:pt x="8" y="15"/>
                      <a:pt x="5" y="15"/>
                      <a:pt x="1" y="18"/>
                    </a:cubicBezTo>
                    <a:cubicBezTo>
                      <a:pt x="0" y="20"/>
                      <a:pt x="0" y="23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6" y="30"/>
                      <a:pt x="11" y="30"/>
                      <a:pt x="16" y="29"/>
                    </a:cubicBezTo>
                    <a:cubicBezTo>
                      <a:pt x="19" y="29"/>
                      <a:pt x="22" y="29"/>
                      <a:pt x="25" y="30"/>
                    </a:cubicBezTo>
                    <a:cubicBezTo>
                      <a:pt x="25" y="30"/>
                      <a:pt x="24" y="31"/>
                      <a:pt x="24" y="32"/>
                    </a:cubicBezTo>
                    <a:cubicBezTo>
                      <a:pt x="22" y="33"/>
                      <a:pt x="21" y="35"/>
                      <a:pt x="22" y="37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41"/>
                      <a:pt x="26" y="43"/>
                      <a:pt x="28" y="44"/>
                    </a:cubicBezTo>
                    <a:cubicBezTo>
                      <a:pt x="28" y="44"/>
                      <a:pt x="28" y="44"/>
                      <a:pt x="29" y="44"/>
                    </a:cubicBezTo>
                    <a:cubicBezTo>
                      <a:pt x="30" y="44"/>
                      <a:pt x="32" y="43"/>
                      <a:pt x="35" y="40"/>
                    </a:cubicBezTo>
                    <a:cubicBezTo>
                      <a:pt x="39" y="37"/>
                      <a:pt x="42" y="34"/>
                      <a:pt x="46" y="30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47" y="13"/>
                      <a:pt x="39" y="6"/>
                      <a:pt x="31" y="1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2"/>
                      <a:pt x="22" y="4"/>
                      <a:pt x="22" y="8"/>
                    </a:cubicBezTo>
                    <a:cubicBezTo>
                      <a:pt x="21" y="10"/>
                      <a:pt x="23" y="11"/>
                      <a:pt x="24" y="12"/>
                    </a:cubicBezTo>
                    <a:cubicBezTo>
                      <a:pt x="24" y="13"/>
                      <a:pt x="25" y="14"/>
                      <a:pt x="25" y="15"/>
                    </a:cubicBezTo>
                    <a:cubicBezTo>
                      <a:pt x="24" y="15"/>
                      <a:pt x="24" y="15"/>
                      <a:pt x="23" y="15"/>
                    </a:cubicBezTo>
                    <a:cubicBezTo>
                      <a:pt x="20" y="15"/>
                      <a:pt x="17" y="15"/>
                      <a:pt x="14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17"/>
              <p:cNvSpPr>
                <a:spLocks/>
              </p:cNvSpPr>
              <p:nvPr/>
            </p:nvSpPr>
            <p:spPr bwMode="auto">
              <a:xfrm>
                <a:off x="14993938" y="2354263"/>
                <a:ext cx="196850" cy="166687"/>
              </a:xfrm>
              <a:custGeom>
                <a:avLst/>
                <a:gdLst>
                  <a:gd name="T0" fmla="*/ 30 w 52"/>
                  <a:gd name="T1" fmla="*/ 12 h 44"/>
                  <a:gd name="T2" fmla="*/ 28 w 52"/>
                  <a:gd name="T3" fmla="*/ 2 h 44"/>
                  <a:gd name="T4" fmla="*/ 19 w 52"/>
                  <a:gd name="T5" fmla="*/ 3 h 44"/>
                  <a:gd name="T6" fmla="*/ 6 w 52"/>
                  <a:gd name="T7" fmla="*/ 14 h 44"/>
                  <a:gd name="T8" fmla="*/ 0 w 52"/>
                  <a:gd name="T9" fmla="*/ 20 h 44"/>
                  <a:gd name="T10" fmla="*/ 0 w 52"/>
                  <a:gd name="T11" fmla="*/ 20 h 44"/>
                  <a:gd name="T12" fmla="*/ 15 w 52"/>
                  <a:gd name="T13" fmla="*/ 38 h 44"/>
                  <a:gd name="T14" fmla="*/ 21 w 52"/>
                  <a:gd name="T15" fmla="*/ 44 h 44"/>
                  <a:gd name="T16" fmla="*/ 22 w 52"/>
                  <a:gd name="T17" fmla="*/ 44 h 44"/>
                  <a:gd name="T18" fmla="*/ 22 w 52"/>
                  <a:gd name="T19" fmla="*/ 44 h 44"/>
                  <a:gd name="T20" fmla="*/ 30 w 52"/>
                  <a:gd name="T21" fmla="*/ 39 h 44"/>
                  <a:gd name="T22" fmla="*/ 27 w 52"/>
                  <a:gd name="T23" fmla="*/ 29 h 44"/>
                  <a:gd name="T24" fmla="*/ 48 w 52"/>
                  <a:gd name="T25" fmla="*/ 29 h 44"/>
                  <a:gd name="T26" fmla="*/ 49 w 52"/>
                  <a:gd name="T27" fmla="*/ 29 h 44"/>
                  <a:gd name="T28" fmla="*/ 52 w 52"/>
                  <a:gd name="T29" fmla="*/ 22 h 44"/>
                  <a:gd name="T30" fmla="*/ 48 w 52"/>
                  <a:gd name="T31" fmla="*/ 15 h 44"/>
                  <a:gd name="T32" fmla="*/ 48 w 52"/>
                  <a:gd name="T33" fmla="*/ 15 h 44"/>
                  <a:gd name="T34" fmla="*/ 27 w 52"/>
                  <a:gd name="T35" fmla="*/ 15 h 44"/>
                  <a:gd name="T36" fmla="*/ 27 w 52"/>
                  <a:gd name="T37" fmla="*/ 15 h 44"/>
                  <a:gd name="T38" fmla="*/ 30 w 52"/>
                  <a:gd name="T3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44">
                    <a:moveTo>
                      <a:pt x="30" y="12"/>
                    </a:moveTo>
                    <a:cubicBezTo>
                      <a:pt x="32" y="8"/>
                      <a:pt x="31" y="5"/>
                      <a:pt x="28" y="2"/>
                    </a:cubicBezTo>
                    <a:cubicBezTo>
                      <a:pt x="25" y="0"/>
                      <a:pt x="22" y="0"/>
                      <a:pt x="19" y="3"/>
                    </a:cubicBezTo>
                    <a:cubicBezTo>
                      <a:pt x="14" y="6"/>
                      <a:pt x="10" y="10"/>
                      <a:pt x="6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5" y="28"/>
                      <a:pt x="10" y="33"/>
                      <a:pt x="15" y="38"/>
                    </a:cubicBezTo>
                    <a:cubicBezTo>
                      <a:pt x="17" y="40"/>
                      <a:pt x="19" y="42"/>
                      <a:pt x="21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7" y="43"/>
                      <a:pt x="29" y="41"/>
                      <a:pt x="30" y="39"/>
                    </a:cubicBezTo>
                    <a:cubicBezTo>
                      <a:pt x="31" y="36"/>
                      <a:pt x="29" y="33"/>
                      <a:pt x="27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1" y="26"/>
                      <a:pt x="52" y="24"/>
                      <a:pt x="52" y="22"/>
                    </a:cubicBezTo>
                    <a:cubicBezTo>
                      <a:pt x="52" y="20"/>
                      <a:pt x="51" y="18"/>
                      <a:pt x="48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3"/>
                      <a:pt x="29" y="13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18"/>
              <p:cNvSpPr>
                <a:spLocks/>
              </p:cNvSpPr>
              <p:nvPr/>
            </p:nvSpPr>
            <p:spPr bwMode="auto">
              <a:xfrm>
                <a:off x="15511463" y="2668588"/>
                <a:ext cx="185738" cy="98425"/>
              </a:xfrm>
              <a:custGeom>
                <a:avLst/>
                <a:gdLst>
                  <a:gd name="T0" fmla="*/ 41 w 49"/>
                  <a:gd name="T1" fmla="*/ 0 h 26"/>
                  <a:gd name="T2" fmla="*/ 40 w 49"/>
                  <a:gd name="T3" fmla="*/ 0 h 26"/>
                  <a:gd name="T4" fmla="*/ 40 w 49"/>
                  <a:gd name="T5" fmla="*/ 0 h 26"/>
                  <a:gd name="T6" fmla="*/ 26 w 49"/>
                  <a:gd name="T7" fmla="*/ 5 h 26"/>
                  <a:gd name="T8" fmla="*/ 1 w 49"/>
                  <a:gd name="T9" fmla="*/ 16 h 26"/>
                  <a:gd name="T10" fmla="*/ 0 w 49"/>
                  <a:gd name="T11" fmla="*/ 16 h 26"/>
                  <a:gd name="T12" fmla="*/ 0 w 49"/>
                  <a:gd name="T13" fmla="*/ 17 h 26"/>
                  <a:gd name="T14" fmla="*/ 8 w 49"/>
                  <a:gd name="T15" fmla="*/ 26 h 26"/>
                  <a:gd name="T16" fmla="*/ 8 w 49"/>
                  <a:gd name="T17" fmla="*/ 26 h 26"/>
                  <a:gd name="T18" fmla="*/ 9 w 49"/>
                  <a:gd name="T19" fmla="*/ 26 h 26"/>
                  <a:gd name="T20" fmla="*/ 24 w 49"/>
                  <a:gd name="T21" fmla="*/ 21 h 26"/>
                  <a:gd name="T22" fmla="*/ 48 w 49"/>
                  <a:gd name="T23" fmla="*/ 9 h 26"/>
                  <a:gd name="T24" fmla="*/ 49 w 49"/>
                  <a:gd name="T25" fmla="*/ 8 h 26"/>
                  <a:gd name="T26" fmla="*/ 49 w 49"/>
                  <a:gd name="T27" fmla="*/ 8 h 26"/>
                  <a:gd name="T28" fmla="*/ 41 w 49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26">
                    <a:moveTo>
                      <a:pt x="41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2"/>
                      <a:pt x="31" y="3"/>
                      <a:pt x="26" y="5"/>
                    </a:cubicBezTo>
                    <a:cubicBezTo>
                      <a:pt x="18" y="7"/>
                      <a:pt x="9" y="10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22"/>
                      <a:pt x="2" y="25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3" y="24"/>
                      <a:pt x="18" y="22"/>
                      <a:pt x="24" y="21"/>
                    </a:cubicBezTo>
                    <a:cubicBezTo>
                      <a:pt x="32" y="18"/>
                      <a:pt x="41" y="16"/>
                      <a:pt x="48" y="9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7" y="3"/>
                      <a:pt x="46" y="1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19"/>
              <p:cNvSpPr>
                <a:spLocks/>
              </p:cNvSpPr>
              <p:nvPr/>
            </p:nvSpPr>
            <p:spPr bwMode="auto">
              <a:xfrm>
                <a:off x="15508288" y="2755900"/>
                <a:ext cx="185738" cy="101600"/>
              </a:xfrm>
              <a:custGeom>
                <a:avLst/>
                <a:gdLst>
                  <a:gd name="T0" fmla="*/ 13 w 49"/>
                  <a:gd name="T1" fmla="*/ 26 h 27"/>
                  <a:gd name="T2" fmla="*/ 13 w 49"/>
                  <a:gd name="T3" fmla="*/ 26 h 27"/>
                  <a:gd name="T4" fmla="*/ 29 w 49"/>
                  <a:gd name="T5" fmla="*/ 20 h 27"/>
                  <a:gd name="T6" fmla="*/ 41 w 49"/>
                  <a:gd name="T7" fmla="*/ 16 h 27"/>
                  <a:gd name="T8" fmla="*/ 49 w 49"/>
                  <a:gd name="T9" fmla="*/ 8 h 27"/>
                  <a:gd name="T10" fmla="*/ 49 w 49"/>
                  <a:gd name="T11" fmla="*/ 8 h 27"/>
                  <a:gd name="T12" fmla="*/ 49 w 49"/>
                  <a:gd name="T13" fmla="*/ 8 h 27"/>
                  <a:gd name="T14" fmla="*/ 43 w 49"/>
                  <a:gd name="T15" fmla="*/ 1 h 27"/>
                  <a:gd name="T16" fmla="*/ 43 w 49"/>
                  <a:gd name="T17" fmla="*/ 0 h 27"/>
                  <a:gd name="T18" fmla="*/ 42 w 49"/>
                  <a:gd name="T19" fmla="*/ 1 h 27"/>
                  <a:gd name="T20" fmla="*/ 17 w 49"/>
                  <a:gd name="T21" fmla="*/ 9 h 27"/>
                  <a:gd name="T22" fmla="*/ 5 w 49"/>
                  <a:gd name="T23" fmla="*/ 14 h 27"/>
                  <a:gd name="T24" fmla="*/ 4 w 49"/>
                  <a:gd name="T25" fmla="*/ 14 h 27"/>
                  <a:gd name="T26" fmla="*/ 4 w 49"/>
                  <a:gd name="T27" fmla="*/ 14 h 27"/>
                  <a:gd name="T28" fmla="*/ 3 w 49"/>
                  <a:gd name="T29" fmla="*/ 24 h 27"/>
                  <a:gd name="T30" fmla="*/ 9 w 49"/>
                  <a:gd name="T31" fmla="*/ 27 h 27"/>
                  <a:gd name="T32" fmla="*/ 13 w 49"/>
                  <a:gd name="T33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27">
                    <a:moveTo>
                      <a:pt x="13" y="26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18" y="24"/>
                      <a:pt x="24" y="22"/>
                      <a:pt x="29" y="20"/>
                    </a:cubicBezTo>
                    <a:cubicBezTo>
                      <a:pt x="33" y="19"/>
                      <a:pt x="37" y="17"/>
                      <a:pt x="41" y="16"/>
                    </a:cubicBezTo>
                    <a:cubicBezTo>
                      <a:pt x="44" y="15"/>
                      <a:pt x="48" y="13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5"/>
                      <a:pt x="48" y="2"/>
                      <a:pt x="43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34" y="3"/>
                      <a:pt x="25" y="6"/>
                      <a:pt x="17" y="9"/>
                    </a:cubicBezTo>
                    <a:cubicBezTo>
                      <a:pt x="13" y="11"/>
                      <a:pt x="9" y="12"/>
                      <a:pt x="5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" y="17"/>
                      <a:pt x="0" y="20"/>
                      <a:pt x="3" y="24"/>
                    </a:cubicBezTo>
                    <a:cubicBezTo>
                      <a:pt x="5" y="26"/>
                      <a:pt x="7" y="27"/>
                      <a:pt x="9" y="27"/>
                    </a:cubicBezTo>
                    <a:cubicBezTo>
                      <a:pt x="10" y="27"/>
                      <a:pt x="12" y="26"/>
                      <a:pt x="1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20"/>
              <p:cNvSpPr>
                <a:spLocks/>
              </p:cNvSpPr>
              <p:nvPr/>
            </p:nvSpPr>
            <p:spPr bwMode="auto">
              <a:xfrm>
                <a:off x="15511463" y="2841625"/>
                <a:ext cx="185738" cy="106362"/>
              </a:xfrm>
              <a:custGeom>
                <a:avLst/>
                <a:gdLst>
                  <a:gd name="T0" fmla="*/ 5 w 49"/>
                  <a:gd name="T1" fmla="*/ 28 h 28"/>
                  <a:gd name="T2" fmla="*/ 6 w 49"/>
                  <a:gd name="T3" fmla="*/ 28 h 28"/>
                  <a:gd name="T4" fmla="*/ 6 w 49"/>
                  <a:gd name="T5" fmla="*/ 28 h 28"/>
                  <a:gd name="T6" fmla="*/ 17 w 49"/>
                  <a:gd name="T7" fmla="*/ 24 h 28"/>
                  <a:gd name="T8" fmla="*/ 48 w 49"/>
                  <a:gd name="T9" fmla="*/ 11 h 28"/>
                  <a:gd name="T10" fmla="*/ 49 w 49"/>
                  <a:gd name="T11" fmla="*/ 11 h 28"/>
                  <a:gd name="T12" fmla="*/ 49 w 49"/>
                  <a:gd name="T13" fmla="*/ 10 h 28"/>
                  <a:gd name="T14" fmla="*/ 36 w 49"/>
                  <a:gd name="T15" fmla="*/ 2 h 28"/>
                  <a:gd name="T16" fmla="*/ 35 w 49"/>
                  <a:gd name="T17" fmla="*/ 3 h 28"/>
                  <a:gd name="T18" fmla="*/ 7 w 49"/>
                  <a:gd name="T19" fmla="*/ 13 h 28"/>
                  <a:gd name="T20" fmla="*/ 1 w 49"/>
                  <a:gd name="T21" fmla="*/ 19 h 28"/>
                  <a:gd name="T22" fmla="*/ 5 w 49"/>
                  <a:gd name="T2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28">
                    <a:moveTo>
                      <a:pt x="5" y="28"/>
                    </a:move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10" y="27"/>
                      <a:pt x="14" y="25"/>
                      <a:pt x="17" y="24"/>
                    </a:cubicBezTo>
                    <a:cubicBezTo>
                      <a:pt x="28" y="21"/>
                      <a:pt x="39" y="18"/>
                      <a:pt x="48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5" y="2"/>
                      <a:pt x="43" y="0"/>
                      <a:pt x="36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5" y="6"/>
                      <a:pt x="16" y="9"/>
                      <a:pt x="7" y="13"/>
                    </a:cubicBezTo>
                    <a:cubicBezTo>
                      <a:pt x="3" y="15"/>
                      <a:pt x="1" y="17"/>
                      <a:pt x="1" y="19"/>
                    </a:cubicBezTo>
                    <a:cubicBezTo>
                      <a:pt x="0" y="22"/>
                      <a:pt x="2" y="25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21"/>
              <p:cNvSpPr>
                <a:spLocks/>
              </p:cNvSpPr>
              <p:nvPr/>
            </p:nvSpPr>
            <p:spPr bwMode="auto">
              <a:xfrm>
                <a:off x="15244763" y="2755900"/>
                <a:ext cx="176213" cy="101600"/>
              </a:xfrm>
              <a:custGeom>
                <a:avLst/>
                <a:gdLst>
                  <a:gd name="T0" fmla="*/ 1 w 47"/>
                  <a:gd name="T1" fmla="*/ 13 h 27"/>
                  <a:gd name="T2" fmla="*/ 2 w 47"/>
                  <a:gd name="T3" fmla="*/ 13 h 27"/>
                  <a:gd name="T4" fmla="*/ 33 w 47"/>
                  <a:gd name="T5" fmla="*/ 25 h 27"/>
                  <a:gd name="T6" fmla="*/ 40 w 47"/>
                  <a:gd name="T7" fmla="*/ 27 h 27"/>
                  <a:gd name="T8" fmla="*/ 40 w 47"/>
                  <a:gd name="T9" fmla="*/ 27 h 27"/>
                  <a:gd name="T10" fmla="*/ 41 w 47"/>
                  <a:gd name="T11" fmla="*/ 27 h 27"/>
                  <a:gd name="T12" fmla="*/ 46 w 47"/>
                  <a:gd name="T13" fmla="*/ 18 h 27"/>
                  <a:gd name="T14" fmla="*/ 46 w 47"/>
                  <a:gd name="T15" fmla="*/ 17 h 27"/>
                  <a:gd name="T16" fmla="*/ 46 w 47"/>
                  <a:gd name="T17" fmla="*/ 17 h 27"/>
                  <a:gd name="T18" fmla="*/ 1 w 47"/>
                  <a:gd name="T19" fmla="*/ 4 h 27"/>
                  <a:gd name="T20" fmla="*/ 1 w 47"/>
                  <a:gd name="T21" fmla="*/ 4 h 27"/>
                  <a:gd name="T22" fmla="*/ 1 w 47"/>
                  <a:gd name="T23" fmla="*/ 4 h 27"/>
                  <a:gd name="T24" fmla="*/ 1 w 47"/>
                  <a:gd name="T25" fmla="*/ 12 h 27"/>
                  <a:gd name="T26" fmla="*/ 1 w 47"/>
                  <a:gd name="T2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27">
                    <a:moveTo>
                      <a:pt x="1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12" y="18"/>
                      <a:pt x="22" y="21"/>
                      <a:pt x="33" y="25"/>
                    </a:cubicBezTo>
                    <a:cubicBezTo>
                      <a:pt x="35" y="25"/>
                      <a:pt x="37" y="26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4" y="25"/>
                      <a:pt x="47" y="23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38" y="9"/>
                      <a:pt x="8" y="0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7"/>
                      <a:pt x="0" y="9"/>
                      <a:pt x="1" y="12"/>
                    </a:cubicBezTo>
                    <a:lnTo>
                      <a:pt x="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22"/>
              <p:cNvSpPr>
                <a:spLocks/>
              </p:cNvSpPr>
              <p:nvPr/>
            </p:nvSpPr>
            <p:spPr bwMode="auto">
              <a:xfrm>
                <a:off x="15240000" y="2846388"/>
                <a:ext cx="180975" cy="101600"/>
              </a:xfrm>
              <a:custGeom>
                <a:avLst/>
                <a:gdLst>
                  <a:gd name="T0" fmla="*/ 41 w 48"/>
                  <a:gd name="T1" fmla="*/ 12 h 27"/>
                  <a:gd name="T2" fmla="*/ 20 w 48"/>
                  <a:gd name="T3" fmla="*/ 4 h 27"/>
                  <a:gd name="T4" fmla="*/ 17 w 48"/>
                  <a:gd name="T5" fmla="*/ 3 h 27"/>
                  <a:gd name="T6" fmla="*/ 15 w 48"/>
                  <a:gd name="T7" fmla="*/ 2 h 27"/>
                  <a:gd name="T8" fmla="*/ 4 w 48"/>
                  <a:gd name="T9" fmla="*/ 2 h 27"/>
                  <a:gd name="T10" fmla="*/ 2 w 48"/>
                  <a:gd name="T11" fmla="*/ 12 h 27"/>
                  <a:gd name="T12" fmla="*/ 2 w 48"/>
                  <a:gd name="T13" fmla="*/ 13 h 27"/>
                  <a:gd name="T14" fmla="*/ 3 w 48"/>
                  <a:gd name="T15" fmla="*/ 13 h 27"/>
                  <a:gd name="T16" fmla="*/ 13 w 48"/>
                  <a:gd name="T17" fmla="*/ 17 h 27"/>
                  <a:gd name="T18" fmla="*/ 43 w 48"/>
                  <a:gd name="T19" fmla="*/ 27 h 27"/>
                  <a:gd name="T20" fmla="*/ 44 w 48"/>
                  <a:gd name="T21" fmla="*/ 27 h 27"/>
                  <a:gd name="T22" fmla="*/ 44 w 48"/>
                  <a:gd name="T23" fmla="*/ 26 h 27"/>
                  <a:gd name="T24" fmla="*/ 47 w 48"/>
                  <a:gd name="T25" fmla="*/ 17 h 27"/>
                  <a:gd name="T26" fmla="*/ 41 w 48"/>
                  <a:gd name="T27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7">
                    <a:moveTo>
                      <a:pt x="41" y="12"/>
                    </a:moveTo>
                    <a:cubicBezTo>
                      <a:pt x="34" y="9"/>
                      <a:pt x="27" y="7"/>
                      <a:pt x="20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5" y="2"/>
                    </a:cubicBezTo>
                    <a:cubicBezTo>
                      <a:pt x="12" y="1"/>
                      <a:pt x="8" y="0"/>
                      <a:pt x="4" y="2"/>
                    </a:cubicBezTo>
                    <a:cubicBezTo>
                      <a:pt x="0" y="4"/>
                      <a:pt x="1" y="8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4"/>
                      <a:pt x="10" y="16"/>
                      <a:pt x="13" y="17"/>
                    </a:cubicBezTo>
                    <a:cubicBezTo>
                      <a:pt x="23" y="21"/>
                      <a:pt x="33" y="25"/>
                      <a:pt x="43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7" y="22"/>
                      <a:pt x="48" y="19"/>
                      <a:pt x="47" y="17"/>
                    </a:cubicBezTo>
                    <a:cubicBezTo>
                      <a:pt x="46" y="15"/>
                      <a:pt x="44" y="13"/>
                      <a:pt x="4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23"/>
              <p:cNvSpPr>
                <a:spLocks/>
              </p:cNvSpPr>
              <p:nvPr/>
            </p:nvSpPr>
            <p:spPr bwMode="auto">
              <a:xfrm>
                <a:off x="15240000" y="2668588"/>
                <a:ext cx="185738" cy="101600"/>
              </a:xfrm>
              <a:custGeom>
                <a:avLst/>
                <a:gdLst>
                  <a:gd name="T0" fmla="*/ 2 w 49"/>
                  <a:gd name="T1" fmla="*/ 12 h 27"/>
                  <a:gd name="T2" fmla="*/ 3 w 49"/>
                  <a:gd name="T3" fmla="*/ 12 h 27"/>
                  <a:gd name="T4" fmla="*/ 27 w 49"/>
                  <a:gd name="T5" fmla="*/ 22 h 27"/>
                  <a:gd name="T6" fmla="*/ 40 w 49"/>
                  <a:gd name="T7" fmla="*/ 26 h 27"/>
                  <a:gd name="T8" fmla="*/ 41 w 49"/>
                  <a:gd name="T9" fmla="*/ 27 h 27"/>
                  <a:gd name="T10" fmla="*/ 41 w 49"/>
                  <a:gd name="T11" fmla="*/ 26 h 27"/>
                  <a:gd name="T12" fmla="*/ 46 w 49"/>
                  <a:gd name="T13" fmla="*/ 14 h 27"/>
                  <a:gd name="T14" fmla="*/ 46 w 49"/>
                  <a:gd name="T15" fmla="*/ 14 h 27"/>
                  <a:gd name="T16" fmla="*/ 45 w 49"/>
                  <a:gd name="T17" fmla="*/ 14 h 27"/>
                  <a:gd name="T18" fmla="*/ 7 w 49"/>
                  <a:gd name="T19" fmla="*/ 0 h 27"/>
                  <a:gd name="T20" fmla="*/ 7 w 49"/>
                  <a:gd name="T21" fmla="*/ 0 h 27"/>
                  <a:gd name="T22" fmla="*/ 7 w 49"/>
                  <a:gd name="T23" fmla="*/ 0 h 27"/>
                  <a:gd name="T24" fmla="*/ 2 w 49"/>
                  <a:gd name="T25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27">
                    <a:moveTo>
                      <a:pt x="2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10" y="16"/>
                      <a:pt x="19" y="19"/>
                      <a:pt x="27" y="22"/>
                    </a:cubicBezTo>
                    <a:cubicBezTo>
                      <a:pt x="31" y="23"/>
                      <a:pt x="36" y="25"/>
                      <a:pt x="40" y="26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7" y="23"/>
                      <a:pt x="49" y="20"/>
                      <a:pt x="46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35" y="9"/>
                      <a:pt x="22" y="4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3"/>
                      <a:pt x="0" y="6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B4D0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78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4E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BBEE-401B-614E-9FB9-DA93DD93B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6450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understanding of your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challenges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53AD5-339E-476E-8B4A-F3AC9175797E}"/>
              </a:ext>
            </a:extLst>
          </p:cNvPr>
          <p:cNvSpPr txBox="1"/>
          <p:nvPr/>
        </p:nvSpPr>
        <p:spPr>
          <a:xfrm>
            <a:off x="6285457" y="221849"/>
            <a:ext cx="5394960" cy="5486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Manual workflow impeding view of items in print to web lifecycle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58" y="123790"/>
            <a:ext cx="640080" cy="579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39C8F-E285-492F-9F3D-4319D71A9A4E}"/>
              </a:ext>
            </a:extLst>
          </p:cNvPr>
          <p:cNvSpPr txBox="1"/>
          <p:nvPr/>
        </p:nvSpPr>
        <p:spPr>
          <a:xfrm>
            <a:off x="6285457" y="1211119"/>
            <a:ext cx="5394960" cy="5486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Lack of centralized view of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performance across the PTW lifecycle and ownership of SLA’s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58" y="1152892"/>
            <a:ext cx="640080" cy="670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39C8F-E285-492F-9F3D-4319D71A9A4E}"/>
              </a:ext>
            </a:extLst>
          </p:cNvPr>
          <p:cNvSpPr txBox="1"/>
          <p:nvPr/>
        </p:nvSpPr>
        <p:spPr>
          <a:xfrm>
            <a:off x="6285457" y="2429986"/>
            <a:ext cx="5394960" cy="5486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Current personnel’s ability to interpret tasks and adapt to the changes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business/process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58" y="2310546"/>
            <a:ext cx="640080" cy="612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339C8F-E285-492F-9F3D-4319D71A9A4E}"/>
              </a:ext>
            </a:extLst>
          </p:cNvPr>
          <p:cNvSpPr txBox="1"/>
          <p:nvPr/>
        </p:nvSpPr>
        <p:spPr>
          <a:xfrm>
            <a:off x="6285457" y="3543057"/>
            <a:ext cx="5394960" cy="5486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Scaling the team up and down quickly based on tasks/additional workload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58" y="3432816"/>
            <a:ext cx="640080" cy="5982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339C8F-E285-492F-9F3D-4319D71A9A4E}"/>
              </a:ext>
            </a:extLst>
          </p:cNvPr>
          <p:cNvSpPr txBox="1"/>
          <p:nvPr/>
        </p:nvSpPr>
        <p:spPr>
          <a:xfrm>
            <a:off x="6285457" y="4625177"/>
            <a:ext cx="5394960" cy="5486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Lack of ownership of operations and SLA’s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58" y="4540104"/>
            <a:ext cx="640080" cy="6702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2" t="16508" r="4194" b="16575"/>
          <a:stretch/>
        </p:blipFill>
        <p:spPr>
          <a:xfrm>
            <a:off x="5044658" y="5642175"/>
            <a:ext cx="548640" cy="5981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339C8F-E285-492F-9F3D-4319D71A9A4E}"/>
              </a:ext>
            </a:extLst>
          </p:cNvPr>
          <p:cNvSpPr txBox="1"/>
          <p:nvPr/>
        </p:nvSpPr>
        <p:spPr>
          <a:xfrm>
            <a:off x="6285457" y="5629476"/>
            <a:ext cx="5394960" cy="5486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Procedures not updated to reflect current brand guidelines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3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ExlService Holdings,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8CA8-4222-D24F-ACDB-33341C247B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CE398A-D6C8-40A8-A6C1-B1A672B32FAC}"/>
              </a:ext>
            </a:extLst>
          </p:cNvPr>
          <p:cNvGrpSpPr/>
          <p:nvPr/>
        </p:nvGrpSpPr>
        <p:grpSpPr>
          <a:xfrm>
            <a:off x="510106" y="1265700"/>
            <a:ext cx="11214320" cy="525475"/>
            <a:chOff x="510106" y="1265700"/>
            <a:chExt cx="11214320" cy="525475"/>
          </a:xfrm>
        </p:grpSpPr>
        <p:sp>
          <p:nvSpPr>
            <p:cNvPr id="115" name="Rectangle 114"/>
            <p:cNvSpPr/>
            <p:nvPr/>
          </p:nvSpPr>
          <p:spPr>
            <a:xfrm>
              <a:off x="510106" y="1265700"/>
              <a:ext cx="2654460" cy="52547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Centralised operations driving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SLA’s and  performance mgmt.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363393" y="1265700"/>
              <a:ext cx="2654460" cy="52547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Excellence in Service delivery 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216680" y="1265700"/>
              <a:ext cx="2654460" cy="52547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Dedicated Program Management team for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seamless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transition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069966" y="1265700"/>
              <a:ext cx="2654460" cy="52547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Pre-identified transformation initiatives to drive efficiency</a:t>
              </a:r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510106" y="2327882"/>
            <a:ext cx="3657600" cy="3664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t"/>
          <a:lstStyle/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scope work to be serviced from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Pune, India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Upfront FTE’s reduction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due to increased productive hours 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Ownership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 SLAs from day 1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Enhanced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workflow solution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reduce manual effort and accurate reporting 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2-way channel for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effective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transparent communication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Quality Assurance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that focuses on outcomes along with compliance to process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Embedded analytics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continuous improvements and intelligent operat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ions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1162" y="1873799"/>
            <a:ext cx="3657600" cy="446961"/>
          </a:xfrm>
          <a:prstGeom prst="rect">
            <a:avLst/>
          </a:prstGeom>
          <a:solidFill>
            <a:srgbClr val="FB4E0B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Service Delivery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288466" y="1873799"/>
            <a:ext cx="3657600" cy="446961"/>
          </a:xfrm>
          <a:prstGeom prst="rect">
            <a:avLst/>
          </a:prstGeom>
          <a:solidFill>
            <a:srgbClr val="FB4E0B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Transition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066826" y="1873799"/>
            <a:ext cx="3657600" cy="446961"/>
          </a:xfrm>
          <a:prstGeom prst="rect">
            <a:avLst/>
          </a:prstGeom>
          <a:solidFill>
            <a:srgbClr val="FB4E0B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Transformation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12648" y="1156426"/>
            <a:ext cx="11813097" cy="483557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36D016-1E0C-684F-ACFE-0D0AD4E95BDA}"/>
              </a:ext>
            </a:extLst>
          </p:cNvPr>
          <p:cNvSpPr txBox="1">
            <a:spLocks/>
          </p:cNvSpPr>
          <p:nvPr/>
        </p:nvSpPr>
        <p:spPr>
          <a:xfrm>
            <a:off x="212648" y="201916"/>
            <a:ext cx="11277598" cy="254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System Font Regular"/>
              <a:buNone/>
              <a:defRPr sz="1400" b="1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905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5826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8556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1100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4D0A"/>
              </a:buClr>
              <a:buSzTx/>
              <a:buFont typeface="System Font Regular"/>
              <a:buNone/>
              <a:tabLst/>
              <a:defRPr/>
            </a:pPr>
            <a:r>
              <a:rPr lang="en-US" sz="2800" b="0" dirty="0">
                <a:solidFill>
                  <a:srgbClr val="FB4E0B"/>
                </a:solidFill>
              </a:rPr>
              <a:t>Solution </a:t>
            </a:r>
            <a:r>
              <a:rPr lang="en-US" sz="2800" b="0" dirty="0" smtClean="0">
                <a:solidFill>
                  <a:srgbClr val="FB4E0B"/>
                </a:solidFill>
              </a:rPr>
              <a:t>Strategy </a:t>
            </a:r>
            <a:endParaRPr lang="en-US" sz="2800" b="0" dirty="0">
              <a:solidFill>
                <a:srgbClr val="FB4E0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5AF27-B393-4468-801A-DD53B89863BB}"/>
              </a:ext>
            </a:extLst>
          </p:cNvPr>
          <p:cNvSpPr txBox="1"/>
          <p:nvPr/>
        </p:nvSpPr>
        <p:spPr>
          <a:xfrm>
            <a:off x="8066826" y="2320760"/>
            <a:ext cx="365760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33% and 41%</a:t>
            </a:r>
            <a:r>
              <a:rPr kumimoji="0" lang="en-US" sz="1400" b="1" i="0" u="none" strike="noStrike" kern="1200" cap="none" spc="0" normalizeH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FTE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reduction </a:t>
            </a:r>
            <a:r>
              <a:rPr lang="en-US" sz="14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3 years and 5 years timeframe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through EXL Vue.AI suite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NEXT dedicated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Digital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Improve print to web onboarding lifecycle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Workflow &amp; Reporting Solution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Print to Web process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AI led Product Attribution/Tagging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automated assessment of product photos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Granular tagging, labeling and classification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AI led Automated image moderation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automatic assessment &amp; Error detection as per Image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guidelines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88466" y="2327882"/>
            <a:ext cx="3643976" cy="3664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Dedicated &amp; experienced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implementation team from phase 1 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End to end transition to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complete in 10 weeks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from contract execution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EXL plan to hire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 3 quartile of Incumbent resources  - 80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resources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Clear cut over plan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built showcasing ramp up at EXL and ramp down at Incumbent </a:t>
            </a: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Technology and facilities are already in place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do not require any planning/execution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Documentation to be updated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reflect current guidelines as part of transition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68275" marR="0" lvl="0" indent="-1682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Best practices from Phase 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EXL to do most of the heavy lifting </a:t>
            </a:r>
          </a:p>
        </p:txBody>
      </p:sp>
    </p:spTree>
    <p:extLst>
      <p:ext uri="{BB962C8B-B14F-4D97-AF65-F5344CB8AC3E}">
        <p14:creationId xmlns:p14="http://schemas.microsoft.com/office/powerpoint/2010/main" val="346450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21720" y="6384758"/>
            <a:ext cx="5388018" cy="201238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ExlService Holdings,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78100" y="6384758"/>
            <a:ext cx="480632" cy="201238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8CA8-4222-D24F-ACDB-33341C247B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23409" y="855550"/>
            <a:ext cx="912646" cy="504534"/>
          </a:xfrm>
          <a:prstGeom prst="rect">
            <a:avLst/>
          </a:prstGeom>
          <a:solidFill>
            <a:srgbClr val="FB4E0B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Current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FTE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06342" y="855550"/>
            <a:ext cx="1460234" cy="504534"/>
          </a:xfrm>
          <a:prstGeom prst="rect">
            <a:avLst/>
          </a:prstGeom>
          <a:solidFill>
            <a:srgbClr val="FB4E0B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Headcount type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1375" y="855550"/>
            <a:ext cx="912646" cy="504534"/>
          </a:xfrm>
          <a:prstGeom prst="rect">
            <a:avLst/>
          </a:prstGeom>
          <a:solidFill>
            <a:srgbClr val="FB4E0B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EXL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FTE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(Associate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07064" y="855550"/>
            <a:ext cx="912646" cy="504534"/>
          </a:xfrm>
          <a:prstGeom prst="rect">
            <a:avLst/>
          </a:prstGeom>
          <a:solidFill>
            <a:srgbClr val="FB4E0B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EXL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FTE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(Associate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6406860" y="858898"/>
            <a:ext cx="5017428" cy="504534"/>
          </a:xfrm>
          <a:prstGeom prst="rect">
            <a:avLst/>
          </a:prstGeom>
          <a:solidFill>
            <a:srgbClr val="FB4E0B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Remarks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26949" y="1416733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163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06342" y="1416733"/>
            <a:ext cx="1460234" cy="403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1375" y="1416733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10604" y="1416733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49944" y="1884001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06342" y="1884001"/>
            <a:ext cx="1460234" cy="403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Sr. Manager -Operations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10604" y="1884001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30731" y="2348578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10124" y="2348578"/>
            <a:ext cx="1460234" cy="403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Sr. Manager - Training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10124" y="2871041"/>
            <a:ext cx="1460234" cy="403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- Operations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10124" y="3338309"/>
            <a:ext cx="1460234" cy="403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- Integration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10124" y="3805577"/>
            <a:ext cx="1460234" cy="403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Manager – Process Leader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10124" y="5189262"/>
            <a:ext cx="1460234" cy="403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1375" y="1884001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5157" y="2348578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27191" y="2865155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8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1617" y="2865155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10846" y="2865155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27191" y="3332423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10846" y="3332423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27191" y="3799691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7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10846" y="3799691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27191" y="5183377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184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10846" y="5183377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1617" y="3332423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1617" y="3799691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1617" y="5183377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10124" y="4281737"/>
            <a:ext cx="1460234" cy="403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Trainer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FFF9ED5-25B1-4A16-90BF-D123185EA3D9}"/>
              </a:ext>
            </a:extLst>
          </p:cNvPr>
          <p:cNvSpPr/>
          <p:nvPr/>
        </p:nvSpPr>
        <p:spPr>
          <a:xfrm>
            <a:off x="710124" y="4749005"/>
            <a:ext cx="1460234" cy="403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Engineer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27191" y="4275851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10846" y="4275851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2227191" y="4743119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10846" y="4743119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1617" y="4275851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4431617" y="4743119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6406860" y="1428066"/>
            <a:ext cx="5017428" cy="46408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339725" marR="0" lvl="1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 staffing is based on increased weekly productive time:</a:t>
            </a:r>
          </a:p>
          <a:p>
            <a:pPr marL="168275" marR="0" lvl="1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1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1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1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1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1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39725" marR="0" lvl="1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commit to deliver 40 hrs / associate / week of which 36.5 will be productive and 3.75 for team huddles, subject to approval from Next</a:t>
            </a:r>
          </a:p>
          <a:p>
            <a:pPr marL="339725" marR="0" lvl="1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Shrinkage and leaves will be managed through roster (additional headcount over and above billable headcount)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5414628" y="2376812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9336D016-1E0C-684F-ACFE-0D0AD4E95BDA}"/>
              </a:ext>
            </a:extLst>
          </p:cNvPr>
          <p:cNvSpPr txBox="1">
            <a:spLocks/>
          </p:cNvSpPr>
          <p:nvPr/>
        </p:nvSpPr>
        <p:spPr>
          <a:xfrm>
            <a:off x="272716" y="129494"/>
            <a:ext cx="11255962" cy="2810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System Font Regular"/>
              <a:buNone/>
              <a:defRPr sz="1400" b="1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905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5826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8556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1100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4D0A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</a:rPr>
              <a:t>FTE </a:t>
            </a:r>
            <a:r>
              <a:rPr lang="en-US" sz="2800" b="0" dirty="0" smtClean="0">
                <a:solidFill>
                  <a:srgbClr val="FB4E0B"/>
                </a:solidFill>
              </a:rPr>
              <a:t>Walk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B4E0B"/>
              </a:solidFill>
              <a:effectLst/>
              <a:uLnTx/>
              <a:uFillTx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1B8620-CB0D-4B5D-8C8D-F65F4FD85662}"/>
              </a:ext>
            </a:extLst>
          </p:cNvPr>
          <p:cNvSpPr/>
          <p:nvPr/>
        </p:nvSpPr>
        <p:spPr>
          <a:xfrm>
            <a:off x="694460" y="851283"/>
            <a:ext cx="10717947" cy="5217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89788" y="855550"/>
            <a:ext cx="912646" cy="504534"/>
          </a:xfrm>
          <a:prstGeom prst="rect">
            <a:avLst/>
          </a:prstGeom>
          <a:solidFill>
            <a:srgbClr val="FB4E0B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Be FTE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93328" y="1433730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145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93328" y="1900998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97110" y="2365575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93570" y="2882152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93570" y="3349420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93570" y="3816688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93570" y="4292848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93570" y="4760116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A6F8D6A-0CEB-4839-AAA5-5FEDA8389CD2}"/>
              </a:ext>
            </a:extLst>
          </p:cNvPr>
          <p:cNvSpPr/>
          <p:nvPr/>
        </p:nvSpPr>
        <p:spPr>
          <a:xfrm>
            <a:off x="3297110" y="5203569"/>
            <a:ext cx="912646" cy="403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166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636043" y="3047232"/>
          <a:ext cx="4637459" cy="775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277">
                  <a:extLst>
                    <a:ext uri="{9D8B030D-6E8A-4147-A177-3AD203B41FA5}">
                      <a16:colId xmlns:a16="http://schemas.microsoft.com/office/drawing/2014/main" val="664340235"/>
                    </a:ext>
                  </a:extLst>
                </a:gridCol>
                <a:gridCol w="951716">
                  <a:extLst>
                    <a:ext uri="{9D8B030D-6E8A-4147-A177-3AD203B41FA5}">
                      <a16:colId xmlns:a16="http://schemas.microsoft.com/office/drawing/2014/main" val="3269863400"/>
                    </a:ext>
                  </a:extLst>
                </a:gridCol>
                <a:gridCol w="951716">
                  <a:extLst>
                    <a:ext uri="{9D8B030D-6E8A-4147-A177-3AD203B41FA5}">
                      <a16:colId xmlns:a16="http://schemas.microsoft.com/office/drawing/2014/main" val="4074427156"/>
                    </a:ext>
                  </a:extLst>
                </a:gridCol>
                <a:gridCol w="1059326">
                  <a:extLst>
                    <a:ext uri="{9D8B030D-6E8A-4147-A177-3AD203B41FA5}">
                      <a16:colId xmlns:a16="http://schemas.microsoft.com/office/drawing/2014/main" val="1055849575"/>
                    </a:ext>
                  </a:extLst>
                </a:gridCol>
                <a:gridCol w="900424">
                  <a:extLst>
                    <a:ext uri="{9D8B030D-6E8A-4147-A177-3AD203B41FA5}">
                      <a16:colId xmlns:a16="http://schemas.microsoft.com/office/drawing/2014/main" val="2816701256"/>
                    </a:ext>
                  </a:extLst>
                </a:gridCol>
              </a:tblGrid>
              <a:tr h="25846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Shift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Break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Production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Huddle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55406"/>
                  </a:ext>
                </a:extLst>
              </a:tr>
              <a:tr h="2584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Current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6.25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0.75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98222"/>
                  </a:ext>
                </a:extLst>
              </a:tr>
              <a:tr h="2584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To Be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^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7.25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0.75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9422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69634" y="3850257"/>
            <a:ext cx="3113774" cy="22272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 contracted hours our 9 hrs / daily of which 1 hour is break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19122" y="5704562"/>
            <a:ext cx="2014134" cy="315866"/>
            <a:chOff x="2219122" y="5755932"/>
            <a:chExt cx="2014134" cy="31586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219122" y="5871914"/>
              <a:ext cx="2014134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648735" y="5755932"/>
              <a:ext cx="1158448" cy="31586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Print to Web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67450" y="5704562"/>
            <a:ext cx="1828800" cy="271830"/>
            <a:chOff x="4467450" y="5755932"/>
            <a:chExt cx="1828800" cy="271830"/>
          </a:xfrm>
        </p:grpSpPr>
        <p:cxnSp>
          <p:nvCxnSpPr>
            <p:cNvPr id="119" name="Straight Arrow Connector 118"/>
            <p:cNvCxnSpPr/>
            <p:nvPr/>
          </p:nvCxnSpPr>
          <p:spPr>
            <a:xfrm>
              <a:off x="4467450" y="5871914"/>
              <a:ext cx="1828800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662869" y="5755932"/>
              <a:ext cx="1412885" cy="27183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Reprographics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297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 txBox="1">
            <a:spLocks/>
          </p:cNvSpPr>
          <p:nvPr/>
        </p:nvSpPr>
        <p:spPr>
          <a:xfrm>
            <a:off x="11572138" y="6564062"/>
            <a:ext cx="553782" cy="2728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FF9C4-EEBF-D24D-8A4E-C0B9CCE3F97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/>
          <p:nvPr/>
        </p:nvSpPr>
        <p:spPr>
          <a:xfrm>
            <a:off x="310515" y="154445"/>
            <a:ext cx="1087999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4D0A"/>
              </a:buClr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B4E0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Strategy</a:t>
            </a:r>
            <a:endParaRPr lang="en-GB" sz="2800" dirty="0">
              <a:solidFill>
                <a:srgbClr val="FB4E0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4320"/>
          <a:stretch/>
        </p:blipFill>
        <p:spPr>
          <a:xfrm>
            <a:off x="6896" y="715689"/>
            <a:ext cx="4350058" cy="486530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56954" y="715689"/>
            <a:ext cx="7835046" cy="48653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8000">
                <a:schemeClr val="bg1">
                  <a:lumMod val="8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3C7607BA-0887-47ED-ABA9-BC89F7D67B35" descr="3C7607BA-0887-47ED-ABA9-BC89F7D67B35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41" y="845695"/>
            <a:ext cx="1727568" cy="12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33" y="856004"/>
            <a:ext cx="1765152" cy="1296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1" name="BF6AA8FF-ABC7-48CC-A241-7297D2F300AA" descr="cid:BF6AA8FF-ABC7-48CC-A241-7297D2F300AA"/>
          <p:cNvPicPr>
            <a:picLocks noChangeAspect="1" noChangeArrowheads="1"/>
          </p:cNvPicPr>
          <p:nvPr/>
        </p:nvPicPr>
        <p:blipFill>
          <a:blip r:embed="rId5" r:link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750" y="856004"/>
            <a:ext cx="2303388" cy="12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2" name="65DD52A3-D3AF-42B5-A81C-1FBA89EAD0C1" descr="65DD52A3-D3AF-42B5-A81C-1FBA89EAD0C1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29" y="4049790"/>
            <a:ext cx="2304000" cy="12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7639" y="4013753"/>
            <a:ext cx="1731060" cy="1296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4" name="Picture 2" descr="649b15a3-341b-45a8-a2c3-1f23480c3208@namprd08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1"/>
          <a:stretch/>
        </p:blipFill>
        <p:spPr bwMode="auto">
          <a:xfrm>
            <a:off x="10086614" y="2395626"/>
            <a:ext cx="1677273" cy="14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67" y="3999857"/>
            <a:ext cx="2302380" cy="1296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6" name="B6703A60-C258-421D-B9C4-C62300930F27" descr="cid:B6703A60-C258-421D-B9C4-C62300930F27"/>
          <p:cNvPicPr>
            <a:picLocks noChangeAspect="1" noChangeArrowheads="1"/>
          </p:cNvPicPr>
          <p:nvPr/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318" y="2353967"/>
            <a:ext cx="5014932" cy="14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32" name="Group 31"/>
          <p:cNvGrpSpPr/>
          <p:nvPr/>
        </p:nvGrpSpPr>
        <p:grpSpPr>
          <a:xfrm>
            <a:off x="310515" y="5632087"/>
            <a:ext cx="2743200" cy="629852"/>
            <a:chOff x="415953" y="5604640"/>
            <a:chExt cx="2743200" cy="823504"/>
          </a:xfrm>
        </p:grpSpPr>
        <p:sp>
          <p:nvSpPr>
            <p:cNvPr id="33" name="Rectangle 32"/>
            <p:cNvSpPr/>
            <p:nvPr/>
          </p:nvSpPr>
          <p:spPr>
            <a:xfrm>
              <a:off x="415953" y="5604640"/>
              <a:ext cx="2743200" cy="823504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anchor="ctr">
              <a:noAutofit/>
            </a:bodyPr>
            <a:lstStyle/>
            <a:p>
              <a:pPr marL="89535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2C5E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  <a:t>Next Operations</a:t>
              </a:r>
            </a:p>
            <a:p>
              <a:pPr marL="89535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2C5E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  <a:t>Third floor, Tower 12, Magarpatta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02C5E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endParaRPr>
            </a:p>
          </p:txBody>
        </p:sp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539751" y="5759281"/>
              <a:ext cx="550008" cy="548640"/>
              <a:chOff x="539751" y="5715000"/>
              <a:chExt cx="639763" cy="638175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35" name="Freeform 5"/>
              <p:cNvSpPr>
                <a:spLocks noEditPoints="1"/>
              </p:cNvSpPr>
              <p:nvPr/>
            </p:nvSpPr>
            <p:spPr bwMode="auto">
              <a:xfrm>
                <a:off x="781051" y="5810250"/>
                <a:ext cx="158750" cy="158750"/>
              </a:xfrm>
              <a:custGeom>
                <a:avLst/>
                <a:gdLst>
                  <a:gd name="T0" fmla="*/ 472 w 472"/>
                  <a:gd name="T1" fmla="*/ 236 h 473"/>
                  <a:gd name="T2" fmla="*/ 236 w 472"/>
                  <a:gd name="T3" fmla="*/ 0 h 473"/>
                  <a:gd name="T4" fmla="*/ 0 w 472"/>
                  <a:gd name="T5" fmla="*/ 236 h 473"/>
                  <a:gd name="T6" fmla="*/ 236 w 472"/>
                  <a:gd name="T7" fmla="*/ 473 h 473"/>
                  <a:gd name="T8" fmla="*/ 472 w 472"/>
                  <a:gd name="T9" fmla="*/ 236 h 473"/>
                  <a:gd name="T10" fmla="*/ 56 w 472"/>
                  <a:gd name="T11" fmla="*/ 236 h 473"/>
                  <a:gd name="T12" fmla="*/ 236 w 472"/>
                  <a:gd name="T13" fmla="*/ 56 h 473"/>
                  <a:gd name="T14" fmla="*/ 416 w 472"/>
                  <a:gd name="T15" fmla="*/ 236 h 473"/>
                  <a:gd name="T16" fmla="*/ 236 w 472"/>
                  <a:gd name="T17" fmla="*/ 417 h 473"/>
                  <a:gd name="T18" fmla="*/ 56 w 472"/>
                  <a:gd name="T19" fmla="*/ 236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2" h="473">
                    <a:moveTo>
                      <a:pt x="472" y="236"/>
                    </a:moveTo>
                    <a:cubicBezTo>
                      <a:pt x="472" y="106"/>
                      <a:pt x="367" y="0"/>
                      <a:pt x="236" y="0"/>
                    </a:cubicBezTo>
                    <a:cubicBezTo>
                      <a:pt x="105" y="0"/>
                      <a:pt x="0" y="106"/>
                      <a:pt x="0" y="236"/>
                    </a:cubicBezTo>
                    <a:cubicBezTo>
                      <a:pt x="0" y="367"/>
                      <a:pt x="105" y="473"/>
                      <a:pt x="236" y="473"/>
                    </a:cubicBezTo>
                    <a:cubicBezTo>
                      <a:pt x="367" y="473"/>
                      <a:pt x="472" y="367"/>
                      <a:pt x="472" y="236"/>
                    </a:cubicBezTo>
                    <a:close/>
                    <a:moveTo>
                      <a:pt x="56" y="236"/>
                    </a:moveTo>
                    <a:cubicBezTo>
                      <a:pt x="56" y="137"/>
                      <a:pt x="136" y="56"/>
                      <a:pt x="236" y="56"/>
                    </a:cubicBezTo>
                    <a:cubicBezTo>
                      <a:pt x="336" y="56"/>
                      <a:pt x="416" y="137"/>
                      <a:pt x="416" y="236"/>
                    </a:cubicBezTo>
                    <a:cubicBezTo>
                      <a:pt x="416" y="336"/>
                      <a:pt x="336" y="417"/>
                      <a:pt x="236" y="417"/>
                    </a:cubicBezTo>
                    <a:cubicBezTo>
                      <a:pt x="136" y="417"/>
                      <a:pt x="56" y="336"/>
                      <a:pt x="56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6"/>
              <p:cNvSpPr>
                <a:spLocks noEditPoints="1"/>
              </p:cNvSpPr>
              <p:nvPr/>
            </p:nvSpPr>
            <p:spPr bwMode="auto">
              <a:xfrm>
                <a:off x="539751" y="5715000"/>
                <a:ext cx="639763" cy="638175"/>
              </a:xfrm>
              <a:custGeom>
                <a:avLst/>
                <a:gdLst>
                  <a:gd name="T0" fmla="*/ 1904 w 1906"/>
                  <a:gd name="T1" fmla="*/ 1864 h 1902"/>
                  <a:gd name="T2" fmla="*/ 1676 w 1906"/>
                  <a:gd name="T3" fmla="*/ 1266 h 1902"/>
                  <a:gd name="T4" fmla="*/ 1650 w 1906"/>
                  <a:gd name="T5" fmla="*/ 1248 h 1902"/>
                  <a:gd name="T6" fmla="*/ 1218 w 1906"/>
                  <a:gd name="T7" fmla="*/ 1248 h 1902"/>
                  <a:gd name="T8" fmla="*/ 1226 w 1906"/>
                  <a:gd name="T9" fmla="*/ 1235 h 1902"/>
                  <a:gd name="T10" fmla="*/ 1474 w 1906"/>
                  <a:gd name="T11" fmla="*/ 519 h 1902"/>
                  <a:gd name="T12" fmla="*/ 955 w 1906"/>
                  <a:gd name="T13" fmla="*/ 0 h 1902"/>
                  <a:gd name="T14" fmla="*/ 436 w 1906"/>
                  <a:gd name="T15" fmla="*/ 519 h 1902"/>
                  <a:gd name="T16" fmla="*/ 684 w 1906"/>
                  <a:gd name="T17" fmla="*/ 1235 h 1902"/>
                  <a:gd name="T18" fmla="*/ 692 w 1906"/>
                  <a:gd name="T19" fmla="*/ 1248 h 1902"/>
                  <a:gd name="T20" fmla="*/ 260 w 1906"/>
                  <a:gd name="T21" fmla="*/ 1248 h 1902"/>
                  <a:gd name="T22" fmla="*/ 234 w 1906"/>
                  <a:gd name="T23" fmla="*/ 1266 h 1902"/>
                  <a:gd name="T24" fmla="*/ 6 w 1906"/>
                  <a:gd name="T25" fmla="*/ 1864 h 1902"/>
                  <a:gd name="T26" fmla="*/ 22 w 1906"/>
                  <a:gd name="T27" fmla="*/ 1900 h 1902"/>
                  <a:gd name="T28" fmla="*/ 32 w 1906"/>
                  <a:gd name="T29" fmla="*/ 1902 h 1902"/>
                  <a:gd name="T30" fmla="*/ 1878 w 1906"/>
                  <a:gd name="T31" fmla="*/ 1902 h 1902"/>
                  <a:gd name="T32" fmla="*/ 1906 w 1906"/>
                  <a:gd name="T33" fmla="*/ 1874 h 1902"/>
                  <a:gd name="T34" fmla="*/ 1904 w 1906"/>
                  <a:gd name="T35" fmla="*/ 1864 h 1902"/>
                  <a:gd name="T36" fmla="*/ 492 w 1906"/>
                  <a:gd name="T37" fmla="*/ 519 h 1902"/>
                  <a:gd name="T38" fmla="*/ 955 w 1906"/>
                  <a:gd name="T39" fmla="*/ 56 h 1902"/>
                  <a:gd name="T40" fmla="*/ 1418 w 1906"/>
                  <a:gd name="T41" fmla="*/ 519 h 1902"/>
                  <a:gd name="T42" fmla="*/ 1418 w 1906"/>
                  <a:gd name="T43" fmla="*/ 519 h 1902"/>
                  <a:gd name="T44" fmla="*/ 955 w 1906"/>
                  <a:gd name="T45" fmla="*/ 1525 h 1902"/>
                  <a:gd name="T46" fmla="*/ 492 w 1906"/>
                  <a:gd name="T47" fmla="*/ 519 h 1902"/>
                  <a:gd name="T48" fmla="*/ 934 w 1906"/>
                  <a:gd name="T49" fmla="*/ 1588 h 1902"/>
                  <a:gd name="T50" fmla="*/ 973 w 1906"/>
                  <a:gd name="T51" fmla="*/ 1591 h 1902"/>
                  <a:gd name="T52" fmla="*/ 976 w 1906"/>
                  <a:gd name="T53" fmla="*/ 1588 h 1902"/>
                  <a:gd name="T54" fmla="*/ 1183 w 1906"/>
                  <a:gd name="T55" fmla="*/ 1304 h 1902"/>
                  <a:gd name="T56" fmla="*/ 1631 w 1906"/>
                  <a:gd name="T57" fmla="*/ 1304 h 1902"/>
                  <a:gd name="T58" fmla="*/ 1666 w 1906"/>
                  <a:gd name="T59" fmla="*/ 1398 h 1902"/>
                  <a:gd name="T60" fmla="*/ 791 w 1906"/>
                  <a:gd name="T61" fmla="*/ 1709 h 1902"/>
                  <a:gd name="T62" fmla="*/ 479 w 1906"/>
                  <a:gd name="T63" fmla="*/ 1304 h 1902"/>
                  <a:gd name="T64" fmla="*/ 727 w 1906"/>
                  <a:gd name="T65" fmla="*/ 1304 h 1902"/>
                  <a:gd name="T66" fmla="*/ 934 w 1906"/>
                  <a:gd name="T67" fmla="*/ 1588 h 1902"/>
                  <a:gd name="T68" fmla="*/ 790 w 1906"/>
                  <a:gd name="T69" fmla="*/ 1769 h 1902"/>
                  <a:gd name="T70" fmla="*/ 790 w 1906"/>
                  <a:gd name="T71" fmla="*/ 1769 h 1902"/>
                  <a:gd name="T72" fmla="*/ 1313 w 1906"/>
                  <a:gd name="T73" fmla="*/ 1583 h 1902"/>
                  <a:gd name="T74" fmla="*/ 1515 w 1906"/>
                  <a:gd name="T75" fmla="*/ 1846 h 1902"/>
                  <a:gd name="T76" fmla="*/ 573 w 1906"/>
                  <a:gd name="T77" fmla="*/ 1846 h 1902"/>
                  <a:gd name="T78" fmla="*/ 790 w 1906"/>
                  <a:gd name="T79" fmla="*/ 1769 h 1902"/>
                  <a:gd name="T80" fmla="*/ 279 w 1906"/>
                  <a:gd name="T81" fmla="*/ 1304 h 1902"/>
                  <a:gd name="T82" fmla="*/ 409 w 1906"/>
                  <a:gd name="T83" fmla="*/ 1304 h 1902"/>
                  <a:gd name="T84" fmla="*/ 736 w 1906"/>
                  <a:gd name="T85" fmla="*/ 1729 h 1902"/>
                  <a:gd name="T86" fmla="*/ 406 w 1906"/>
                  <a:gd name="T87" fmla="*/ 1846 h 1902"/>
                  <a:gd name="T88" fmla="*/ 73 w 1906"/>
                  <a:gd name="T89" fmla="*/ 1846 h 1902"/>
                  <a:gd name="T90" fmla="*/ 279 w 1906"/>
                  <a:gd name="T91" fmla="*/ 1304 h 1902"/>
                  <a:gd name="T92" fmla="*/ 1586 w 1906"/>
                  <a:gd name="T93" fmla="*/ 1846 h 1902"/>
                  <a:gd name="T94" fmla="*/ 1368 w 1906"/>
                  <a:gd name="T95" fmla="*/ 1563 h 1902"/>
                  <a:gd name="T96" fmla="*/ 1686 w 1906"/>
                  <a:gd name="T97" fmla="*/ 1450 h 1902"/>
                  <a:gd name="T98" fmla="*/ 1837 w 1906"/>
                  <a:gd name="T99" fmla="*/ 1846 h 1902"/>
                  <a:gd name="T100" fmla="*/ 1586 w 1906"/>
                  <a:gd name="T101" fmla="*/ 1846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06" h="1902">
                    <a:moveTo>
                      <a:pt x="1904" y="1864"/>
                    </a:moveTo>
                    <a:cubicBezTo>
                      <a:pt x="1676" y="1266"/>
                      <a:pt x="1676" y="1266"/>
                      <a:pt x="1676" y="1266"/>
                    </a:cubicBezTo>
                    <a:cubicBezTo>
                      <a:pt x="1672" y="1255"/>
                      <a:pt x="1661" y="1248"/>
                      <a:pt x="1650" y="1248"/>
                    </a:cubicBezTo>
                    <a:cubicBezTo>
                      <a:pt x="1218" y="1248"/>
                      <a:pt x="1218" y="1248"/>
                      <a:pt x="1218" y="1248"/>
                    </a:cubicBezTo>
                    <a:cubicBezTo>
                      <a:pt x="1220" y="1243"/>
                      <a:pt x="1223" y="1239"/>
                      <a:pt x="1226" y="1235"/>
                    </a:cubicBezTo>
                    <a:cubicBezTo>
                      <a:pt x="1392" y="960"/>
                      <a:pt x="1476" y="719"/>
                      <a:pt x="1474" y="519"/>
                    </a:cubicBezTo>
                    <a:cubicBezTo>
                      <a:pt x="1474" y="233"/>
                      <a:pt x="1242" y="0"/>
                      <a:pt x="955" y="0"/>
                    </a:cubicBezTo>
                    <a:cubicBezTo>
                      <a:pt x="668" y="0"/>
                      <a:pt x="436" y="232"/>
                      <a:pt x="436" y="519"/>
                    </a:cubicBezTo>
                    <a:cubicBezTo>
                      <a:pt x="434" y="719"/>
                      <a:pt x="518" y="960"/>
                      <a:pt x="684" y="1235"/>
                    </a:cubicBezTo>
                    <a:cubicBezTo>
                      <a:pt x="687" y="1239"/>
                      <a:pt x="689" y="1243"/>
                      <a:pt x="692" y="1248"/>
                    </a:cubicBezTo>
                    <a:cubicBezTo>
                      <a:pt x="260" y="1248"/>
                      <a:pt x="260" y="1248"/>
                      <a:pt x="260" y="1248"/>
                    </a:cubicBezTo>
                    <a:cubicBezTo>
                      <a:pt x="249" y="1248"/>
                      <a:pt x="238" y="1255"/>
                      <a:pt x="234" y="1266"/>
                    </a:cubicBezTo>
                    <a:cubicBezTo>
                      <a:pt x="6" y="1864"/>
                      <a:pt x="6" y="1864"/>
                      <a:pt x="6" y="1864"/>
                    </a:cubicBezTo>
                    <a:cubicBezTo>
                      <a:pt x="0" y="1879"/>
                      <a:pt x="7" y="1895"/>
                      <a:pt x="22" y="1900"/>
                    </a:cubicBezTo>
                    <a:cubicBezTo>
                      <a:pt x="25" y="1901"/>
                      <a:pt x="28" y="1902"/>
                      <a:pt x="32" y="1902"/>
                    </a:cubicBezTo>
                    <a:cubicBezTo>
                      <a:pt x="1878" y="1902"/>
                      <a:pt x="1878" y="1902"/>
                      <a:pt x="1878" y="1902"/>
                    </a:cubicBezTo>
                    <a:cubicBezTo>
                      <a:pt x="1894" y="1902"/>
                      <a:pt x="1906" y="1890"/>
                      <a:pt x="1906" y="1874"/>
                    </a:cubicBezTo>
                    <a:cubicBezTo>
                      <a:pt x="1906" y="1871"/>
                      <a:pt x="1905" y="1867"/>
                      <a:pt x="1904" y="1864"/>
                    </a:cubicBezTo>
                    <a:close/>
                    <a:moveTo>
                      <a:pt x="492" y="519"/>
                    </a:moveTo>
                    <a:cubicBezTo>
                      <a:pt x="492" y="263"/>
                      <a:pt x="699" y="56"/>
                      <a:pt x="955" y="56"/>
                    </a:cubicBezTo>
                    <a:cubicBezTo>
                      <a:pt x="1211" y="56"/>
                      <a:pt x="1418" y="264"/>
                      <a:pt x="1418" y="519"/>
                    </a:cubicBezTo>
                    <a:cubicBezTo>
                      <a:pt x="1418" y="519"/>
                      <a:pt x="1418" y="519"/>
                      <a:pt x="1418" y="519"/>
                    </a:cubicBezTo>
                    <a:cubicBezTo>
                      <a:pt x="1421" y="917"/>
                      <a:pt x="1049" y="1408"/>
                      <a:pt x="955" y="1525"/>
                    </a:cubicBezTo>
                    <a:cubicBezTo>
                      <a:pt x="861" y="1408"/>
                      <a:pt x="489" y="917"/>
                      <a:pt x="492" y="519"/>
                    </a:cubicBezTo>
                    <a:close/>
                    <a:moveTo>
                      <a:pt x="934" y="1588"/>
                    </a:moveTo>
                    <a:cubicBezTo>
                      <a:pt x="944" y="1600"/>
                      <a:pt x="961" y="1601"/>
                      <a:pt x="973" y="1591"/>
                    </a:cubicBezTo>
                    <a:cubicBezTo>
                      <a:pt x="974" y="1590"/>
                      <a:pt x="975" y="1589"/>
                      <a:pt x="976" y="1588"/>
                    </a:cubicBezTo>
                    <a:cubicBezTo>
                      <a:pt x="1051" y="1497"/>
                      <a:pt x="1120" y="1402"/>
                      <a:pt x="1183" y="1304"/>
                    </a:cubicBezTo>
                    <a:cubicBezTo>
                      <a:pt x="1631" y="1304"/>
                      <a:pt x="1631" y="1304"/>
                      <a:pt x="1631" y="1304"/>
                    </a:cubicBezTo>
                    <a:cubicBezTo>
                      <a:pt x="1666" y="1398"/>
                      <a:pt x="1666" y="1398"/>
                      <a:pt x="1666" y="1398"/>
                    </a:cubicBezTo>
                    <a:cubicBezTo>
                      <a:pt x="791" y="1709"/>
                      <a:pt x="791" y="1709"/>
                      <a:pt x="791" y="1709"/>
                    </a:cubicBezTo>
                    <a:cubicBezTo>
                      <a:pt x="479" y="1304"/>
                      <a:pt x="479" y="1304"/>
                      <a:pt x="479" y="1304"/>
                    </a:cubicBezTo>
                    <a:cubicBezTo>
                      <a:pt x="727" y="1304"/>
                      <a:pt x="727" y="1304"/>
                      <a:pt x="727" y="1304"/>
                    </a:cubicBezTo>
                    <a:cubicBezTo>
                      <a:pt x="790" y="1402"/>
                      <a:pt x="859" y="1497"/>
                      <a:pt x="934" y="1588"/>
                    </a:cubicBezTo>
                    <a:close/>
                    <a:moveTo>
                      <a:pt x="790" y="1769"/>
                    </a:moveTo>
                    <a:cubicBezTo>
                      <a:pt x="790" y="1769"/>
                      <a:pt x="790" y="1769"/>
                      <a:pt x="790" y="1769"/>
                    </a:cubicBezTo>
                    <a:cubicBezTo>
                      <a:pt x="1313" y="1583"/>
                      <a:pt x="1313" y="1583"/>
                      <a:pt x="1313" y="1583"/>
                    </a:cubicBezTo>
                    <a:cubicBezTo>
                      <a:pt x="1515" y="1846"/>
                      <a:pt x="1515" y="1846"/>
                      <a:pt x="1515" y="1846"/>
                    </a:cubicBezTo>
                    <a:cubicBezTo>
                      <a:pt x="573" y="1846"/>
                      <a:pt x="573" y="1846"/>
                      <a:pt x="573" y="1846"/>
                    </a:cubicBezTo>
                    <a:lnTo>
                      <a:pt x="790" y="1769"/>
                    </a:lnTo>
                    <a:close/>
                    <a:moveTo>
                      <a:pt x="279" y="1304"/>
                    </a:moveTo>
                    <a:cubicBezTo>
                      <a:pt x="409" y="1304"/>
                      <a:pt x="409" y="1304"/>
                      <a:pt x="409" y="1304"/>
                    </a:cubicBezTo>
                    <a:cubicBezTo>
                      <a:pt x="736" y="1729"/>
                      <a:pt x="736" y="1729"/>
                      <a:pt x="736" y="1729"/>
                    </a:cubicBezTo>
                    <a:cubicBezTo>
                      <a:pt x="406" y="1846"/>
                      <a:pt x="406" y="1846"/>
                      <a:pt x="406" y="1846"/>
                    </a:cubicBezTo>
                    <a:cubicBezTo>
                      <a:pt x="73" y="1846"/>
                      <a:pt x="73" y="1846"/>
                      <a:pt x="73" y="1846"/>
                    </a:cubicBezTo>
                    <a:lnTo>
                      <a:pt x="279" y="1304"/>
                    </a:lnTo>
                    <a:close/>
                    <a:moveTo>
                      <a:pt x="1586" y="1846"/>
                    </a:moveTo>
                    <a:cubicBezTo>
                      <a:pt x="1368" y="1563"/>
                      <a:pt x="1368" y="1563"/>
                      <a:pt x="1368" y="1563"/>
                    </a:cubicBezTo>
                    <a:cubicBezTo>
                      <a:pt x="1686" y="1450"/>
                      <a:pt x="1686" y="1450"/>
                      <a:pt x="1686" y="1450"/>
                    </a:cubicBezTo>
                    <a:cubicBezTo>
                      <a:pt x="1837" y="1846"/>
                      <a:pt x="1837" y="1846"/>
                      <a:pt x="1837" y="1846"/>
                    </a:cubicBezTo>
                    <a:lnTo>
                      <a:pt x="1586" y="18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3320341" y="5632084"/>
            <a:ext cx="2743200" cy="629852"/>
            <a:chOff x="3286440" y="5604640"/>
            <a:chExt cx="2743200" cy="857922"/>
          </a:xfrm>
        </p:grpSpPr>
        <p:sp>
          <p:nvSpPr>
            <p:cNvPr id="38" name="Rectangle 37"/>
            <p:cNvSpPr/>
            <p:nvPr/>
          </p:nvSpPr>
          <p:spPr>
            <a:xfrm>
              <a:off x="3286440" y="5604640"/>
              <a:ext cx="2743200" cy="8579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anchor="ctr">
              <a:noAutofit/>
            </a:bodyPr>
            <a:lstStyle/>
            <a:p>
              <a:pPr marL="89535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  <a:t>Five minute walk</a:t>
              </a:r>
              <a:b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  <a:t>from existing Next operations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3465511" y="5759281"/>
              <a:ext cx="547254" cy="548640"/>
              <a:chOff x="3465513" y="5718176"/>
              <a:chExt cx="627062" cy="62864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40" name="Freeform 10"/>
              <p:cNvSpPr>
                <a:spLocks noEditPoints="1"/>
              </p:cNvSpPr>
              <p:nvPr/>
            </p:nvSpPr>
            <p:spPr bwMode="auto">
              <a:xfrm>
                <a:off x="3465513" y="5718176"/>
                <a:ext cx="627062" cy="628649"/>
              </a:xfrm>
              <a:custGeom>
                <a:avLst/>
                <a:gdLst>
                  <a:gd name="T0" fmla="*/ 1778 w 2048"/>
                  <a:gd name="T1" fmla="*/ 6 h 2054"/>
                  <a:gd name="T2" fmla="*/ 1668 w 2048"/>
                  <a:gd name="T3" fmla="*/ 326 h 2054"/>
                  <a:gd name="T4" fmla="*/ 747 w 2048"/>
                  <a:gd name="T5" fmla="*/ 358 h 2054"/>
                  <a:gd name="T6" fmla="*/ 597 w 2048"/>
                  <a:gd name="T7" fmla="*/ 438 h 2054"/>
                  <a:gd name="T8" fmla="*/ 439 w 2048"/>
                  <a:gd name="T9" fmla="*/ 326 h 2054"/>
                  <a:gd name="T10" fmla="*/ 380 w 2048"/>
                  <a:gd name="T11" fmla="*/ 116 h 2054"/>
                  <a:gd name="T12" fmla="*/ 234 w 2048"/>
                  <a:gd name="T13" fmla="*/ 12 h 2054"/>
                  <a:gd name="T14" fmla="*/ 0 w 2048"/>
                  <a:gd name="T15" fmla="*/ 1704 h 2054"/>
                  <a:gd name="T16" fmla="*/ 1168 w 2048"/>
                  <a:gd name="T17" fmla="*/ 2054 h 2054"/>
                  <a:gd name="T18" fmla="*/ 1326 w 2048"/>
                  <a:gd name="T19" fmla="*/ 1942 h 2054"/>
                  <a:gd name="T20" fmla="*/ 1477 w 2048"/>
                  <a:gd name="T21" fmla="*/ 2022 h 2054"/>
                  <a:gd name="T22" fmla="*/ 1698 w 2048"/>
                  <a:gd name="T23" fmla="*/ 2054 h 2054"/>
                  <a:gd name="T24" fmla="*/ 1907 w 2048"/>
                  <a:gd name="T25" fmla="*/ 1948 h 2054"/>
                  <a:gd name="T26" fmla="*/ 1698 w 2048"/>
                  <a:gd name="T27" fmla="*/ 1994 h 2054"/>
                  <a:gd name="T28" fmla="*/ 1519 w 2048"/>
                  <a:gd name="T29" fmla="*/ 1979 h 2054"/>
                  <a:gd name="T30" fmla="*/ 1284 w 2048"/>
                  <a:gd name="T31" fmla="*/ 1899 h 2054"/>
                  <a:gd name="T32" fmla="*/ 1168 w 2048"/>
                  <a:gd name="T33" fmla="*/ 1994 h 2054"/>
                  <a:gd name="T34" fmla="*/ 60 w 2048"/>
                  <a:gd name="T35" fmla="*/ 1704 h 2054"/>
                  <a:gd name="T36" fmla="*/ 380 w 2048"/>
                  <a:gd name="T37" fmla="*/ 1313 h 2054"/>
                  <a:gd name="T38" fmla="*/ 350 w 2048"/>
                  <a:gd name="T39" fmla="*/ 1079 h 2054"/>
                  <a:gd name="T40" fmla="*/ 320 w 2048"/>
                  <a:gd name="T41" fmla="*/ 1313 h 2054"/>
                  <a:gd name="T42" fmla="*/ 60 w 2048"/>
                  <a:gd name="T43" fmla="*/ 1509 h 2054"/>
                  <a:gd name="T44" fmla="*/ 254 w 2048"/>
                  <a:gd name="T45" fmla="*/ 69 h 2054"/>
                  <a:gd name="T46" fmla="*/ 320 w 2048"/>
                  <a:gd name="T47" fmla="*/ 116 h 2054"/>
                  <a:gd name="T48" fmla="*/ 350 w 2048"/>
                  <a:gd name="T49" fmla="*/ 1019 h 2054"/>
                  <a:gd name="T50" fmla="*/ 380 w 2048"/>
                  <a:gd name="T51" fmla="*/ 386 h 2054"/>
                  <a:gd name="T52" fmla="*/ 474 w 2048"/>
                  <a:gd name="T53" fmla="*/ 401 h 2054"/>
                  <a:gd name="T54" fmla="*/ 632 w 2048"/>
                  <a:gd name="T55" fmla="*/ 513 h 2054"/>
                  <a:gd name="T56" fmla="*/ 790 w 2048"/>
                  <a:gd name="T57" fmla="*/ 401 h 2054"/>
                  <a:gd name="T58" fmla="*/ 1668 w 2048"/>
                  <a:gd name="T59" fmla="*/ 386 h 2054"/>
                  <a:gd name="T60" fmla="*/ 1700 w 2048"/>
                  <a:gd name="T61" fmla="*/ 853 h 2054"/>
                  <a:gd name="T62" fmla="*/ 1795 w 2048"/>
                  <a:gd name="T63" fmla="*/ 968 h 2054"/>
                  <a:gd name="T64" fmla="*/ 1700 w 2048"/>
                  <a:gd name="T65" fmla="*/ 1083 h 2054"/>
                  <a:gd name="T66" fmla="*/ 1668 w 2048"/>
                  <a:gd name="T67" fmla="*/ 1313 h 2054"/>
                  <a:gd name="T68" fmla="*/ 1988 w 2048"/>
                  <a:gd name="T69" fmla="*/ 1704 h 2054"/>
                  <a:gd name="T70" fmla="*/ 1946 w 2048"/>
                  <a:gd name="T71" fmla="*/ 1909 h 2054"/>
                  <a:gd name="T72" fmla="*/ 1987 w 2048"/>
                  <a:gd name="T73" fmla="*/ 1901 h 2054"/>
                  <a:gd name="T74" fmla="*/ 2048 w 2048"/>
                  <a:gd name="T75" fmla="*/ 343 h 2054"/>
                  <a:gd name="T76" fmla="*/ 1768 w 2048"/>
                  <a:gd name="T77" fmla="*/ 1361 h 2054"/>
                  <a:gd name="T78" fmla="*/ 1728 w 2048"/>
                  <a:gd name="T79" fmla="*/ 1161 h 2054"/>
                  <a:gd name="T80" fmla="*/ 1823 w 2048"/>
                  <a:gd name="T81" fmla="*/ 1046 h 2054"/>
                  <a:gd name="T82" fmla="*/ 1743 w 2048"/>
                  <a:gd name="T83" fmla="*/ 810 h 2054"/>
                  <a:gd name="T84" fmla="*/ 1728 w 2048"/>
                  <a:gd name="T85" fmla="*/ 116 h 2054"/>
                  <a:gd name="T86" fmla="*/ 1794 w 2048"/>
                  <a:gd name="T87" fmla="*/ 69 h 2054"/>
                  <a:gd name="T88" fmla="*/ 1988 w 2048"/>
                  <a:gd name="T89" fmla="*/ 1509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48" h="2054">
                    <a:moveTo>
                      <a:pt x="1814" y="12"/>
                    </a:moveTo>
                    <a:cubicBezTo>
                      <a:pt x="1802" y="8"/>
                      <a:pt x="1790" y="6"/>
                      <a:pt x="1778" y="6"/>
                    </a:cubicBezTo>
                    <a:cubicBezTo>
                      <a:pt x="1717" y="6"/>
                      <a:pt x="1668" y="56"/>
                      <a:pt x="1668" y="116"/>
                    </a:cubicBezTo>
                    <a:cubicBezTo>
                      <a:pt x="1668" y="326"/>
                      <a:pt x="1668" y="326"/>
                      <a:pt x="1668" y="326"/>
                    </a:cubicBezTo>
                    <a:cubicBezTo>
                      <a:pt x="825" y="326"/>
                      <a:pt x="825" y="326"/>
                      <a:pt x="825" y="326"/>
                    </a:cubicBezTo>
                    <a:cubicBezTo>
                      <a:pt x="796" y="326"/>
                      <a:pt x="768" y="338"/>
                      <a:pt x="747" y="358"/>
                    </a:cubicBezTo>
                    <a:cubicBezTo>
                      <a:pt x="667" y="438"/>
                      <a:pt x="667" y="438"/>
                      <a:pt x="667" y="438"/>
                    </a:cubicBezTo>
                    <a:cubicBezTo>
                      <a:pt x="648" y="458"/>
                      <a:pt x="616" y="458"/>
                      <a:pt x="597" y="438"/>
                    </a:cubicBezTo>
                    <a:cubicBezTo>
                      <a:pt x="517" y="358"/>
                      <a:pt x="517" y="358"/>
                      <a:pt x="517" y="358"/>
                    </a:cubicBezTo>
                    <a:cubicBezTo>
                      <a:pt x="496" y="338"/>
                      <a:pt x="468" y="326"/>
                      <a:pt x="439" y="326"/>
                    </a:cubicBezTo>
                    <a:cubicBezTo>
                      <a:pt x="380" y="326"/>
                      <a:pt x="380" y="326"/>
                      <a:pt x="380" y="326"/>
                    </a:cubicBezTo>
                    <a:cubicBezTo>
                      <a:pt x="380" y="116"/>
                      <a:pt x="380" y="116"/>
                      <a:pt x="380" y="116"/>
                    </a:cubicBezTo>
                    <a:cubicBezTo>
                      <a:pt x="380" y="81"/>
                      <a:pt x="363" y="47"/>
                      <a:pt x="334" y="26"/>
                    </a:cubicBezTo>
                    <a:cubicBezTo>
                      <a:pt x="304" y="6"/>
                      <a:pt x="268" y="0"/>
                      <a:pt x="234" y="12"/>
                    </a:cubicBezTo>
                    <a:cubicBezTo>
                      <a:pt x="94" y="61"/>
                      <a:pt x="0" y="194"/>
                      <a:pt x="0" y="343"/>
                    </a:cubicBezTo>
                    <a:cubicBezTo>
                      <a:pt x="0" y="1704"/>
                      <a:pt x="0" y="1704"/>
                      <a:pt x="0" y="1704"/>
                    </a:cubicBezTo>
                    <a:cubicBezTo>
                      <a:pt x="0" y="1897"/>
                      <a:pt x="157" y="2054"/>
                      <a:pt x="350" y="2054"/>
                    </a:cubicBezTo>
                    <a:cubicBezTo>
                      <a:pt x="1168" y="2054"/>
                      <a:pt x="1168" y="2054"/>
                      <a:pt x="1168" y="2054"/>
                    </a:cubicBezTo>
                    <a:cubicBezTo>
                      <a:pt x="1198" y="2054"/>
                      <a:pt x="1225" y="2043"/>
                      <a:pt x="1246" y="2022"/>
                    </a:cubicBezTo>
                    <a:cubicBezTo>
                      <a:pt x="1326" y="1942"/>
                      <a:pt x="1326" y="1942"/>
                      <a:pt x="1326" y="1942"/>
                    </a:cubicBezTo>
                    <a:cubicBezTo>
                      <a:pt x="1346" y="1922"/>
                      <a:pt x="1377" y="1922"/>
                      <a:pt x="1397" y="1942"/>
                    </a:cubicBezTo>
                    <a:cubicBezTo>
                      <a:pt x="1477" y="2022"/>
                      <a:pt x="1477" y="2022"/>
                      <a:pt x="1477" y="2022"/>
                    </a:cubicBezTo>
                    <a:cubicBezTo>
                      <a:pt x="1498" y="2043"/>
                      <a:pt x="1525" y="2054"/>
                      <a:pt x="1555" y="2054"/>
                    </a:cubicBezTo>
                    <a:cubicBezTo>
                      <a:pt x="1698" y="2054"/>
                      <a:pt x="1698" y="2054"/>
                      <a:pt x="1698" y="2054"/>
                    </a:cubicBezTo>
                    <a:cubicBezTo>
                      <a:pt x="1771" y="2054"/>
                      <a:pt x="1841" y="2032"/>
                      <a:pt x="1900" y="1990"/>
                    </a:cubicBezTo>
                    <a:cubicBezTo>
                      <a:pt x="1913" y="1980"/>
                      <a:pt x="1917" y="1962"/>
                      <a:pt x="1907" y="1948"/>
                    </a:cubicBezTo>
                    <a:cubicBezTo>
                      <a:pt x="1898" y="1935"/>
                      <a:pt x="1879" y="1931"/>
                      <a:pt x="1865" y="1941"/>
                    </a:cubicBezTo>
                    <a:cubicBezTo>
                      <a:pt x="1816" y="1976"/>
                      <a:pt x="1758" y="1994"/>
                      <a:pt x="1698" y="1994"/>
                    </a:cubicBezTo>
                    <a:cubicBezTo>
                      <a:pt x="1555" y="1994"/>
                      <a:pt x="1555" y="1994"/>
                      <a:pt x="1555" y="1994"/>
                    </a:cubicBezTo>
                    <a:cubicBezTo>
                      <a:pt x="1541" y="1994"/>
                      <a:pt x="1529" y="1989"/>
                      <a:pt x="1519" y="1979"/>
                    </a:cubicBezTo>
                    <a:cubicBezTo>
                      <a:pt x="1439" y="1899"/>
                      <a:pt x="1439" y="1899"/>
                      <a:pt x="1439" y="1899"/>
                    </a:cubicBezTo>
                    <a:cubicBezTo>
                      <a:pt x="1396" y="1856"/>
                      <a:pt x="1327" y="1856"/>
                      <a:pt x="1284" y="1899"/>
                    </a:cubicBezTo>
                    <a:cubicBezTo>
                      <a:pt x="1204" y="1979"/>
                      <a:pt x="1204" y="1979"/>
                      <a:pt x="1204" y="1979"/>
                    </a:cubicBezTo>
                    <a:cubicBezTo>
                      <a:pt x="1194" y="1989"/>
                      <a:pt x="1182" y="1994"/>
                      <a:pt x="1168" y="1994"/>
                    </a:cubicBezTo>
                    <a:cubicBezTo>
                      <a:pt x="350" y="1994"/>
                      <a:pt x="350" y="1994"/>
                      <a:pt x="350" y="1994"/>
                    </a:cubicBezTo>
                    <a:cubicBezTo>
                      <a:pt x="190" y="1994"/>
                      <a:pt x="60" y="1864"/>
                      <a:pt x="60" y="1704"/>
                    </a:cubicBezTo>
                    <a:cubicBezTo>
                      <a:pt x="60" y="1567"/>
                      <a:pt x="157" y="1447"/>
                      <a:pt x="292" y="1420"/>
                    </a:cubicBezTo>
                    <a:cubicBezTo>
                      <a:pt x="343" y="1409"/>
                      <a:pt x="380" y="1364"/>
                      <a:pt x="380" y="1313"/>
                    </a:cubicBezTo>
                    <a:cubicBezTo>
                      <a:pt x="380" y="1109"/>
                      <a:pt x="380" y="1109"/>
                      <a:pt x="380" y="1109"/>
                    </a:cubicBezTo>
                    <a:cubicBezTo>
                      <a:pt x="380" y="1092"/>
                      <a:pt x="367" y="1079"/>
                      <a:pt x="350" y="1079"/>
                    </a:cubicBezTo>
                    <a:cubicBezTo>
                      <a:pt x="333" y="1079"/>
                      <a:pt x="320" y="1092"/>
                      <a:pt x="320" y="1109"/>
                    </a:cubicBezTo>
                    <a:cubicBezTo>
                      <a:pt x="320" y="1313"/>
                      <a:pt x="320" y="1313"/>
                      <a:pt x="320" y="1313"/>
                    </a:cubicBezTo>
                    <a:cubicBezTo>
                      <a:pt x="320" y="1336"/>
                      <a:pt x="303" y="1356"/>
                      <a:pt x="280" y="1361"/>
                    </a:cubicBezTo>
                    <a:cubicBezTo>
                      <a:pt x="188" y="1380"/>
                      <a:pt x="110" y="1435"/>
                      <a:pt x="60" y="1509"/>
                    </a:cubicBezTo>
                    <a:cubicBezTo>
                      <a:pt x="60" y="343"/>
                      <a:pt x="60" y="343"/>
                      <a:pt x="60" y="343"/>
                    </a:cubicBezTo>
                    <a:cubicBezTo>
                      <a:pt x="60" y="220"/>
                      <a:pt x="138" y="110"/>
                      <a:pt x="254" y="69"/>
                    </a:cubicBezTo>
                    <a:cubicBezTo>
                      <a:pt x="269" y="64"/>
                      <a:pt x="286" y="66"/>
                      <a:pt x="299" y="75"/>
                    </a:cubicBezTo>
                    <a:cubicBezTo>
                      <a:pt x="312" y="85"/>
                      <a:pt x="320" y="100"/>
                      <a:pt x="320" y="116"/>
                    </a:cubicBezTo>
                    <a:cubicBezTo>
                      <a:pt x="320" y="989"/>
                      <a:pt x="320" y="989"/>
                      <a:pt x="320" y="989"/>
                    </a:cubicBezTo>
                    <a:cubicBezTo>
                      <a:pt x="320" y="1005"/>
                      <a:pt x="333" y="1019"/>
                      <a:pt x="350" y="1019"/>
                    </a:cubicBezTo>
                    <a:cubicBezTo>
                      <a:pt x="367" y="1019"/>
                      <a:pt x="380" y="1005"/>
                      <a:pt x="380" y="989"/>
                    </a:cubicBezTo>
                    <a:cubicBezTo>
                      <a:pt x="380" y="386"/>
                      <a:pt x="380" y="386"/>
                      <a:pt x="380" y="386"/>
                    </a:cubicBezTo>
                    <a:cubicBezTo>
                      <a:pt x="439" y="386"/>
                      <a:pt x="439" y="386"/>
                      <a:pt x="439" y="386"/>
                    </a:cubicBezTo>
                    <a:cubicBezTo>
                      <a:pt x="452" y="386"/>
                      <a:pt x="465" y="391"/>
                      <a:pt x="474" y="401"/>
                    </a:cubicBezTo>
                    <a:cubicBezTo>
                      <a:pt x="554" y="481"/>
                      <a:pt x="554" y="481"/>
                      <a:pt x="554" y="481"/>
                    </a:cubicBezTo>
                    <a:cubicBezTo>
                      <a:pt x="576" y="502"/>
                      <a:pt x="604" y="513"/>
                      <a:pt x="632" y="513"/>
                    </a:cubicBezTo>
                    <a:cubicBezTo>
                      <a:pt x="660" y="513"/>
                      <a:pt x="688" y="502"/>
                      <a:pt x="710" y="481"/>
                    </a:cubicBezTo>
                    <a:cubicBezTo>
                      <a:pt x="790" y="401"/>
                      <a:pt x="790" y="401"/>
                      <a:pt x="790" y="401"/>
                    </a:cubicBezTo>
                    <a:cubicBezTo>
                      <a:pt x="799" y="391"/>
                      <a:pt x="812" y="386"/>
                      <a:pt x="825" y="386"/>
                    </a:cubicBezTo>
                    <a:cubicBezTo>
                      <a:pt x="1668" y="386"/>
                      <a:pt x="1668" y="386"/>
                      <a:pt x="1668" y="386"/>
                    </a:cubicBezTo>
                    <a:cubicBezTo>
                      <a:pt x="1668" y="775"/>
                      <a:pt x="1668" y="775"/>
                      <a:pt x="1668" y="775"/>
                    </a:cubicBezTo>
                    <a:cubicBezTo>
                      <a:pt x="1668" y="804"/>
                      <a:pt x="1679" y="832"/>
                      <a:pt x="1700" y="853"/>
                    </a:cubicBezTo>
                    <a:cubicBezTo>
                      <a:pt x="1780" y="933"/>
                      <a:pt x="1780" y="933"/>
                      <a:pt x="1780" y="933"/>
                    </a:cubicBezTo>
                    <a:cubicBezTo>
                      <a:pt x="1790" y="942"/>
                      <a:pt x="1795" y="955"/>
                      <a:pt x="1795" y="968"/>
                    </a:cubicBezTo>
                    <a:cubicBezTo>
                      <a:pt x="1795" y="981"/>
                      <a:pt x="1790" y="994"/>
                      <a:pt x="1780" y="1003"/>
                    </a:cubicBezTo>
                    <a:cubicBezTo>
                      <a:pt x="1700" y="1083"/>
                      <a:pt x="1700" y="1083"/>
                      <a:pt x="1700" y="1083"/>
                    </a:cubicBezTo>
                    <a:cubicBezTo>
                      <a:pt x="1679" y="1104"/>
                      <a:pt x="1668" y="1132"/>
                      <a:pt x="1668" y="1161"/>
                    </a:cubicBezTo>
                    <a:cubicBezTo>
                      <a:pt x="1668" y="1313"/>
                      <a:pt x="1668" y="1313"/>
                      <a:pt x="1668" y="1313"/>
                    </a:cubicBezTo>
                    <a:cubicBezTo>
                      <a:pt x="1668" y="1364"/>
                      <a:pt x="1705" y="1409"/>
                      <a:pt x="1756" y="1420"/>
                    </a:cubicBezTo>
                    <a:cubicBezTo>
                      <a:pt x="1891" y="1447"/>
                      <a:pt x="1988" y="1567"/>
                      <a:pt x="1988" y="1704"/>
                    </a:cubicBezTo>
                    <a:cubicBezTo>
                      <a:pt x="1988" y="1762"/>
                      <a:pt x="1971" y="1819"/>
                      <a:pt x="1938" y="1867"/>
                    </a:cubicBezTo>
                    <a:cubicBezTo>
                      <a:pt x="1929" y="1881"/>
                      <a:pt x="1932" y="1899"/>
                      <a:pt x="1946" y="1909"/>
                    </a:cubicBezTo>
                    <a:cubicBezTo>
                      <a:pt x="1951" y="1912"/>
                      <a:pt x="1957" y="1914"/>
                      <a:pt x="1963" y="1914"/>
                    </a:cubicBezTo>
                    <a:cubicBezTo>
                      <a:pt x="1972" y="1914"/>
                      <a:pt x="1982" y="1909"/>
                      <a:pt x="1987" y="1901"/>
                    </a:cubicBezTo>
                    <a:cubicBezTo>
                      <a:pt x="2027" y="1843"/>
                      <a:pt x="2048" y="1775"/>
                      <a:pt x="2048" y="1704"/>
                    </a:cubicBezTo>
                    <a:cubicBezTo>
                      <a:pt x="2048" y="343"/>
                      <a:pt x="2048" y="343"/>
                      <a:pt x="2048" y="343"/>
                    </a:cubicBezTo>
                    <a:cubicBezTo>
                      <a:pt x="2048" y="194"/>
                      <a:pt x="1954" y="61"/>
                      <a:pt x="1814" y="12"/>
                    </a:cubicBezTo>
                    <a:close/>
                    <a:moveTo>
                      <a:pt x="1768" y="1361"/>
                    </a:moveTo>
                    <a:cubicBezTo>
                      <a:pt x="1745" y="1356"/>
                      <a:pt x="1728" y="1336"/>
                      <a:pt x="1728" y="1313"/>
                    </a:cubicBezTo>
                    <a:cubicBezTo>
                      <a:pt x="1728" y="1161"/>
                      <a:pt x="1728" y="1161"/>
                      <a:pt x="1728" y="1161"/>
                    </a:cubicBezTo>
                    <a:cubicBezTo>
                      <a:pt x="1728" y="1148"/>
                      <a:pt x="1733" y="1135"/>
                      <a:pt x="1743" y="1126"/>
                    </a:cubicBezTo>
                    <a:cubicBezTo>
                      <a:pt x="1823" y="1046"/>
                      <a:pt x="1823" y="1046"/>
                      <a:pt x="1823" y="1046"/>
                    </a:cubicBezTo>
                    <a:cubicBezTo>
                      <a:pt x="1866" y="1003"/>
                      <a:pt x="1866" y="933"/>
                      <a:pt x="1823" y="890"/>
                    </a:cubicBezTo>
                    <a:cubicBezTo>
                      <a:pt x="1743" y="810"/>
                      <a:pt x="1743" y="810"/>
                      <a:pt x="1743" y="810"/>
                    </a:cubicBezTo>
                    <a:cubicBezTo>
                      <a:pt x="1733" y="801"/>
                      <a:pt x="1728" y="788"/>
                      <a:pt x="1728" y="775"/>
                    </a:cubicBezTo>
                    <a:cubicBezTo>
                      <a:pt x="1728" y="116"/>
                      <a:pt x="1728" y="116"/>
                      <a:pt x="1728" y="116"/>
                    </a:cubicBezTo>
                    <a:cubicBezTo>
                      <a:pt x="1728" y="89"/>
                      <a:pt x="1750" y="66"/>
                      <a:pt x="1778" y="66"/>
                    </a:cubicBezTo>
                    <a:cubicBezTo>
                      <a:pt x="1783" y="66"/>
                      <a:pt x="1789" y="67"/>
                      <a:pt x="1794" y="69"/>
                    </a:cubicBezTo>
                    <a:cubicBezTo>
                      <a:pt x="1910" y="110"/>
                      <a:pt x="1988" y="220"/>
                      <a:pt x="1988" y="343"/>
                    </a:cubicBezTo>
                    <a:cubicBezTo>
                      <a:pt x="1988" y="1509"/>
                      <a:pt x="1988" y="1509"/>
                      <a:pt x="1988" y="1509"/>
                    </a:cubicBezTo>
                    <a:cubicBezTo>
                      <a:pt x="1938" y="1435"/>
                      <a:pt x="1860" y="1380"/>
                      <a:pt x="1768" y="1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11"/>
              <p:cNvSpPr>
                <a:spLocks noEditPoints="1"/>
              </p:cNvSpPr>
              <p:nvPr/>
            </p:nvSpPr>
            <p:spPr bwMode="auto">
              <a:xfrm>
                <a:off x="3627438" y="5897563"/>
                <a:ext cx="92075" cy="92075"/>
              </a:xfrm>
              <a:custGeom>
                <a:avLst/>
                <a:gdLst>
                  <a:gd name="T0" fmla="*/ 300 w 300"/>
                  <a:gd name="T1" fmla="*/ 150 h 300"/>
                  <a:gd name="T2" fmla="*/ 150 w 300"/>
                  <a:gd name="T3" fmla="*/ 0 h 300"/>
                  <a:gd name="T4" fmla="*/ 0 w 300"/>
                  <a:gd name="T5" fmla="*/ 150 h 300"/>
                  <a:gd name="T6" fmla="*/ 150 w 300"/>
                  <a:gd name="T7" fmla="*/ 300 h 300"/>
                  <a:gd name="T8" fmla="*/ 300 w 300"/>
                  <a:gd name="T9" fmla="*/ 150 h 300"/>
                  <a:gd name="T10" fmla="*/ 150 w 300"/>
                  <a:gd name="T11" fmla="*/ 240 h 300"/>
                  <a:gd name="T12" fmla="*/ 60 w 300"/>
                  <a:gd name="T13" fmla="*/ 150 h 300"/>
                  <a:gd name="T14" fmla="*/ 150 w 300"/>
                  <a:gd name="T15" fmla="*/ 60 h 300"/>
                  <a:gd name="T16" fmla="*/ 240 w 300"/>
                  <a:gd name="T17" fmla="*/ 150 h 300"/>
                  <a:gd name="T18" fmla="*/ 150 w 300"/>
                  <a:gd name="T19" fmla="*/ 24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0" h="300">
                    <a:moveTo>
                      <a:pt x="300" y="150"/>
                    </a:moveTo>
                    <a:cubicBezTo>
                      <a:pt x="300" y="68"/>
                      <a:pt x="233" y="0"/>
                      <a:pt x="150" y="0"/>
                    </a:cubicBezTo>
                    <a:cubicBezTo>
                      <a:pt x="67" y="0"/>
                      <a:pt x="0" y="68"/>
                      <a:pt x="0" y="150"/>
                    </a:cubicBezTo>
                    <a:cubicBezTo>
                      <a:pt x="0" y="233"/>
                      <a:pt x="67" y="300"/>
                      <a:pt x="150" y="300"/>
                    </a:cubicBezTo>
                    <a:cubicBezTo>
                      <a:pt x="233" y="300"/>
                      <a:pt x="300" y="233"/>
                      <a:pt x="300" y="150"/>
                    </a:cubicBezTo>
                    <a:close/>
                    <a:moveTo>
                      <a:pt x="150" y="240"/>
                    </a:moveTo>
                    <a:cubicBezTo>
                      <a:pt x="100" y="240"/>
                      <a:pt x="60" y="200"/>
                      <a:pt x="60" y="150"/>
                    </a:cubicBezTo>
                    <a:cubicBezTo>
                      <a:pt x="60" y="101"/>
                      <a:pt x="100" y="60"/>
                      <a:pt x="150" y="60"/>
                    </a:cubicBezTo>
                    <a:cubicBezTo>
                      <a:pt x="200" y="60"/>
                      <a:pt x="240" y="101"/>
                      <a:pt x="240" y="150"/>
                    </a:cubicBezTo>
                    <a:cubicBezTo>
                      <a:pt x="240" y="200"/>
                      <a:pt x="200" y="240"/>
                      <a:pt x="150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12"/>
              <p:cNvSpPr>
                <a:spLocks/>
              </p:cNvSpPr>
              <p:nvPr/>
            </p:nvSpPr>
            <p:spPr bwMode="auto">
              <a:xfrm>
                <a:off x="3862388" y="6107113"/>
                <a:ext cx="68262" cy="68262"/>
              </a:xfrm>
              <a:custGeom>
                <a:avLst/>
                <a:gdLst>
                  <a:gd name="T0" fmla="*/ 214 w 226"/>
                  <a:gd name="T1" fmla="*/ 11 h 222"/>
                  <a:gd name="T2" fmla="*/ 172 w 226"/>
                  <a:gd name="T3" fmla="*/ 11 h 222"/>
                  <a:gd name="T4" fmla="*/ 113 w 226"/>
                  <a:gd name="T5" fmla="*/ 70 h 222"/>
                  <a:gd name="T6" fmla="*/ 54 w 226"/>
                  <a:gd name="T7" fmla="*/ 11 h 222"/>
                  <a:gd name="T8" fmla="*/ 12 w 226"/>
                  <a:gd name="T9" fmla="*/ 11 h 222"/>
                  <a:gd name="T10" fmla="*/ 12 w 226"/>
                  <a:gd name="T11" fmla="*/ 54 h 222"/>
                  <a:gd name="T12" fmla="*/ 71 w 226"/>
                  <a:gd name="T13" fmla="*/ 113 h 222"/>
                  <a:gd name="T14" fmla="*/ 12 w 226"/>
                  <a:gd name="T15" fmla="*/ 171 h 222"/>
                  <a:gd name="T16" fmla="*/ 12 w 226"/>
                  <a:gd name="T17" fmla="*/ 214 h 222"/>
                  <a:gd name="T18" fmla="*/ 33 w 226"/>
                  <a:gd name="T19" fmla="*/ 222 h 222"/>
                  <a:gd name="T20" fmla="*/ 54 w 226"/>
                  <a:gd name="T21" fmla="*/ 214 h 222"/>
                  <a:gd name="T22" fmla="*/ 113 w 226"/>
                  <a:gd name="T23" fmla="*/ 155 h 222"/>
                  <a:gd name="T24" fmla="*/ 172 w 226"/>
                  <a:gd name="T25" fmla="*/ 214 h 222"/>
                  <a:gd name="T26" fmla="*/ 193 w 226"/>
                  <a:gd name="T27" fmla="*/ 222 h 222"/>
                  <a:gd name="T28" fmla="*/ 214 w 226"/>
                  <a:gd name="T29" fmla="*/ 214 h 222"/>
                  <a:gd name="T30" fmla="*/ 214 w 226"/>
                  <a:gd name="T31" fmla="*/ 171 h 222"/>
                  <a:gd name="T32" fmla="*/ 155 w 226"/>
                  <a:gd name="T33" fmla="*/ 113 h 222"/>
                  <a:gd name="T34" fmla="*/ 214 w 226"/>
                  <a:gd name="T35" fmla="*/ 54 h 222"/>
                  <a:gd name="T36" fmla="*/ 214 w 226"/>
                  <a:gd name="T37" fmla="*/ 11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222">
                    <a:moveTo>
                      <a:pt x="214" y="11"/>
                    </a:moveTo>
                    <a:cubicBezTo>
                      <a:pt x="202" y="0"/>
                      <a:pt x="183" y="0"/>
                      <a:pt x="172" y="11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2" y="0"/>
                      <a:pt x="23" y="0"/>
                      <a:pt x="12" y="11"/>
                    </a:cubicBezTo>
                    <a:cubicBezTo>
                      <a:pt x="0" y="23"/>
                      <a:pt x="0" y="42"/>
                      <a:pt x="12" y="54"/>
                    </a:cubicBezTo>
                    <a:cubicBezTo>
                      <a:pt x="71" y="113"/>
                      <a:pt x="71" y="113"/>
                      <a:pt x="71" y="113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0" y="183"/>
                      <a:pt x="0" y="202"/>
                      <a:pt x="12" y="214"/>
                    </a:cubicBezTo>
                    <a:cubicBezTo>
                      <a:pt x="18" y="220"/>
                      <a:pt x="25" y="222"/>
                      <a:pt x="33" y="222"/>
                    </a:cubicBezTo>
                    <a:cubicBezTo>
                      <a:pt x="41" y="222"/>
                      <a:pt x="48" y="220"/>
                      <a:pt x="54" y="214"/>
                    </a:cubicBezTo>
                    <a:cubicBezTo>
                      <a:pt x="113" y="155"/>
                      <a:pt x="113" y="155"/>
                      <a:pt x="113" y="155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8" y="220"/>
                      <a:pt x="185" y="222"/>
                      <a:pt x="193" y="222"/>
                    </a:cubicBezTo>
                    <a:cubicBezTo>
                      <a:pt x="201" y="222"/>
                      <a:pt x="208" y="220"/>
                      <a:pt x="214" y="214"/>
                    </a:cubicBezTo>
                    <a:cubicBezTo>
                      <a:pt x="226" y="202"/>
                      <a:pt x="226" y="183"/>
                      <a:pt x="214" y="171"/>
                    </a:cubicBezTo>
                    <a:cubicBezTo>
                      <a:pt x="155" y="113"/>
                      <a:pt x="155" y="113"/>
                      <a:pt x="155" y="113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26" y="42"/>
                      <a:pt x="226" y="23"/>
                      <a:pt x="21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13"/>
              <p:cNvSpPr>
                <a:spLocks/>
              </p:cNvSpPr>
              <p:nvPr/>
            </p:nvSpPr>
            <p:spPr bwMode="auto">
              <a:xfrm>
                <a:off x="3749675" y="5935663"/>
                <a:ext cx="28575" cy="17462"/>
              </a:xfrm>
              <a:custGeom>
                <a:avLst/>
                <a:gdLst>
                  <a:gd name="T0" fmla="*/ 30 w 90"/>
                  <a:gd name="T1" fmla="*/ 60 h 60"/>
                  <a:gd name="T2" fmla="*/ 60 w 90"/>
                  <a:gd name="T3" fmla="*/ 60 h 60"/>
                  <a:gd name="T4" fmla="*/ 90 w 90"/>
                  <a:gd name="T5" fmla="*/ 30 h 60"/>
                  <a:gd name="T6" fmla="*/ 60 w 90"/>
                  <a:gd name="T7" fmla="*/ 0 h 60"/>
                  <a:gd name="T8" fmla="*/ 30 w 90"/>
                  <a:gd name="T9" fmla="*/ 0 h 60"/>
                  <a:gd name="T10" fmla="*/ 0 w 90"/>
                  <a:gd name="T11" fmla="*/ 30 h 60"/>
                  <a:gd name="T12" fmla="*/ 30 w 9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60">
                    <a:moveTo>
                      <a:pt x="30" y="60"/>
                    </a:moveTo>
                    <a:cubicBezTo>
                      <a:pt x="60" y="60"/>
                      <a:pt x="60" y="60"/>
                      <a:pt x="60" y="60"/>
                    </a:cubicBezTo>
                    <a:cubicBezTo>
                      <a:pt x="77" y="60"/>
                      <a:pt x="90" y="47"/>
                      <a:pt x="90" y="30"/>
                    </a:cubicBezTo>
                    <a:cubicBezTo>
                      <a:pt x="90" y="14"/>
                      <a:pt x="77" y="0"/>
                      <a:pt x="6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3887788" y="5965825"/>
                <a:ext cx="22225" cy="38100"/>
              </a:xfrm>
              <a:custGeom>
                <a:avLst/>
                <a:gdLst>
                  <a:gd name="T0" fmla="*/ 40 w 72"/>
                  <a:gd name="T1" fmla="*/ 122 h 122"/>
                  <a:gd name="T2" fmla="*/ 42 w 72"/>
                  <a:gd name="T3" fmla="*/ 122 h 122"/>
                  <a:gd name="T4" fmla="*/ 72 w 72"/>
                  <a:gd name="T5" fmla="*/ 94 h 122"/>
                  <a:gd name="T6" fmla="*/ 72 w 72"/>
                  <a:gd name="T7" fmla="*/ 84 h 122"/>
                  <a:gd name="T8" fmla="*/ 62 w 72"/>
                  <a:gd name="T9" fmla="*/ 24 h 122"/>
                  <a:gd name="T10" fmla="*/ 24 w 72"/>
                  <a:gd name="T11" fmla="*/ 6 h 122"/>
                  <a:gd name="T12" fmla="*/ 5 w 72"/>
                  <a:gd name="T13" fmla="*/ 44 h 122"/>
                  <a:gd name="T14" fmla="*/ 12 w 72"/>
                  <a:gd name="T15" fmla="*/ 84 h 122"/>
                  <a:gd name="T16" fmla="*/ 12 w 72"/>
                  <a:gd name="T17" fmla="*/ 91 h 122"/>
                  <a:gd name="T18" fmla="*/ 40 w 72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122">
                    <a:moveTo>
                      <a:pt x="40" y="122"/>
                    </a:moveTo>
                    <a:cubicBezTo>
                      <a:pt x="41" y="122"/>
                      <a:pt x="41" y="122"/>
                      <a:pt x="42" y="122"/>
                    </a:cubicBezTo>
                    <a:cubicBezTo>
                      <a:pt x="58" y="122"/>
                      <a:pt x="71" y="110"/>
                      <a:pt x="72" y="94"/>
                    </a:cubicBezTo>
                    <a:cubicBezTo>
                      <a:pt x="72" y="90"/>
                      <a:pt x="72" y="87"/>
                      <a:pt x="72" y="84"/>
                    </a:cubicBezTo>
                    <a:cubicBezTo>
                      <a:pt x="72" y="64"/>
                      <a:pt x="69" y="44"/>
                      <a:pt x="62" y="24"/>
                    </a:cubicBezTo>
                    <a:cubicBezTo>
                      <a:pt x="57" y="9"/>
                      <a:pt x="40" y="0"/>
                      <a:pt x="24" y="6"/>
                    </a:cubicBezTo>
                    <a:cubicBezTo>
                      <a:pt x="8" y="11"/>
                      <a:pt x="0" y="28"/>
                      <a:pt x="5" y="44"/>
                    </a:cubicBezTo>
                    <a:cubicBezTo>
                      <a:pt x="10" y="57"/>
                      <a:pt x="12" y="70"/>
                      <a:pt x="12" y="84"/>
                    </a:cubicBezTo>
                    <a:cubicBezTo>
                      <a:pt x="12" y="86"/>
                      <a:pt x="12" y="88"/>
                      <a:pt x="12" y="91"/>
                    </a:cubicBezTo>
                    <a:cubicBezTo>
                      <a:pt x="11" y="107"/>
                      <a:pt x="24" y="121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3795713" y="5935663"/>
                <a:ext cx="36512" cy="17462"/>
              </a:xfrm>
              <a:custGeom>
                <a:avLst/>
                <a:gdLst>
                  <a:gd name="T0" fmla="*/ 119 w 119"/>
                  <a:gd name="T1" fmla="*/ 30 h 60"/>
                  <a:gd name="T2" fmla="*/ 89 w 119"/>
                  <a:gd name="T3" fmla="*/ 0 h 60"/>
                  <a:gd name="T4" fmla="*/ 30 w 119"/>
                  <a:gd name="T5" fmla="*/ 0 h 60"/>
                  <a:gd name="T6" fmla="*/ 0 w 119"/>
                  <a:gd name="T7" fmla="*/ 30 h 60"/>
                  <a:gd name="T8" fmla="*/ 30 w 119"/>
                  <a:gd name="T9" fmla="*/ 60 h 60"/>
                  <a:gd name="T10" fmla="*/ 89 w 119"/>
                  <a:gd name="T11" fmla="*/ 60 h 60"/>
                  <a:gd name="T12" fmla="*/ 119 w 119"/>
                  <a:gd name="T1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60">
                    <a:moveTo>
                      <a:pt x="119" y="30"/>
                    </a:moveTo>
                    <a:cubicBezTo>
                      <a:pt x="119" y="14"/>
                      <a:pt x="105" y="0"/>
                      <a:pt x="8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89" y="60"/>
                      <a:pt x="89" y="60"/>
                      <a:pt x="89" y="60"/>
                    </a:cubicBezTo>
                    <a:cubicBezTo>
                      <a:pt x="105" y="60"/>
                      <a:pt x="119" y="47"/>
                      <a:pt x="11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16"/>
              <p:cNvSpPr>
                <a:spLocks/>
              </p:cNvSpPr>
              <p:nvPr/>
            </p:nvSpPr>
            <p:spPr bwMode="auto">
              <a:xfrm>
                <a:off x="3808413" y="6029325"/>
                <a:ext cx="36512" cy="19050"/>
              </a:xfrm>
              <a:custGeom>
                <a:avLst/>
                <a:gdLst>
                  <a:gd name="T0" fmla="*/ 119 w 119"/>
                  <a:gd name="T1" fmla="*/ 30 h 60"/>
                  <a:gd name="T2" fmla="*/ 89 w 119"/>
                  <a:gd name="T3" fmla="*/ 0 h 60"/>
                  <a:gd name="T4" fmla="*/ 30 w 119"/>
                  <a:gd name="T5" fmla="*/ 0 h 60"/>
                  <a:gd name="T6" fmla="*/ 0 w 119"/>
                  <a:gd name="T7" fmla="*/ 30 h 60"/>
                  <a:gd name="T8" fmla="*/ 30 w 119"/>
                  <a:gd name="T9" fmla="*/ 60 h 60"/>
                  <a:gd name="T10" fmla="*/ 89 w 119"/>
                  <a:gd name="T11" fmla="*/ 60 h 60"/>
                  <a:gd name="T12" fmla="*/ 119 w 119"/>
                  <a:gd name="T1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60">
                    <a:moveTo>
                      <a:pt x="119" y="30"/>
                    </a:moveTo>
                    <a:cubicBezTo>
                      <a:pt x="119" y="14"/>
                      <a:pt x="106" y="0"/>
                      <a:pt x="8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89" y="60"/>
                      <a:pt x="89" y="60"/>
                      <a:pt x="89" y="60"/>
                    </a:cubicBezTo>
                    <a:cubicBezTo>
                      <a:pt x="106" y="60"/>
                      <a:pt x="119" y="47"/>
                      <a:pt x="11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17"/>
              <p:cNvSpPr>
                <a:spLocks/>
              </p:cNvSpPr>
              <p:nvPr/>
            </p:nvSpPr>
            <p:spPr bwMode="auto">
              <a:xfrm>
                <a:off x="3849688" y="5935663"/>
                <a:ext cx="36512" cy="23812"/>
              </a:xfrm>
              <a:custGeom>
                <a:avLst/>
                <a:gdLst>
                  <a:gd name="T0" fmla="*/ 88 w 122"/>
                  <a:gd name="T1" fmla="*/ 78 h 78"/>
                  <a:gd name="T2" fmla="*/ 114 w 122"/>
                  <a:gd name="T3" fmla="*/ 62 h 78"/>
                  <a:gd name="T4" fmla="*/ 102 w 122"/>
                  <a:gd name="T5" fmla="*/ 21 h 78"/>
                  <a:gd name="T6" fmla="*/ 35 w 122"/>
                  <a:gd name="T7" fmla="*/ 1 h 78"/>
                  <a:gd name="T8" fmla="*/ 2 w 122"/>
                  <a:gd name="T9" fmla="*/ 28 h 78"/>
                  <a:gd name="T10" fmla="*/ 29 w 122"/>
                  <a:gd name="T11" fmla="*/ 61 h 78"/>
                  <a:gd name="T12" fmla="*/ 74 w 122"/>
                  <a:gd name="T13" fmla="*/ 74 h 78"/>
                  <a:gd name="T14" fmla="*/ 88 w 122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" h="78">
                    <a:moveTo>
                      <a:pt x="88" y="78"/>
                    </a:moveTo>
                    <a:cubicBezTo>
                      <a:pt x="99" y="78"/>
                      <a:pt x="109" y="72"/>
                      <a:pt x="114" y="62"/>
                    </a:cubicBezTo>
                    <a:cubicBezTo>
                      <a:pt x="122" y="47"/>
                      <a:pt x="116" y="29"/>
                      <a:pt x="102" y="21"/>
                    </a:cubicBezTo>
                    <a:cubicBezTo>
                      <a:pt x="81" y="10"/>
                      <a:pt x="58" y="4"/>
                      <a:pt x="35" y="1"/>
                    </a:cubicBezTo>
                    <a:cubicBezTo>
                      <a:pt x="18" y="0"/>
                      <a:pt x="3" y="12"/>
                      <a:pt x="2" y="28"/>
                    </a:cubicBezTo>
                    <a:cubicBezTo>
                      <a:pt x="0" y="45"/>
                      <a:pt x="12" y="59"/>
                      <a:pt x="29" y="61"/>
                    </a:cubicBezTo>
                    <a:cubicBezTo>
                      <a:pt x="45" y="62"/>
                      <a:pt x="60" y="67"/>
                      <a:pt x="74" y="74"/>
                    </a:cubicBezTo>
                    <a:cubicBezTo>
                      <a:pt x="78" y="77"/>
                      <a:pt x="83" y="78"/>
                      <a:pt x="8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18"/>
              <p:cNvSpPr>
                <a:spLocks/>
              </p:cNvSpPr>
              <p:nvPr/>
            </p:nvSpPr>
            <p:spPr bwMode="auto">
              <a:xfrm>
                <a:off x="3860800" y="6015038"/>
                <a:ext cx="36512" cy="30162"/>
              </a:xfrm>
              <a:custGeom>
                <a:avLst/>
                <a:gdLst>
                  <a:gd name="T0" fmla="*/ 34 w 116"/>
                  <a:gd name="T1" fmla="*/ 95 h 95"/>
                  <a:gd name="T2" fmla="*/ 45 w 116"/>
                  <a:gd name="T3" fmla="*/ 93 h 95"/>
                  <a:gd name="T4" fmla="*/ 103 w 116"/>
                  <a:gd name="T5" fmla="*/ 55 h 95"/>
                  <a:gd name="T6" fmla="*/ 105 w 116"/>
                  <a:gd name="T7" fmla="*/ 13 h 95"/>
                  <a:gd name="T8" fmla="*/ 62 w 116"/>
                  <a:gd name="T9" fmla="*/ 12 h 95"/>
                  <a:gd name="T10" fmla="*/ 22 w 116"/>
                  <a:gd name="T11" fmla="*/ 37 h 95"/>
                  <a:gd name="T12" fmla="*/ 6 w 116"/>
                  <a:gd name="T13" fmla="*/ 76 h 95"/>
                  <a:gd name="T14" fmla="*/ 34 w 116"/>
                  <a:gd name="T1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95">
                    <a:moveTo>
                      <a:pt x="34" y="95"/>
                    </a:moveTo>
                    <a:cubicBezTo>
                      <a:pt x="37" y="95"/>
                      <a:pt x="41" y="94"/>
                      <a:pt x="45" y="93"/>
                    </a:cubicBezTo>
                    <a:cubicBezTo>
                      <a:pt x="67" y="84"/>
                      <a:pt x="86" y="72"/>
                      <a:pt x="103" y="55"/>
                    </a:cubicBezTo>
                    <a:cubicBezTo>
                      <a:pt x="115" y="44"/>
                      <a:pt x="116" y="25"/>
                      <a:pt x="105" y="13"/>
                    </a:cubicBezTo>
                    <a:cubicBezTo>
                      <a:pt x="93" y="1"/>
                      <a:pt x="74" y="0"/>
                      <a:pt x="62" y="12"/>
                    </a:cubicBezTo>
                    <a:cubicBezTo>
                      <a:pt x="51" y="23"/>
                      <a:pt x="37" y="31"/>
                      <a:pt x="22" y="37"/>
                    </a:cubicBezTo>
                    <a:cubicBezTo>
                      <a:pt x="7" y="43"/>
                      <a:pt x="0" y="61"/>
                      <a:pt x="6" y="76"/>
                    </a:cubicBezTo>
                    <a:cubicBezTo>
                      <a:pt x="10" y="88"/>
                      <a:pt x="22" y="95"/>
                      <a:pt x="34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3711575" y="6237288"/>
                <a:ext cx="36512" cy="26987"/>
              </a:xfrm>
              <a:custGeom>
                <a:avLst/>
                <a:gdLst>
                  <a:gd name="T0" fmla="*/ 33 w 121"/>
                  <a:gd name="T1" fmla="*/ 89 h 89"/>
                  <a:gd name="T2" fmla="*/ 41 w 121"/>
                  <a:gd name="T3" fmla="*/ 88 h 89"/>
                  <a:gd name="T4" fmla="*/ 103 w 121"/>
                  <a:gd name="T5" fmla="*/ 59 h 89"/>
                  <a:gd name="T6" fmla="*/ 111 w 121"/>
                  <a:gd name="T7" fmla="*/ 18 h 89"/>
                  <a:gd name="T8" fmla="*/ 70 w 121"/>
                  <a:gd name="T9" fmla="*/ 10 h 89"/>
                  <a:gd name="T10" fmla="*/ 25 w 121"/>
                  <a:gd name="T11" fmla="*/ 30 h 89"/>
                  <a:gd name="T12" fmla="*/ 4 w 121"/>
                  <a:gd name="T13" fmla="*/ 67 h 89"/>
                  <a:gd name="T14" fmla="*/ 33 w 121"/>
                  <a:gd name="T1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89">
                    <a:moveTo>
                      <a:pt x="33" y="89"/>
                    </a:moveTo>
                    <a:cubicBezTo>
                      <a:pt x="36" y="89"/>
                      <a:pt x="39" y="89"/>
                      <a:pt x="41" y="88"/>
                    </a:cubicBezTo>
                    <a:cubicBezTo>
                      <a:pt x="63" y="82"/>
                      <a:pt x="84" y="72"/>
                      <a:pt x="103" y="59"/>
                    </a:cubicBezTo>
                    <a:cubicBezTo>
                      <a:pt x="117" y="50"/>
                      <a:pt x="121" y="31"/>
                      <a:pt x="111" y="18"/>
                    </a:cubicBezTo>
                    <a:cubicBezTo>
                      <a:pt x="102" y="4"/>
                      <a:pt x="83" y="0"/>
                      <a:pt x="70" y="10"/>
                    </a:cubicBezTo>
                    <a:cubicBezTo>
                      <a:pt x="56" y="19"/>
                      <a:pt x="41" y="26"/>
                      <a:pt x="25" y="30"/>
                    </a:cubicBezTo>
                    <a:cubicBezTo>
                      <a:pt x="9" y="35"/>
                      <a:pt x="0" y="51"/>
                      <a:pt x="4" y="67"/>
                    </a:cubicBezTo>
                    <a:cubicBezTo>
                      <a:pt x="8" y="80"/>
                      <a:pt x="20" y="89"/>
                      <a:pt x="33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3700463" y="6029325"/>
                <a:ext cx="36512" cy="19050"/>
              </a:xfrm>
              <a:custGeom>
                <a:avLst/>
                <a:gdLst>
                  <a:gd name="T0" fmla="*/ 30 w 118"/>
                  <a:gd name="T1" fmla="*/ 60 h 60"/>
                  <a:gd name="T2" fmla="*/ 88 w 118"/>
                  <a:gd name="T3" fmla="*/ 60 h 60"/>
                  <a:gd name="T4" fmla="*/ 118 w 118"/>
                  <a:gd name="T5" fmla="*/ 30 h 60"/>
                  <a:gd name="T6" fmla="*/ 88 w 118"/>
                  <a:gd name="T7" fmla="*/ 0 h 60"/>
                  <a:gd name="T8" fmla="*/ 30 w 118"/>
                  <a:gd name="T9" fmla="*/ 0 h 60"/>
                  <a:gd name="T10" fmla="*/ 0 w 118"/>
                  <a:gd name="T11" fmla="*/ 30 h 60"/>
                  <a:gd name="T12" fmla="*/ 30 w 118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60">
                    <a:moveTo>
                      <a:pt x="30" y="60"/>
                    </a:moveTo>
                    <a:cubicBezTo>
                      <a:pt x="88" y="60"/>
                      <a:pt x="88" y="60"/>
                      <a:pt x="88" y="60"/>
                    </a:cubicBezTo>
                    <a:cubicBezTo>
                      <a:pt x="105" y="60"/>
                      <a:pt x="118" y="47"/>
                      <a:pt x="118" y="30"/>
                    </a:cubicBezTo>
                    <a:cubicBezTo>
                      <a:pt x="118" y="14"/>
                      <a:pt x="105" y="0"/>
                      <a:pt x="8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21"/>
              <p:cNvSpPr>
                <a:spLocks/>
              </p:cNvSpPr>
              <p:nvPr/>
            </p:nvSpPr>
            <p:spPr bwMode="auto">
              <a:xfrm>
                <a:off x="3660775" y="6234113"/>
                <a:ext cx="34925" cy="28575"/>
              </a:xfrm>
              <a:custGeom>
                <a:avLst/>
                <a:gdLst>
                  <a:gd name="T0" fmla="*/ 15 w 118"/>
                  <a:gd name="T1" fmla="*/ 57 h 93"/>
                  <a:gd name="T2" fmla="*/ 74 w 118"/>
                  <a:gd name="T3" fmla="*/ 91 h 93"/>
                  <a:gd name="T4" fmla="*/ 84 w 118"/>
                  <a:gd name="T5" fmla="*/ 93 h 93"/>
                  <a:gd name="T6" fmla="*/ 112 w 118"/>
                  <a:gd name="T7" fmla="*/ 74 h 93"/>
                  <a:gd name="T8" fmla="*/ 95 w 118"/>
                  <a:gd name="T9" fmla="*/ 35 h 93"/>
                  <a:gd name="T10" fmla="*/ 52 w 118"/>
                  <a:gd name="T11" fmla="*/ 10 h 93"/>
                  <a:gd name="T12" fmla="*/ 10 w 118"/>
                  <a:gd name="T13" fmla="*/ 15 h 93"/>
                  <a:gd name="T14" fmla="*/ 15 w 118"/>
                  <a:gd name="T15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93">
                    <a:moveTo>
                      <a:pt x="15" y="57"/>
                    </a:moveTo>
                    <a:cubicBezTo>
                      <a:pt x="32" y="72"/>
                      <a:pt x="52" y="83"/>
                      <a:pt x="74" y="91"/>
                    </a:cubicBezTo>
                    <a:cubicBezTo>
                      <a:pt x="77" y="92"/>
                      <a:pt x="81" y="93"/>
                      <a:pt x="84" y="93"/>
                    </a:cubicBezTo>
                    <a:cubicBezTo>
                      <a:pt x="96" y="93"/>
                      <a:pt x="108" y="86"/>
                      <a:pt x="112" y="74"/>
                    </a:cubicBezTo>
                    <a:cubicBezTo>
                      <a:pt x="118" y="58"/>
                      <a:pt x="110" y="41"/>
                      <a:pt x="95" y="35"/>
                    </a:cubicBezTo>
                    <a:cubicBezTo>
                      <a:pt x="80" y="29"/>
                      <a:pt x="65" y="21"/>
                      <a:pt x="52" y="10"/>
                    </a:cubicBezTo>
                    <a:cubicBezTo>
                      <a:pt x="39" y="0"/>
                      <a:pt x="20" y="2"/>
                      <a:pt x="10" y="15"/>
                    </a:cubicBezTo>
                    <a:cubicBezTo>
                      <a:pt x="0" y="28"/>
                      <a:pt x="2" y="47"/>
                      <a:pt x="15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22"/>
              <p:cNvSpPr>
                <a:spLocks/>
              </p:cNvSpPr>
              <p:nvPr/>
            </p:nvSpPr>
            <p:spPr bwMode="auto">
              <a:xfrm>
                <a:off x="3749675" y="6192838"/>
                <a:ext cx="22225" cy="36512"/>
              </a:xfrm>
              <a:custGeom>
                <a:avLst/>
                <a:gdLst>
                  <a:gd name="T0" fmla="*/ 24 w 75"/>
                  <a:gd name="T1" fmla="*/ 115 h 117"/>
                  <a:gd name="T2" fmla="*/ 34 w 75"/>
                  <a:gd name="T3" fmla="*/ 117 h 117"/>
                  <a:gd name="T4" fmla="*/ 62 w 75"/>
                  <a:gd name="T5" fmla="*/ 97 h 117"/>
                  <a:gd name="T6" fmla="*/ 75 w 75"/>
                  <a:gd name="T7" fmla="*/ 31 h 117"/>
                  <a:gd name="T8" fmla="*/ 46 w 75"/>
                  <a:gd name="T9" fmla="*/ 0 h 117"/>
                  <a:gd name="T10" fmla="*/ 45 w 75"/>
                  <a:gd name="T11" fmla="*/ 0 h 117"/>
                  <a:gd name="T12" fmla="*/ 15 w 75"/>
                  <a:gd name="T13" fmla="*/ 29 h 117"/>
                  <a:gd name="T14" fmla="*/ 6 w 75"/>
                  <a:gd name="T15" fmla="*/ 77 h 117"/>
                  <a:gd name="T16" fmla="*/ 24 w 75"/>
                  <a:gd name="T17" fmla="*/ 11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17">
                    <a:moveTo>
                      <a:pt x="24" y="115"/>
                    </a:moveTo>
                    <a:cubicBezTo>
                      <a:pt x="27" y="117"/>
                      <a:pt x="31" y="117"/>
                      <a:pt x="34" y="117"/>
                    </a:cubicBezTo>
                    <a:cubicBezTo>
                      <a:pt x="46" y="117"/>
                      <a:pt x="58" y="110"/>
                      <a:pt x="62" y="97"/>
                    </a:cubicBezTo>
                    <a:cubicBezTo>
                      <a:pt x="70" y="76"/>
                      <a:pt x="74" y="53"/>
                      <a:pt x="75" y="31"/>
                    </a:cubicBezTo>
                    <a:cubicBezTo>
                      <a:pt x="75" y="14"/>
                      <a:pt x="62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29" y="0"/>
                      <a:pt x="15" y="12"/>
                      <a:pt x="15" y="29"/>
                    </a:cubicBezTo>
                    <a:cubicBezTo>
                      <a:pt x="14" y="45"/>
                      <a:pt x="11" y="62"/>
                      <a:pt x="6" y="77"/>
                    </a:cubicBezTo>
                    <a:cubicBezTo>
                      <a:pt x="0" y="93"/>
                      <a:pt x="8" y="110"/>
                      <a:pt x="24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23"/>
              <p:cNvSpPr>
                <a:spLocks/>
              </p:cNvSpPr>
              <p:nvPr/>
            </p:nvSpPr>
            <p:spPr bwMode="auto">
              <a:xfrm>
                <a:off x="3640138" y="6080125"/>
                <a:ext cx="17462" cy="36512"/>
              </a:xfrm>
              <a:custGeom>
                <a:avLst/>
                <a:gdLst>
                  <a:gd name="T0" fmla="*/ 30 w 60"/>
                  <a:gd name="T1" fmla="*/ 119 h 119"/>
                  <a:gd name="T2" fmla="*/ 60 w 60"/>
                  <a:gd name="T3" fmla="*/ 89 h 119"/>
                  <a:gd name="T4" fmla="*/ 60 w 60"/>
                  <a:gd name="T5" fmla="*/ 30 h 119"/>
                  <a:gd name="T6" fmla="*/ 30 w 60"/>
                  <a:gd name="T7" fmla="*/ 0 h 119"/>
                  <a:gd name="T8" fmla="*/ 0 w 60"/>
                  <a:gd name="T9" fmla="*/ 30 h 119"/>
                  <a:gd name="T10" fmla="*/ 0 w 60"/>
                  <a:gd name="T11" fmla="*/ 89 h 119"/>
                  <a:gd name="T12" fmla="*/ 30 w 60"/>
                  <a:gd name="T1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19">
                    <a:moveTo>
                      <a:pt x="30" y="119"/>
                    </a:moveTo>
                    <a:cubicBezTo>
                      <a:pt x="47" y="119"/>
                      <a:pt x="60" y="105"/>
                      <a:pt x="60" y="89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105"/>
                      <a:pt x="13" y="119"/>
                      <a:pt x="3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24"/>
              <p:cNvSpPr>
                <a:spLocks/>
              </p:cNvSpPr>
              <p:nvPr/>
            </p:nvSpPr>
            <p:spPr bwMode="auto">
              <a:xfrm>
                <a:off x="3640138" y="6134100"/>
                <a:ext cx="17462" cy="36512"/>
              </a:xfrm>
              <a:custGeom>
                <a:avLst/>
                <a:gdLst>
                  <a:gd name="T0" fmla="*/ 0 w 60"/>
                  <a:gd name="T1" fmla="*/ 88 h 118"/>
                  <a:gd name="T2" fmla="*/ 30 w 60"/>
                  <a:gd name="T3" fmla="*/ 118 h 118"/>
                  <a:gd name="T4" fmla="*/ 60 w 60"/>
                  <a:gd name="T5" fmla="*/ 88 h 118"/>
                  <a:gd name="T6" fmla="*/ 60 w 60"/>
                  <a:gd name="T7" fmla="*/ 30 h 118"/>
                  <a:gd name="T8" fmla="*/ 30 w 60"/>
                  <a:gd name="T9" fmla="*/ 0 h 118"/>
                  <a:gd name="T10" fmla="*/ 0 w 60"/>
                  <a:gd name="T11" fmla="*/ 30 h 118"/>
                  <a:gd name="T12" fmla="*/ 0 w 60"/>
                  <a:gd name="T13" fmla="*/ 8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18">
                    <a:moveTo>
                      <a:pt x="0" y="88"/>
                    </a:moveTo>
                    <a:cubicBezTo>
                      <a:pt x="0" y="105"/>
                      <a:pt x="13" y="118"/>
                      <a:pt x="30" y="118"/>
                    </a:cubicBezTo>
                    <a:cubicBezTo>
                      <a:pt x="47" y="118"/>
                      <a:pt x="60" y="105"/>
                      <a:pt x="60" y="88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lnTo>
                      <a:pt x="0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 25"/>
              <p:cNvSpPr>
                <a:spLocks/>
              </p:cNvSpPr>
              <p:nvPr/>
            </p:nvSpPr>
            <p:spPr bwMode="auto">
              <a:xfrm>
                <a:off x="3649663" y="6034088"/>
                <a:ext cx="34925" cy="30162"/>
              </a:xfrm>
              <a:custGeom>
                <a:avLst/>
                <a:gdLst>
                  <a:gd name="T0" fmla="*/ 57 w 114"/>
                  <a:gd name="T1" fmla="*/ 90 h 101"/>
                  <a:gd name="T2" fmla="*/ 94 w 114"/>
                  <a:gd name="T3" fmla="*/ 61 h 101"/>
                  <a:gd name="T4" fmla="*/ 106 w 114"/>
                  <a:gd name="T5" fmla="*/ 20 h 101"/>
                  <a:gd name="T6" fmla="*/ 66 w 114"/>
                  <a:gd name="T7" fmla="*/ 8 h 101"/>
                  <a:gd name="T8" fmla="*/ 11 w 114"/>
                  <a:gd name="T9" fmla="*/ 51 h 101"/>
                  <a:gd name="T10" fmla="*/ 15 w 114"/>
                  <a:gd name="T11" fmla="*/ 94 h 101"/>
                  <a:gd name="T12" fmla="*/ 34 w 114"/>
                  <a:gd name="T13" fmla="*/ 101 h 101"/>
                  <a:gd name="T14" fmla="*/ 57 w 114"/>
                  <a:gd name="T15" fmla="*/ 9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01">
                    <a:moveTo>
                      <a:pt x="57" y="90"/>
                    </a:moveTo>
                    <a:cubicBezTo>
                      <a:pt x="67" y="78"/>
                      <a:pt x="80" y="68"/>
                      <a:pt x="94" y="61"/>
                    </a:cubicBezTo>
                    <a:cubicBezTo>
                      <a:pt x="108" y="53"/>
                      <a:pt x="114" y="35"/>
                      <a:pt x="106" y="20"/>
                    </a:cubicBezTo>
                    <a:cubicBezTo>
                      <a:pt x="98" y="5"/>
                      <a:pt x="80" y="0"/>
                      <a:pt x="66" y="8"/>
                    </a:cubicBezTo>
                    <a:cubicBezTo>
                      <a:pt x="45" y="19"/>
                      <a:pt x="26" y="33"/>
                      <a:pt x="11" y="51"/>
                    </a:cubicBezTo>
                    <a:cubicBezTo>
                      <a:pt x="0" y="64"/>
                      <a:pt x="2" y="83"/>
                      <a:pt x="15" y="94"/>
                    </a:cubicBezTo>
                    <a:cubicBezTo>
                      <a:pt x="20" y="98"/>
                      <a:pt x="27" y="101"/>
                      <a:pt x="34" y="101"/>
                    </a:cubicBezTo>
                    <a:cubicBezTo>
                      <a:pt x="42" y="101"/>
                      <a:pt x="51" y="97"/>
                      <a:pt x="57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26"/>
              <p:cNvSpPr>
                <a:spLocks/>
              </p:cNvSpPr>
              <p:nvPr/>
            </p:nvSpPr>
            <p:spPr bwMode="auto">
              <a:xfrm>
                <a:off x="3640138" y="6188075"/>
                <a:ext cx="20637" cy="36512"/>
              </a:xfrm>
              <a:custGeom>
                <a:avLst/>
                <a:gdLst>
                  <a:gd name="T0" fmla="*/ 0 w 69"/>
                  <a:gd name="T1" fmla="*/ 41 h 119"/>
                  <a:gd name="T2" fmla="*/ 7 w 69"/>
                  <a:gd name="T3" fmla="*/ 96 h 119"/>
                  <a:gd name="T4" fmla="*/ 36 w 69"/>
                  <a:gd name="T5" fmla="*/ 119 h 119"/>
                  <a:gd name="T6" fmla="*/ 44 w 69"/>
                  <a:gd name="T7" fmla="*/ 118 h 119"/>
                  <a:gd name="T8" fmla="*/ 65 w 69"/>
                  <a:gd name="T9" fmla="*/ 81 h 119"/>
                  <a:gd name="T10" fmla="*/ 60 w 69"/>
                  <a:gd name="T11" fmla="*/ 41 h 119"/>
                  <a:gd name="T12" fmla="*/ 60 w 69"/>
                  <a:gd name="T13" fmla="*/ 30 h 119"/>
                  <a:gd name="T14" fmla="*/ 30 w 69"/>
                  <a:gd name="T15" fmla="*/ 0 h 119"/>
                  <a:gd name="T16" fmla="*/ 0 w 69"/>
                  <a:gd name="T17" fmla="*/ 30 h 119"/>
                  <a:gd name="T18" fmla="*/ 0 w 69"/>
                  <a:gd name="T19" fmla="*/ 4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19">
                    <a:moveTo>
                      <a:pt x="0" y="41"/>
                    </a:moveTo>
                    <a:cubicBezTo>
                      <a:pt x="0" y="60"/>
                      <a:pt x="2" y="78"/>
                      <a:pt x="7" y="96"/>
                    </a:cubicBezTo>
                    <a:cubicBezTo>
                      <a:pt x="11" y="110"/>
                      <a:pt x="23" y="119"/>
                      <a:pt x="36" y="119"/>
                    </a:cubicBezTo>
                    <a:cubicBezTo>
                      <a:pt x="39" y="119"/>
                      <a:pt x="41" y="118"/>
                      <a:pt x="44" y="118"/>
                    </a:cubicBezTo>
                    <a:cubicBezTo>
                      <a:pt x="60" y="113"/>
                      <a:pt x="69" y="97"/>
                      <a:pt x="65" y="81"/>
                    </a:cubicBezTo>
                    <a:cubicBezTo>
                      <a:pt x="62" y="68"/>
                      <a:pt x="60" y="54"/>
                      <a:pt x="60" y="41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27"/>
              <p:cNvSpPr>
                <a:spLocks/>
              </p:cNvSpPr>
              <p:nvPr/>
            </p:nvSpPr>
            <p:spPr bwMode="auto">
              <a:xfrm>
                <a:off x="3754438" y="6029325"/>
                <a:ext cx="36512" cy="19050"/>
              </a:xfrm>
              <a:custGeom>
                <a:avLst/>
                <a:gdLst>
                  <a:gd name="T0" fmla="*/ 89 w 119"/>
                  <a:gd name="T1" fmla="*/ 0 h 60"/>
                  <a:gd name="T2" fmla="*/ 30 w 119"/>
                  <a:gd name="T3" fmla="*/ 0 h 60"/>
                  <a:gd name="T4" fmla="*/ 0 w 119"/>
                  <a:gd name="T5" fmla="*/ 30 h 60"/>
                  <a:gd name="T6" fmla="*/ 30 w 119"/>
                  <a:gd name="T7" fmla="*/ 60 h 60"/>
                  <a:gd name="T8" fmla="*/ 89 w 119"/>
                  <a:gd name="T9" fmla="*/ 60 h 60"/>
                  <a:gd name="T10" fmla="*/ 119 w 119"/>
                  <a:gd name="T11" fmla="*/ 30 h 60"/>
                  <a:gd name="T12" fmla="*/ 89 w 1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60">
                    <a:moveTo>
                      <a:pt x="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89" y="60"/>
                      <a:pt x="89" y="60"/>
                      <a:pt x="89" y="60"/>
                    </a:cubicBezTo>
                    <a:cubicBezTo>
                      <a:pt x="106" y="60"/>
                      <a:pt x="119" y="47"/>
                      <a:pt x="119" y="30"/>
                    </a:cubicBezTo>
                    <a:cubicBezTo>
                      <a:pt x="119" y="14"/>
                      <a:pt x="106" y="0"/>
                      <a:pt x="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28"/>
              <p:cNvSpPr>
                <a:spLocks/>
              </p:cNvSpPr>
              <p:nvPr/>
            </p:nvSpPr>
            <p:spPr bwMode="auto">
              <a:xfrm>
                <a:off x="3757613" y="6143625"/>
                <a:ext cx="33337" cy="33337"/>
              </a:xfrm>
              <a:custGeom>
                <a:avLst/>
                <a:gdLst>
                  <a:gd name="T0" fmla="*/ 61 w 105"/>
                  <a:gd name="T1" fmla="*/ 93 h 109"/>
                  <a:gd name="T2" fmla="*/ 91 w 105"/>
                  <a:gd name="T3" fmla="*/ 57 h 109"/>
                  <a:gd name="T4" fmla="*/ 95 w 105"/>
                  <a:gd name="T5" fmla="*/ 14 h 109"/>
                  <a:gd name="T6" fmla="*/ 52 w 105"/>
                  <a:gd name="T7" fmla="*/ 11 h 109"/>
                  <a:gd name="T8" fmla="*/ 8 w 105"/>
                  <a:gd name="T9" fmla="*/ 65 h 109"/>
                  <a:gd name="T10" fmla="*/ 20 w 105"/>
                  <a:gd name="T11" fmla="*/ 105 h 109"/>
                  <a:gd name="T12" fmla="*/ 35 w 105"/>
                  <a:gd name="T13" fmla="*/ 109 h 109"/>
                  <a:gd name="T14" fmla="*/ 61 w 105"/>
                  <a:gd name="T15" fmla="*/ 9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09">
                    <a:moveTo>
                      <a:pt x="61" y="93"/>
                    </a:moveTo>
                    <a:cubicBezTo>
                      <a:pt x="69" y="79"/>
                      <a:pt x="79" y="67"/>
                      <a:pt x="91" y="57"/>
                    </a:cubicBezTo>
                    <a:cubicBezTo>
                      <a:pt x="104" y="46"/>
                      <a:pt x="105" y="27"/>
                      <a:pt x="95" y="14"/>
                    </a:cubicBezTo>
                    <a:cubicBezTo>
                      <a:pt x="84" y="2"/>
                      <a:pt x="65" y="0"/>
                      <a:pt x="52" y="11"/>
                    </a:cubicBezTo>
                    <a:cubicBezTo>
                      <a:pt x="34" y="26"/>
                      <a:pt x="19" y="44"/>
                      <a:pt x="8" y="65"/>
                    </a:cubicBezTo>
                    <a:cubicBezTo>
                      <a:pt x="0" y="79"/>
                      <a:pt x="6" y="97"/>
                      <a:pt x="20" y="105"/>
                    </a:cubicBezTo>
                    <a:cubicBezTo>
                      <a:pt x="25" y="108"/>
                      <a:pt x="30" y="109"/>
                      <a:pt x="35" y="109"/>
                    </a:cubicBezTo>
                    <a:cubicBezTo>
                      <a:pt x="45" y="109"/>
                      <a:pt x="56" y="103"/>
                      <a:pt x="61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29"/>
              <p:cNvSpPr>
                <a:spLocks/>
              </p:cNvSpPr>
              <p:nvPr/>
            </p:nvSpPr>
            <p:spPr bwMode="auto">
              <a:xfrm>
                <a:off x="3805238" y="6132513"/>
                <a:ext cx="26987" cy="19050"/>
              </a:xfrm>
              <a:custGeom>
                <a:avLst/>
                <a:gdLst>
                  <a:gd name="T0" fmla="*/ 30 w 90"/>
                  <a:gd name="T1" fmla="*/ 60 h 60"/>
                  <a:gd name="T2" fmla="*/ 60 w 90"/>
                  <a:gd name="T3" fmla="*/ 60 h 60"/>
                  <a:gd name="T4" fmla="*/ 90 w 90"/>
                  <a:gd name="T5" fmla="*/ 30 h 60"/>
                  <a:gd name="T6" fmla="*/ 60 w 90"/>
                  <a:gd name="T7" fmla="*/ 0 h 60"/>
                  <a:gd name="T8" fmla="*/ 30 w 90"/>
                  <a:gd name="T9" fmla="*/ 0 h 60"/>
                  <a:gd name="T10" fmla="*/ 0 w 90"/>
                  <a:gd name="T11" fmla="*/ 30 h 60"/>
                  <a:gd name="T12" fmla="*/ 30 w 9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60">
                    <a:moveTo>
                      <a:pt x="30" y="60"/>
                    </a:moveTo>
                    <a:cubicBezTo>
                      <a:pt x="60" y="60"/>
                      <a:pt x="60" y="60"/>
                      <a:pt x="60" y="60"/>
                    </a:cubicBezTo>
                    <a:cubicBezTo>
                      <a:pt x="77" y="60"/>
                      <a:pt x="90" y="46"/>
                      <a:pt x="90" y="30"/>
                    </a:cubicBezTo>
                    <a:cubicBezTo>
                      <a:pt x="90" y="13"/>
                      <a:pt x="77" y="0"/>
                      <a:pt x="6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46"/>
                      <a:pt x="13" y="60"/>
                      <a:pt x="3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9403873" y="5632084"/>
            <a:ext cx="2743200" cy="656176"/>
            <a:chOff x="9036656" y="5604640"/>
            <a:chExt cx="2743200" cy="857922"/>
          </a:xfrm>
        </p:grpSpPr>
        <p:sp>
          <p:nvSpPr>
            <p:cNvPr id="61" name="Rectangle 60"/>
            <p:cNvSpPr/>
            <p:nvPr/>
          </p:nvSpPr>
          <p:spPr>
            <a:xfrm>
              <a:off x="9036656" y="5604640"/>
              <a:ext cx="2743200" cy="8579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anchor="ctr">
              <a:noAutofit/>
            </a:bodyPr>
            <a:lstStyle/>
            <a:p>
              <a:pPr marL="89535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  <a:t>COVID19 </a:t>
              </a:r>
              <a:endPara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endParaRPr>
            </a:p>
            <a:p>
              <a:pPr marL="89535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  <a:t>safeguards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  <a:t>in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  <a:t>place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2" name="Freeform 38"/>
            <p:cNvSpPr>
              <a:spLocks noChangeAspect="1" noEditPoints="1"/>
            </p:cNvSpPr>
            <p:nvPr/>
          </p:nvSpPr>
          <p:spPr bwMode="auto">
            <a:xfrm>
              <a:off x="9263062" y="5759281"/>
              <a:ext cx="593700" cy="548640"/>
            </a:xfrm>
            <a:custGeom>
              <a:avLst/>
              <a:gdLst>
                <a:gd name="T0" fmla="*/ 3 w 2006"/>
                <a:gd name="T1" fmla="*/ 610 h 1850"/>
                <a:gd name="T2" fmla="*/ 205 w 2006"/>
                <a:gd name="T3" fmla="*/ 1068 h 1850"/>
                <a:gd name="T4" fmla="*/ 536 w 2006"/>
                <a:gd name="T5" fmla="*/ 1396 h 1850"/>
                <a:gd name="T6" fmla="*/ 978 w 2006"/>
                <a:gd name="T7" fmla="*/ 1836 h 1850"/>
                <a:gd name="T8" fmla="*/ 1028 w 2006"/>
                <a:gd name="T9" fmla="*/ 1836 h 1850"/>
                <a:gd name="T10" fmla="*/ 1801 w 2006"/>
                <a:gd name="T11" fmla="*/ 1067 h 1850"/>
                <a:gd name="T12" fmla="*/ 2003 w 2006"/>
                <a:gd name="T13" fmla="*/ 610 h 1850"/>
                <a:gd name="T14" fmla="*/ 1653 w 2006"/>
                <a:gd name="T15" fmla="*/ 94 h 1850"/>
                <a:gd name="T16" fmla="*/ 1019 w 2006"/>
                <a:gd name="T17" fmla="*/ 210 h 1850"/>
                <a:gd name="T18" fmla="*/ 1003 w 2006"/>
                <a:gd name="T19" fmla="*/ 224 h 1850"/>
                <a:gd name="T20" fmla="*/ 987 w 2006"/>
                <a:gd name="T21" fmla="*/ 210 h 1850"/>
                <a:gd name="T22" fmla="*/ 580 w 2006"/>
                <a:gd name="T23" fmla="*/ 45 h 1850"/>
                <a:gd name="T24" fmla="*/ 353 w 2006"/>
                <a:gd name="T25" fmla="*/ 94 h 1850"/>
                <a:gd name="T26" fmla="*/ 3 w 2006"/>
                <a:gd name="T27" fmla="*/ 610 h 1850"/>
                <a:gd name="T28" fmla="*/ 1003 w 2006"/>
                <a:gd name="T29" fmla="*/ 1759 h 1850"/>
                <a:gd name="T30" fmla="*/ 286 w 2006"/>
                <a:gd name="T31" fmla="*/ 1046 h 1850"/>
                <a:gd name="T32" fmla="*/ 555 w 2006"/>
                <a:gd name="T33" fmla="*/ 1046 h 1850"/>
                <a:gd name="T34" fmla="*/ 586 w 2006"/>
                <a:gd name="T35" fmla="*/ 1029 h 1850"/>
                <a:gd name="T36" fmla="*/ 652 w 2006"/>
                <a:gd name="T37" fmla="*/ 919 h 1850"/>
                <a:gd name="T38" fmla="*/ 845 w 2006"/>
                <a:gd name="T39" fmla="*/ 1221 h 1850"/>
                <a:gd name="T40" fmla="*/ 877 w 2006"/>
                <a:gd name="T41" fmla="*/ 1238 h 1850"/>
                <a:gd name="T42" fmla="*/ 907 w 2006"/>
                <a:gd name="T43" fmla="*/ 1218 h 1850"/>
                <a:gd name="T44" fmla="*/ 1165 w 2006"/>
                <a:gd name="T45" fmla="*/ 674 h 1850"/>
                <a:gd name="T46" fmla="*/ 1355 w 2006"/>
                <a:gd name="T47" fmla="*/ 1027 h 1850"/>
                <a:gd name="T48" fmla="*/ 1387 w 2006"/>
                <a:gd name="T49" fmla="*/ 1046 h 1850"/>
                <a:gd name="T50" fmla="*/ 1720 w 2006"/>
                <a:gd name="T51" fmla="*/ 1046 h 1850"/>
                <a:gd name="T52" fmla="*/ 1003 w 2006"/>
                <a:gd name="T53" fmla="*/ 1759 h 1850"/>
                <a:gd name="T54" fmla="*/ 978 w 2006"/>
                <a:gd name="T55" fmla="*/ 299 h 1850"/>
                <a:gd name="T56" fmla="*/ 1028 w 2006"/>
                <a:gd name="T57" fmla="*/ 299 h 1850"/>
                <a:gd name="T58" fmla="*/ 1422 w 2006"/>
                <a:gd name="T59" fmla="*/ 119 h 1850"/>
                <a:gd name="T60" fmla="*/ 1427 w 2006"/>
                <a:gd name="T61" fmla="*/ 119 h 1850"/>
                <a:gd name="T62" fmla="*/ 1765 w 2006"/>
                <a:gd name="T63" fmla="*/ 252 h 1850"/>
                <a:gd name="T64" fmla="*/ 1928 w 2006"/>
                <a:gd name="T65" fmla="*/ 575 h 1850"/>
                <a:gd name="T66" fmla="*/ 1797 w 2006"/>
                <a:gd name="T67" fmla="*/ 965 h 1850"/>
                <a:gd name="T68" fmla="*/ 1789 w 2006"/>
                <a:gd name="T69" fmla="*/ 974 h 1850"/>
                <a:gd name="T70" fmla="*/ 1409 w 2006"/>
                <a:gd name="T71" fmla="*/ 974 h 1850"/>
                <a:gd name="T72" fmla="*/ 1195 w 2006"/>
                <a:gd name="T73" fmla="*/ 577 h 1850"/>
                <a:gd name="T74" fmla="*/ 1162 w 2006"/>
                <a:gd name="T75" fmla="*/ 558 h 1850"/>
                <a:gd name="T76" fmla="*/ 1131 w 2006"/>
                <a:gd name="T77" fmla="*/ 579 h 1850"/>
                <a:gd name="T78" fmla="*/ 870 w 2006"/>
                <a:gd name="T79" fmla="*/ 1128 h 1850"/>
                <a:gd name="T80" fmla="*/ 681 w 2006"/>
                <a:gd name="T81" fmla="*/ 831 h 1850"/>
                <a:gd name="T82" fmla="*/ 651 w 2006"/>
                <a:gd name="T83" fmla="*/ 814 h 1850"/>
                <a:gd name="T84" fmla="*/ 650 w 2006"/>
                <a:gd name="T85" fmla="*/ 814 h 1850"/>
                <a:gd name="T86" fmla="*/ 620 w 2006"/>
                <a:gd name="T87" fmla="*/ 831 h 1850"/>
                <a:gd name="T88" fmla="*/ 534 w 2006"/>
                <a:gd name="T89" fmla="*/ 974 h 1850"/>
                <a:gd name="T90" fmla="*/ 217 w 2006"/>
                <a:gd name="T91" fmla="*/ 974 h 1850"/>
                <a:gd name="T92" fmla="*/ 209 w 2006"/>
                <a:gd name="T93" fmla="*/ 965 h 1850"/>
                <a:gd name="T94" fmla="*/ 75 w 2006"/>
                <a:gd name="T95" fmla="*/ 611 h 1850"/>
                <a:gd name="T96" fmla="*/ 398 w 2006"/>
                <a:gd name="T97" fmla="*/ 154 h 1850"/>
                <a:gd name="T98" fmla="*/ 978 w 2006"/>
                <a:gd name="T99" fmla="*/ 299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06" h="1850">
                  <a:moveTo>
                    <a:pt x="3" y="610"/>
                  </a:moveTo>
                  <a:cubicBezTo>
                    <a:pt x="0" y="774"/>
                    <a:pt x="70" y="932"/>
                    <a:pt x="205" y="1068"/>
                  </a:cubicBezTo>
                  <a:cubicBezTo>
                    <a:pt x="210" y="1073"/>
                    <a:pt x="322" y="1184"/>
                    <a:pt x="536" y="1396"/>
                  </a:cubicBezTo>
                  <a:cubicBezTo>
                    <a:pt x="978" y="1836"/>
                    <a:pt x="978" y="1836"/>
                    <a:pt x="978" y="1836"/>
                  </a:cubicBezTo>
                  <a:cubicBezTo>
                    <a:pt x="992" y="1850"/>
                    <a:pt x="1014" y="1850"/>
                    <a:pt x="1028" y="1836"/>
                  </a:cubicBezTo>
                  <a:cubicBezTo>
                    <a:pt x="1801" y="1067"/>
                    <a:pt x="1801" y="1067"/>
                    <a:pt x="1801" y="1067"/>
                  </a:cubicBezTo>
                  <a:cubicBezTo>
                    <a:pt x="1936" y="932"/>
                    <a:pt x="2006" y="774"/>
                    <a:pt x="2003" y="610"/>
                  </a:cubicBezTo>
                  <a:cubicBezTo>
                    <a:pt x="1998" y="389"/>
                    <a:pt x="1861" y="186"/>
                    <a:pt x="1653" y="94"/>
                  </a:cubicBezTo>
                  <a:cubicBezTo>
                    <a:pt x="1441" y="0"/>
                    <a:pt x="1210" y="43"/>
                    <a:pt x="1019" y="210"/>
                  </a:cubicBezTo>
                  <a:cubicBezTo>
                    <a:pt x="1003" y="224"/>
                    <a:pt x="1003" y="224"/>
                    <a:pt x="1003" y="224"/>
                  </a:cubicBezTo>
                  <a:cubicBezTo>
                    <a:pt x="987" y="210"/>
                    <a:pt x="987" y="210"/>
                    <a:pt x="987" y="210"/>
                  </a:cubicBezTo>
                  <a:cubicBezTo>
                    <a:pt x="863" y="101"/>
                    <a:pt x="722" y="45"/>
                    <a:pt x="580" y="45"/>
                  </a:cubicBezTo>
                  <a:cubicBezTo>
                    <a:pt x="504" y="45"/>
                    <a:pt x="427" y="61"/>
                    <a:pt x="353" y="94"/>
                  </a:cubicBezTo>
                  <a:cubicBezTo>
                    <a:pt x="145" y="186"/>
                    <a:pt x="8" y="389"/>
                    <a:pt x="3" y="610"/>
                  </a:cubicBezTo>
                  <a:close/>
                  <a:moveTo>
                    <a:pt x="1003" y="1759"/>
                  </a:moveTo>
                  <a:cubicBezTo>
                    <a:pt x="286" y="1046"/>
                    <a:pt x="286" y="1046"/>
                    <a:pt x="286" y="1046"/>
                  </a:cubicBezTo>
                  <a:cubicBezTo>
                    <a:pt x="555" y="1046"/>
                    <a:pt x="555" y="1046"/>
                    <a:pt x="555" y="1046"/>
                  </a:cubicBezTo>
                  <a:cubicBezTo>
                    <a:pt x="567" y="1046"/>
                    <a:pt x="579" y="1039"/>
                    <a:pt x="586" y="1029"/>
                  </a:cubicBezTo>
                  <a:cubicBezTo>
                    <a:pt x="652" y="919"/>
                    <a:pt x="652" y="919"/>
                    <a:pt x="652" y="919"/>
                  </a:cubicBezTo>
                  <a:cubicBezTo>
                    <a:pt x="845" y="1221"/>
                    <a:pt x="845" y="1221"/>
                    <a:pt x="845" y="1221"/>
                  </a:cubicBezTo>
                  <a:cubicBezTo>
                    <a:pt x="852" y="1233"/>
                    <a:pt x="864" y="1239"/>
                    <a:pt x="877" y="1238"/>
                  </a:cubicBezTo>
                  <a:cubicBezTo>
                    <a:pt x="890" y="1237"/>
                    <a:pt x="902" y="1230"/>
                    <a:pt x="907" y="1218"/>
                  </a:cubicBezTo>
                  <a:cubicBezTo>
                    <a:pt x="1165" y="674"/>
                    <a:pt x="1165" y="674"/>
                    <a:pt x="1165" y="674"/>
                  </a:cubicBezTo>
                  <a:cubicBezTo>
                    <a:pt x="1355" y="1027"/>
                    <a:pt x="1355" y="1027"/>
                    <a:pt x="1355" y="1027"/>
                  </a:cubicBezTo>
                  <a:cubicBezTo>
                    <a:pt x="1362" y="1039"/>
                    <a:pt x="1374" y="1046"/>
                    <a:pt x="1387" y="1046"/>
                  </a:cubicBezTo>
                  <a:cubicBezTo>
                    <a:pt x="1720" y="1046"/>
                    <a:pt x="1720" y="1046"/>
                    <a:pt x="1720" y="1046"/>
                  </a:cubicBezTo>
                  <a:lnTo>
                    <a:pt x="1003" y="1759"/>
                  </a:lnTo>
                  <a:close/>
                  <a:moveTo>
                    <a:pt x="978" y="299"/>
                  </a:moveTo>
                  <a:cubicBezTo>
                    <a:pt x="992" y="313"/>
                    <a:pt x="1014" y="313"/>
                    <a:pt x="1028" y="299"/>
                  </a:cubicBezTo>
                  <a:cubicBezTo>
                    <a:pt x="1145" y="183"/>
                    <a:pt x="1281" y="120"/>
                    <a:pt x="1422" y="119"/>
                  </a:cubicBezTo>
                  <a:cubicBezTo>
                    <a:pt x="1424" y="119"/>
                    <a:pt x="1425" y="119"/>
                    <a:pt x="1427" y="119"/>
                  </a:cubicBezTo>
                  <a:cubicBezTo>
                    <a:pt x="1551" y="119"/>
                    <a:pt x="1670" y="166"/>
                    <a:pt x="1765" y="252"/>
                  </a:cubicBezTo>
                  <a:cubicBezTo>
                    <a:pt x="1859" y="338"/>
                    <a:pt x="1917" y="453"/>
                    <a:pt x="1928" y="575"/>
                  </a:cubicBezTo>
                  <a:cubicBezTo>
                    <a:pt x="1941" y="711"/>
                    <a:pt x="1896" y="846"/>
                    <a:pt x="1797" y="965"/>
                  </a:cubicBezTo>
                  <a:cubicBezTo>
                    <a:pt x="1789" y="974"/>
                    <a:pt x="1789" y="974"/>
                    <a:pt x="1789" y="974"/>
                  </a:cubicBezTo>
                  <a:cubicBezTo>
                    <a:pt x="1409" y="974"/>
                    <a:pt x="1409" y="974"/>
                    <a:pt x="1409" y="974"/>
                  </a:cubicBezTo>
                  <a:cubicBezTo>
                    <a:pt x="1195" y="577"/>
                    <a:pt x="1195" y="577"/>
                    <a:pt x="1195" y="577"/>
                  </a:cubicBezTo>
                  <a:cubicBezTo>
                    <a:pt x="1188" y="565"/>
                    <a:pt x="1176" y="558"/>
                    <a:pt x="1162" y="558"/>
                  </a:cubicBezTo>
                  <a:cubicBezTo>
                    <a:pt x="1148" y="558"/>
                    <a:pt x="1136" y="566"/>
                    <a:pt x="1131" y="579"/>
                  </a:cubicBezTo>
                  <a:cubicBezTo>
                    <a:pt x="870" y="1128"/>
                    <a:pt x="870" y="1128"/>
                    <a:pt x="870" y="1128"/>
                  </a:cubicBezTo>
                  <a:cubicBezTo>
                    <a:pt x="681" y="831"/>
                    <a:pt x="681" y="831"/>
                    <a:pt x="681" y="831"/>
                  </a:cubicBezTo>
                  <a:cubicBezTo>
                    <a:pt x="674" y="820"/>
                    <a:pt x="663" y="814"/>
                    <a:pt x="651" y="814"/>
                  </a:cubicBezTo>
                  <a:cubicBezTo>
                    <a:pt x="651" y="814"/>
                    <a:pt x="651" y="814"/>
                    <a:pt x="650" y="814"/>
                  </a:cubicBezTo>
                  <a:cubicBezTo>
                    <a:pt x="638" y="814"/>
                    <a:pt x="626" y="821"/>
                    <a:pt x="620" y="831"/>
                  </a:cubicBezTo>
                  <a:cubicBezTo>
                    <a:pt x="534" y="974"/>
                    <a:pt x="534" y="974"/>
                    <a:pt x="534" y="974"/>
                  </a:cubicBezTo>
                  <a:cubicBezTo>
                    <a:pt x="217" y="974"/>
                    <a:pt x="217" y="974"/>
                    <a:pt x="217" y="974"/>
                  </a:cubicBezTo>
                  <a:cubicBezTo>
                    <a:pt x="209" y="965"/>
                    <a:pt x="209" y="965"/>
                    <a:pt x="209" y="965"/>
                  </a:cubicBezTo>
                  <a:cubicBezTo>
                    <a:pt x="119" y="857"/>
                    <a:pt x="73" y="734"/>
                    <a:pt x="75" y="611"/>
                  </a:cubicBezTo>
                  <a:cubicBezTo>
                    <a:pt x="79" y="414"/>
                    <a:pt x="209" y="230"/>
                    <a:pt x="398" y="154"/>
                  </a:cubicBezTo>
                  <a:cubicBezTo>
                    <a:pt x="594" y="75"/>
                    <a:pt x="806" y="128"/>
                    <a:pt x="978" y="29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372118" y="5628065"/>
            <a:ext cx="2743200" cy="663893"/>
            <a:chOff x="6156928" y="5604640"/>
            <a:chExt cx="2743200" cy="857922"/>
          </a:xfrm>
        </p:grpSpPr>
        <p:sp>
          <p:nvSpPr>
            <p:cNvPr id="64" name="Rectangle 63"/>
            <p:cNvSpPr/>
            <p:nvPr/>
          </p:nvSpPr>
          <p:spPr>
            <a:xfrm>
              <a:off x="6156928" y="5604640"/>
              <a:ext cx="2743200" cy="857922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anchor="ctr">
              <a:noAutofit/>
            </a:bodyPr>
            <a:lstStyle/>
            <a:p>
              <a:pPr marL="102870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02C5E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+mn-cs"/>
                </a:rPr>
                <a:t>Scalable &amp; state-of-the-infrastructure for future growth</a:t>
              </a:r>
            </a:p>
          </p:txBody>
        </p: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6321422" y="5759281"/>
              <a:ext cx="547422" cy="548640"/>
              <a:chOff x="6502400" y="5675313"/>
              <a:chExt cx="714375" cy="715962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6" name="Freeform 33"/>
              <p:cNvSpPr>
                <a:spLocks noEditPoints="1"/>
              </p:cNvSpPr>
              <p:nvPr/>
            </p:nvSpPr>
            <p:spPr bwMode="auto">
              <a:xfrm>
                <a:off x="6502400" y="5943600"/>
                <a:ext cx="714375" cy="447675"/>
              </a:xfrm>
              <a:custGeom>
                <a:avLst/>
                <a:gdLst>
                  <a:gd name="T0" fmla="*/ 1894 w 2048"/>
                  <a:gd name="T1" fmla="*/ 1091 h 1280"/>
                  <a:gd name="T2" fmla="*/ 1864 w 2048"/>
                  <a:gd name="T3" fmla="*/ 593 h 1280"/>
                  <a:gd name="T4" fmla="*/ 1834 w 2048"/>
                  <a:gd name="T5" fmla="*/ 1091 h 1280"/>
                  <a:gd name="T6" fmla="*/ 1571 w 2048"/>
                  <a:gd name="T7" fmla="*/ 60 h 1280"/>
                  <a:gd name="T8" fmla="*/ 1834 w 2048"/>
                  <a:gd name="T9" fmla="*/ 483 h 1280"/>
                  <a:gd name="T10" fmla="*/ 1894 w 2048"/>
                  <a:gd name="T11" fmla="*/ 483 h 1280"/>
                  <a:gd name="T12" fmla="*/ 1864 w 2048"/>
                  <a:gd name="T13" fmla="*/ 0 h 1280"/>
                  <a:gd name="T14" fmla="*/ 1511 w 2048"/>
                  <a:gd name="T15" fmla="*/ 30 h 1280"/>
                  <a:gd name="T16" fmla="*/ 1442 w 2048"/>
                  <a:gd name="T17" fmla="*/ 1091 h 1280"/>
                  <a:gd name="T18" fmla="*/ 1412 w 2048"/>
                  <a:gd name="T19" fmla="*/ 161 h 1280"/>
                  <a:gd name="T20" fmla="*/ 1059 w 2048"/>
                  <a:gd name="T21" fmla="*/ 191 h 1280"/>
                  <a:gd name="T22" fmla="*/ 989 w 2048"/>
                  <a:gd name="T23" fmla="*/ 1091 h 1280"/>
                  <a:gd name="T24" fmla="*/ 959 w 2048"/>
                  <a:gd name="T25" fmla="*/ 404 h 1280"/>
                  <a:gd name="T26" fmla="*/ 606 w 2048"/>
                  <a:gd name="T27" fmla="*/ 434 h 1280"/>
                  <a:gd name="T28" fmla="*/ 537 w 2048"/>
                  <a:gd name="T29" fmla="*/ 1091 h 1280"/>
                  <a:gd name="T30" fmla="*/ 507 w 2048"/>
                  <a:gd name="T31" fmla="*/ 598 h 1280"/>
                  <a:gd name="T32" fmla="*/ 154 w 2048"/>
                  <a:gd name="T33" fmla="*/ 628 h 1280"/>
                  <a:gd name="T34" fmla="*/ 30 w 2048"/>
                  <a:gd name="T35" fmla="*/ 1091 h 1280"/>
                  <a:gd name="T36" fmla="*/ 0 w 2048"/>
                  <a:gd name="T37" fmla="*/ 1250 h 1280"/>
                  <a:gd name="T38" fmla="*/ 354 w 2048"/>
                  <a:gd name="T39" fmla="*/ 1280 h 1280"/>
                  <a:gd name="T40" fmla="*/ 354 w 2048"/>
                  <a:gd name="T41" fmla="*/ 1220 h 1280"/>
                  <a:gd name="T42" fmla="*/ 60 w 2048"/>
                  <a:gd name="T43" fmla="*/ 1151 h 1280"/>
                  <a:gd name="T44" fmla="*/ 1988 w 2048"/>
                  <a:gd name="T45" fmla="*/ 1220 h 1280"/>
                  <a:gd name="T46" fmla="*/ 464 w 2048"/>
                  <a:gd name="T47" fmla="*/ 1250 h 1280"/>
                  <a:gd name="T48" fmla="*/ 2018 w 2048"/>
                  <a:gd name="T49" fmla="*/ 1280 h 1280"/>
                  <a:gd name="T50" fmla="*/ 2048 w 2048"/>
                  <a:gd name="T51" fmla="*/ 1121 h 1280"/>
                  <a:gd name="T52" fmla="*/ 1119 w 2048"/>
                  <a:gd name="T53" fmla="*/ 221 h 1280"/>
                  <a:gd name="T54" fmla="*/ 1382 w 2048"/>
                  <a:gd name="T55" fmla="*/ 1091 h 1280"/>
                  <a:gd name="T56" fmla="*/ 1119 w 2048"/>
                  <a:gd name="T57" fmla="*/ 221 h 1280"/>
                  <a:gd name="T58" fmla="*/ 929 w 2048"/>
                  <a:gd name="T59" fmla="*/ 464 h 1280"/>
                  <a:gd name="T60" fmla="*/ 666 w 2048"/>
                  <a:gd name="T61" fmla="*/ 1091 h 1280"/>
                  <a:gd name="T62" fmla="*/ 214 w 2048"/>
                  <a:gd name="T63" fmla="*/ 658 h 1280"/>
                  <a:gd name="T64" fmla="*/ 477 w 2048"/>
                  <a:gd name="T65" fmla="*/ 1091 h 1280"/>
                  <a:gd name="T66" fmla="*/ 214 w 2048"/>
                  <a:gd name="T67" fmla="*/ 658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280">
                    <a:moveTo>
                      <a:pt x="2018" y="1091"/>
                    </a:moveTo>
                    <a:cubicBezTo>
                      <a:pt x="1894" y="1091"/>
                      <a:pt x="1894" y="1091"/>
                      <a:pt x="1894" y="1091"/>
                    </a:cubicBezTo>
                    <a:cubicBezTo>
                      <a:pt x="1894" y="623"/>
                      <a:pt x="1894" y="623"/>
                      <a:pt x="1894" y="623"/>
                    </a:cubicBezTo>
                    <a:cubicBezTo>
                      <a:pt x="1894" y="606"/>
                      <a:pt x="1881" y="593"/>
                      <a:pt x="1864" y="593"/>
                    </a:cubicBezTo>
                    <a:cubicBezTo>
                      <a:pt x="1848" y="593"/>
                      <a:pt x="1834" y="606"/>
                      <a:pt x="1834" y="623"/>
                    </a:cubicBezTo>
                    <a:cubicBezTo>
                      <a:pt x="1834" y="1091"/>
                      <a:pt x="1834" y="1091"/>
                      <a:pt x="1834" y="1091"/>
                    </a:cubicBezTo>
                    <a:cubicBezTo>
                      <a:pt x="1571" y="1091"/>
                      <a:pt x="1571" y="1091"/>
                      <a:pt x="1571" y="1091"/>
                    </a:cubicBezTo>
                    <a:cubicBezTo>
                      <a:pt x="1571" y="60"/>
                      <a:pt x="1571" y="60"/>
                      <a:pt x="1571" y="60"/>
                    </a:cubicBezTo>
                    <a:cubicBezTo>
                      <a:pt x="1834" y="60"/>
                      <a:pt x="1834" y="60"/>
                      <a:pt x="1834" y="60"/>
                    </a:cubicBezTo>
                    <a:cubicBezTo>
                      <a:pt x="1834" y="483"/>
                      <a:pt x="1834" y="483"/>
                      <a:pt x="1834" y="483"/>
                    </a:cubicBezTo>
                    <a:cubicBezTo>
                      <a:pt x="1834" y="499"/>
                      <a:pt x="1848" y="513"/>
                      <a:pt x="1864" y="513"/>
                    </a:cubicBezTo>
                    <a:cubicBezTo>
                      <a:pt x="1881" y="513"/>
                      <a:pt x="1894" y="499"/>
                      <a:pt x="1894" y="483"/>
                    </a:cubicBezTo>
                    <a:cubicBezTo>
                      <a:pt x="1894" y="30"/>
                      <a:pt x="1894" y="30"/>
                      <a:pt x="1894" y="30"/>
                    </a:cubicBezTo>
                    <a:cubicBezTo>
                      <a:pt x="1894" y="13"/>
                      <a:pt x="1881" y="0"/>
                      <a:pt x="1864" y="0"/>
                    </a:cubicBezTo>
                    <a:cubicBezTo>
                      <a:pt x="1541" y="0"/>
                      <a:pt x="1541" y="0"/>
                      <a:pt x="1541" y="0"/>
                    </a:cubicBezTo>
                    <a:cubicBezTo>
                      <a:pt x="1525" y="0"/>
                      <a:pt x="1511" y="13"/>
                      <a:pt x="1511" y="30"/>
                    </a:cubicBezTo>
                    <a:cubicBezTo>
                      <a:pt x="1511" y="1091"/>
                      <a:pt x="1511" y="1091"/>
                      <a:pt x="1511" y="1091"/>
                    </a:cubicBezTo>
                    <a:cubicBezTo>
                      <a:pt x="1442" y="1091"/>
                      <a:pt x="1442" y="1091"/>
                      <a:pt x="1442" y="1091"/>
                    </a:cubicBezTo>
                    <a:cubicBezTo>
                      <a:pt x="1442" y="191"/>
                      <a:pt x="1442" y="191"/>
                      <a:pt x="1442" y="191"/>
                    </a:cubicBezTo>
                    <a:cubicBezTo>
                      <a:pt x="1442" y="175"/>
                      <a:pt x="1428" y="161"/>
                      <a:pt x="1412" y="161"/>
                    </a:cubicBezTo>
                    <a:cubicBezTo>
                      <a:pt x="1089" y="161"/>
                      <a:pt x="1089" y="161"/>
                      <a:pt x="1089" y="161"/>
                    </a:cubicBezTo>
                    <a:cubicBezTo>
                      <a:pt x="1072" y="161"/>
                      <a:pt x="1059" y="175"/>
                      <a:pt x="1059" y="191"/>
                    </a:cubicBezTo>
                    <a:cubicBezTo>
                      <a:pt x="1059" y="1091"/>
                      <a:pt x="1059" y="1091"/>
                      <a:pt x="1059" y="1091"/>
                    </a:cubicBezTo>
                    <a:cubicBezTo>
                      <a:pt x="989" y="1091"/>
                      <a:pt x="989" y="1091"/>
                      <a:pt x="989" y="1091"/>
                    </a:cubicBezTo>
                    <a:cubicBezTo>
                      <a:pt x="989" y="434"/>
                      <a:pt x="989" y="434"/>
                      <a:pt x="989" y="434"/>
                    </a:cubicBezTo>
                    <a:cubicBezTo>
                      <a:pt x="989" y="417"/>
                      <a:pt x="976" y="404"/>
                      <a:pt x="959" y="404"/>
                    </a:cubicBezTo>
                    <a:cubicBezTo>
                      <a:pt x="636" y="404"/>
                      <a:pt x="636" y="404"/>
                      <a:pt x="636" y="404"/>
                    </a:cubicBezTo>
                    <a:cubicBezTo>
                      <a:pt x="620" y="404"/>
                      <a:pt x="606" y="417"/>
                      <a:pt x="606" y="434"/>
                    </a:cubicBezTo>
                    <a:cubicBezTo>
                      <a:pt x="606" y="1091"/>
                      <a:pt x="606" y="1091"/>
                      <a:pt x="606" y="1091"/>
                    </a:cubicBezTo>
                    <a:cubicBezTo>
                      <a:pt x="537" y="1091"/>
                      <a:pt x="537" y="1091"/>
                      <a:pt x="537" y="1091"/>
                    </a:cubicBezTo>
                    <a:cubicBezTo>
                      <a:pt x="537" y="628"/>
                      <a:pt x="537" y="628"/>
                      <a:pt x="537" y="628"/>
                    </a:cubicBezTo>
                    <a:cubicBezTo>
                      <a:pt x="537" y="611"/>
                      <a:pt x="523" y="598"/>
                      <a:pt x="507" y="598"/>
                    </a:cubicBezTo>
                    <a:cubicBezTo>
                      <a:pt x="184" y="598"/>
                      <a:pt x="184" y="598"/>
                      <a:pt x="184" y="598"/>
                    </a:cubicBezTo>
                    <a:cubicBezTo>
                      <a:pt x="167" y="598"/>
                      <a:pt x="154" y="611"/>
                      <a:pt x="154" y="628"/>
                    </a:cubicBezTo>
                    <a:cubicBezTo>
                      <a:pt x="154" y="1091"/>
                      <a:pt x="154" y="1091"/>
                      <a:pt x="154" y="1091"/>
                    </a:cubicBezTo>
                    <a:cubicBezTo>
                      <a:pt x="30" y="1091"/>
                      <a:pt x="30" y="1091"/>
                      <a:pt x="30" y="1091"/>
                    </a:cubicBezTo>
                    <a:cubicBezTo>
                      <a:pt x="13" y="1091"/>
                      <a:pt x="0" y="1104"/>
                      <a:pt x="0" y="1121"/>
                    </a:cubicBezTo>
                    <a:cubicBezTo>
                      <a:pt x="0" y="1250"/>
                      <a:pt x="0" y="1250"/>
                      <a:pt x="0" y="1250"/>
                    </a:cubicBezTo>
                    <a:cubicBezTo>
                      <a:pt x="0" y="1267"/>
                      <a:pt x="13" y="1280"/>
                      <a:pt x="30" y="1280"/>
                    </a:cubicBezTo>
                    <a:cubicBezTo>
                      <a:pt x="354" y="1280"/>
                      <a:pt x="354" y="1280"/>
                      <a:pt x="354" y="1280"/>
                    </a:cubicBezTo>
                    <a:cubicBezTo>
                      <a:pt x="371" y="1280"/>
                      <a:pt x="384" y="1267"/>
                      <a:pt x="384" y="1250"/>
                    </a:cubicBezTo>
                    <a:cubicBezTo>
                      <a:pt x="384" y="1233"/>
                      <a:pt x="371" y="1220"/>
                      <a:pt x="354" y="1220"/>
                    </a:cubicBezTo>
                    <a:cubicBezTo>
                      <a:pt x="60" y="1220"/>
                      <a:pt x="60" y="1220"/>
                      <a:pt x="60" y="1220"/>
                    </a:cubicBezTo>
                    <a:cubicBezTo>
                      <a:pt x="60" y="1151"/>
                      <a:pt x="60" y="1151"/>
                      <a:pt x="60" y="1151"/>
                    </a:cubicBezTo>
                    <a:cubicBezTo>
                      <a:pt x="1988" y="1151"/>
                      <a:pt x="1988" y="1151"/>
                      <a:pt x="1988" y="1151"/>
                    </a:cubicBezTo>
                    <a:cubicBezTo>
                      <a:pt x="1988" y="1220"/>
                      <a:pt x="1988" y="1220"/>
                      <a:pt x="1988" y="1220"/>
                    </a:cubicBezTo>
                    <a:cubicBezTo>
                      <a:pt x="494" y="1220"/>
                      <a:pt x="494" y="1220"/>
                      <a:pt x="494" y="1220"/>
                    </a:cubicBezTo>
                    <a:cubicBezTo>
                      <a:pt x="477" y="1220"/>
                      <a:pt x="464" y="1233"/>
                      <a:pt x="464" y="1250"/>
                    </a:cubicBezTo>
                    <a:cubicBezTo>
                      <a:pt x="464" y="1267"/>
                      <a:pt x="477" y="1280"/>
                      <a:pt x="494" y="1280"/>
                    </a:cubicBezTo>
                    <a:cubicBezTo>
                      <a:pt x="2018" y="1280"/>
                      <a:pt x="2018" y="1280"/>
                      <a:pt x="2018" y="1280"/>
                    </a:cubicBezTo>
                    <a:cubicBezTo>
                      <a:pt x="2035" y="1280"/>
                      <a:pt x="2048" y="1267"/>
                      <a:pt x="2048" y="1250"/>
                    </a:cubicBezTo>
                    <a:cubicBezTo>
                      <a:pt x="2048" y="1121"/>
                      <a:pt x="2048" y="1121"/>
                      <a:pt x="2048" y="1121"/>
                    </a:cubicBezTo>
                    <a:cubicBezTo>
                      <a:pt x="2048" y="1104"/>
                      <a:pt x="2035" y="1091"/>
                      <a:pt x="2018" y="1091"/>
                    </a:cubicBezTo>
                    <a:close/>
                    <a:moveTo>
                      <a:pt x="1119" y="221"/>
                    </a:moveTo>
                    <a:cubicBezTo>
                      <a:pt x="1382" y="221"/>
                      <a:pt x="1382" y="221"/>
                      <a:pt x="1382" y="221"/>
                    </a:cubicBezTo>
                    <a:cubicBezTo>
                      <a:pt x="1382" y="1091"/>
                      <a:pt x="1382" y="1091"/>
                      <a:pt x="1382" y="1091"/>
                    </a:cubicBezTo>
                    <a:cubicBezTo>
                      <a:pt x="1119" y="1091"/>
                      <a:pt x="1119" y="1091"/>
                      <a:pt x="1119" y="1091"/>
                    </a:cubicBezTo>
                    <a:lnTo>
                      <a:pt x="1119" y="221"/>
                    </a:lnTo>
                    <a:close/>
                    <a:moveTo>
                      <a:pt x="666" y="464"/>
                    </a:moveTo>
                    <a:cubicBezTo>
                      <a:pt x="929" y="464"/>
                      <a:pt x="929" y="464"/>
                      <a:pt x="929" y="464"/>
                    </a:cubicBezTo>
                    <a:cubicBezTo>
                      <a:pt x="929" y="1091"/>
                      <a:pt x="929" y="1091"/>
                      <a:pt x="929" y="1091"/>
                    </a:cubicBezTo>
                    <a:cubicBezTo>
                      <a:pt x="666" y="1091"/>
                      <a:pt x="666" y="1091"/>
                      <a:pt x="666" y="1091"/>
                    </a:cubicBezTo>
                    <a:lnTo>
                      <a:pt x="666" y="464"/>
                    </a:lnTo>
                    <a:close/>
                    <a:moveTo>
                      <a:pt x="214" y="658"/>
                    </a:moveTo>
                    <a:cubicBezTo>
                      <a:pt x="477" y="658"/>
                      <a:pt x="477" y="658"/>
                      <a:pt x="477" y="658"/>
                    </a:cubicBezTo>
                    <a:cubicBezTo>
                      <a:pt x="477" y="1091"/>
                      <a:pt x="477" y="1091"/>
                      <a:pt x="477" y="1091"/>
                    </a:cubicBezTo>
                    <a:cubicBezTo>
                      <a:pt x="214" y="1091"/>
                      <a:pt x="214" y="1091"/>
                      <a:pt x="214" y="1091"/>
                    </a:cubicBezTo>
                    <a:lnTo>
                      <a:pt x="214" y="6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34"/>
              <p:cNvSpPr>
                <a:spLocks/>
              </p:cNvSpPr>
              <p:nvPr/>
            </p:nvSpPr>
            <p:spPr bwMode="auto">
              <a:xfrm>
                <a:off x="6554788" y="5675313"/>
                <a:ext cx="608013" cy="382587"/>
              </a:xfrm>
              <a:custGeom>
                <a:avLst/>
                <a:gdLst>
                  <a:gd name="T0" fmla="*/ 30 w 1744"/>
                  <a:gd name="T1" fmla="*/ 1094 h 1094"/>
                  <a:gd name="T2" fmla="*/ 486 w 1744"/>
                  <a:gd name="T3" fmla="*/ 1094 h 1094"/>
                  <a:gd name="T4" fmla="*/ 556 w 1744"/>
                  <a:gd name="T5" fmla="*/ 1064 h 1094"/>
                  <a:gd name="T6" fmla="*/ 928 w 1744"/>
                  <a:gd name="T7" fmla="*/ 658 h 1094"/>
                  <a:gd name="T8" fmla="*/ 1181 w 1744"/>
                  <a:gd name="T9" fmla="*/ 658 h 1094"/>
                  <a:gd name="T10" fmla="*/ 1248 w 1744"/>
                  <a:gd name="T11" fmla="*/ 630 h 1094"/>
                  <a:gd name="T12" fmla="*/ 1555 w 1744"/>
                  <a:gd name="T13" fmla="*/ 323 h 1094"/>
                  <a:gd name="T14" fmla="*/ 1555 w 1744"/>
                  <a:gd name="T15" fmla="*/ 418 h 1094"/>
                  <a:gd name="T16" fmla="*/ 1585 w 1744"/>
                  <a:gd name="T17" fmla="*/ 448 h 1094"/>
                  <a:gd name="T18" fmla="*/ 1714 w 1744"/>
                  <a:gd name="T19" fmla="*/ 448 h 1094"/>
                  <a:gd name="T20" fmla="*/ 1744 w 1744"/>
                  <a:gd name="T21" fmla="*/ 418 h 1094"/>
                  <a:gd name="T22" fmla="*/ 1744 w 1744"/>
                  <a:gd name="T23" fmla="*/ 95 h 1094"/>
                  <a:gd name="T24" fmla="*/ 1650 w 1744"/>
                  <a:gd name="T25" fmla="*/ 0 h 1094"/>
                  <a:gd name="T26" fmla="*/ 1327 w 1744"/>
                  <a:gd name="T27" fmla="*/ 0 h 1094"/>
                  <a:gd name="T28" fmla="*/ 1297 w 1744"/>
                  <a:gd name="T29" fmla="*/ 30 h 1094"/>
                  <a:gd name="T30" fmla="*/ 1297 w 1744"/>
                  <a:gd name="T31" fmla="*/ 159 h 1094"/>
                  <a:gd name="T32" fmla="*/ 1327 w 1744"/>
                  <a:gd name="T33" fmla="*/ 189 h 1094"/>
                  <a:gd name="T34" fmla="*/ 1421 w 1744"/>
                  <a:gd name="T35" fmla="*/ 189 h 1094"/>
                  <a:gd name="T36" fmla="*/ 1142 w 1744"/>
                  <a:gd name="T37" fmla="*/ 469 h 1094"/>
                  <a:gd name="T38" fmla="*/ 886 w 1744"/>
                  <a:gd name="T39" fmla="*/ 469 h 1094"/>
                  <a:gd name="T40" fmla="*/ 816 w 1744"/>
                  <a:gd name="T41" fmla="*/ 499 h 1094"/>
                  <a:gd name="T42" fmla="*/ 444 w 1744"/>
                  <a:gd name="T43" fmla="*/ 905 h 1094"/>
                  <a:gd name="T44" fmla="*/ 362 w 1744"/>
                  <a:gd name="T45" fmla="*/ 905 h 1094"/>
                  <a:gd name="T46" fmla="*/ 332 w 1744"/>
                  <a:gd name="T47" fmla="*/ 935 h 1094"/>
                  <a:gd name="T48" fmla="*/ 362 w 1744"/>
                  <a:gd name="T49" fmla="*/ 965 h 1094"/>
                  <a:gd name="T50" fmla="*/ 458 w 1744"/>
                  <a:gd name="T51" fmla="*/ 965 h 1094"/>
                  <a:gd name="T52" fmla="*/ 480 w 1744"/>
                  <a:gd name="T53" fmla="*/ 955 h 1094"/>
                  <a:gd name="T54" fmla="*/ 861 w 1744"/>
                  <a:gd name="T55" fmla="*/ 540 h 1094"/>
                  <a:gd name="T56" fmla="*/ 886 w 1744"/>
                  <a:gd name="T57" fmla="*/ 529 h 1094"/>
                  <a:gd name="T58" fmla="*/ 1154 w 1744"/>
                  <a:gd name="T59" fmla="*/ 529 h 1094"/>
                  <a:gd name="T60" fmla="*/ 1176 w 1744"/>
                  <a:gd name="T61" fmla="*/ 520 h 1094"/>
                  <a:gd name="T62" fmla="*/ 1515 w 1744"/>
                  <a:gd name="T63" fmla="*/ 181 h 1094"/>
                  <a:gd name="T64" fmla="*/ 1521 w 1744"/>
                  <a:gd name="T65" fmla="*/ 148 h 1094"/>
                  <a:gd name="T66" fmla="*/ 1494 w 1744"/>
                  <a:gd name="T67" fmla="*/ 129 h 1094"/>
                  <a:gd name="T68" fmla="*/ 1357 w 1744"/>
                  <a:gd name="T69" fmla="*/ 129 h 1094"/>
                  <a:gd name="T70" fmla="*/ 1357 w 1744"/>
                  <a:gd name="T71" fmla="*/ 60 h 1094"/>
                  <a:gd name="T72" fmla="*/ 1650 w 1744"/>
                  <a:gd name="T73" fmla="*/ 60 h 1094"/>
                  <a:gd name="T74" fmla="*/ 1684 w 1744"/>
                  <a:gd name="T75" fmla="*/ 95 h 1094"/>
                  <a:gd name="T76" fmla="*/ 1684 w 1744"/>
                  <a:gd name="T77" fmla="*/ 388 h 1094"/>
                  <a:gd name="T78" fmla="*/ 1615 w 1744"/>
                  <a:gd name="T79" fmla="*/ 388 h 1094"/>
                  <a:gd name="T80" fmla="*/ 1615 w 1744"/>
                  <a:gd name="T81" fmla="*/ 251 h 1094"/>
                  <a:gd name="T82" fmla="*/ 1597 w 1744"/>
                  <a:gd name="T83" fmla="*/ 223 h 1094"/>
                  <a:gd name="T84" fmla="*/ 1564 w 1744"/>
                  <a:gd name="T85" fmla="*/ 230 h 1094"/>
                  <a:gd name="T86" fmla="*/ 1206 w 1744"/>
                  <a:gd name="T87" fmla="*/ 588 h 1094"/>
                  <a:gd name="T88" fmla="*/ 1181 w 1744"/>
                  <a:gd name="T89" fmla="*/ 598 h 1094"/>
                  <a:gd name="T90" fmla="*/ 915 w 1744"/>
                  <a:gd name="T91" fmla="*/ 598 h 1094"/>
                  <a:gd name="T92" fmla="*/ 892 w 1744"/>
                  <a:gd name="T93" fmla="*/ 608 h 1094"/>
                  <a:gd name="T94" fmla="*/ 512 w 1744"/>
                  <a:gd name="T95" fmla="*/ 1023 h 1094"/>
                  <a:gd name="T96" fmla="*/ 486 w 1744"/>
                  <a:gd name="T97" fmla="*/ 1034 h 1094"/>
                  <a:gd name="T98" fmla="*/ 60 w 1744"/>
                  <a:gd name="T99" fmla="*/ 1034 h 1094"/>
                  <a:gd name="T100" fmla="*/ 60 w 1744"/>
                  <a:gd name="T101" fmla="*/ 965 h 1094"/>
                  <a:gd name="T102" fmla="*/ 222 w 1744"/>
                  <a:gd name="T103" fmla="*/ 965 h 1094"/>
                  <a:gd name="T104" fmla="*/ 252 w 1744"/>
                  <a:gd name="T105" fmla="*/ 935 h 1094"/>
                  <a:gd name="T106" fmla="*/ 222 w 1744"/>
                  <a:gd name="T107" fmla="*/ 905 h 1094"/>
                  <a:gd name="T108" fmla="*/ 30 w 1744"/>
                  <a:gd name="T109" fmla="*/ 905 h 1094"/>
                  <a:gd name="T110" fmla="*/ 0 w 1744"/>
                  <a:gd name="T111" fmla="*/ 935 h 1094"/>
                  <a:gd name="T112" fmla="*/ 0 w 1744"/>
                  <a:gd name="T113" fmla="*/ 1064 h 1094"/>
                  <a:gd name="T114" fmla="*/ 30 w 1744"/>
                  <a:gd name="T115" fmla="*/ 1094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4" h="1094">
                    <a:moveTo>
                      <a:pt x="30" y="1094"/>
                    </a:moveTo>
                    <a:cubicBezTo>
                      <a:pt x="486" y="1094"/>
                      <a:pt x="486" y="1094"/>
                      <a:pt x="486" y="1094"/>
                    </a:cubicBezTo>
                    <a:cubicBezTo>
                      <a:pt x="513" y="1094"/>
                      <a:pt x="538" y="1083"/>
                      <a:pt x="556" y="1064"/>
                    </a:cubicBezTo>
                    <a:cubicBezTo>
                      <a:pt x="928" y="658"/>
                      <a:pt x="928" y="658"/>
                      <a:pt x="928" y="658"/>
                    </a:cubicBezTo>
                    <a:cubicBezTo>
                      <a:pt x="1181" y="658"/>
                      <a:pt x="1181" y="658"/>
                      <a:pt x="1181" y="658"/>
                    </a:cubicBezTo>
                    <a:cubicBezTo>
                      <a:pt x="1206" y="658"/>
                      <a:pt x="1230" y="648"/>
                      <a:pt x="1248" y="630"/>
                    </a:cubicBezTo>
                    <a:cubicBezTo>
                      <a:pt x="1555" y="323"/>
                      <a:pt x="1555" y="323"/>
                      <a:pt x="1555" y="323"/>
                    </a:cubicBezTo>
                    <a:cubicBezTo>
                      <a:pt x="1555" y="418"/>
                      <a:pt x="1555" y="418"/>
                      <a:pt x="1555" y="418"/>
                    </a:cubicBezTo>
                    <a:cubicBezTo>
                      <a:pt x="1555" y="434"/>
                      <a:pt x="1569" y="448"/>
                      <a:pt x="1585" y="448"/>
                    </a:cubicBezTo>
                    <a:cubicBezTo>
                      <a:pt x="1714" y="448"/>
                      <a:pt x="1714" y="448"/>
                      <a:pt x="1714" y="448"/>
                    </a:cubicBezTo>
                    <a:cubicBezTo>
                      <a:pt x="1731" y="448"/>
                      <a:pt x="1744" y="434"/>
                      <a:pt x="1744" y="418"/>
                    </a:cubicBezTo>
                    <a:cubicBezTo>
                      <a:pt x="1744" y="95"/>
                      <a:pt x="1744" y="95"/>
                      <a:pt x="1744" y="95"/>
                    </a:cubicBezTo>
                    <a:cubicBezTo>
                      <a:pt x="1744" y="42"/>
                      <a:pt x="1702" y="0"/>
                      <a:pt x="1650" y="0"/>
                    </a:cubicBezTo>
                    <a:cubicBezTo>
                      <a:pt x="1327" y="0"/>
                      <a:pt x="1327" y="0"/>
                      <a:pt x="1327" y="0"/>
                    </a:cubicBezTo>
                    <a:cubicBezTo>
                      <a:pt x="1310" y="0"/>
                      <a:pt x="1297" y="13"/>
                      <a:pt x="1297" y="30"/>
                    </a:cubicBezTo>
                    <a:cubicBezTo>
                      <a:pt x="1297" y="159"/>
                      <a:pt x="1297" y="159"/>
                      <a:pt x="1297" y="159"/>
                    </a:cubicBezTo>
                    <a:cubicBezTo>
                      <a:pt x="1297" y="176"/>
                      <a:pt x="1310" y="189"/>
                      <a:pt x="1327" y="189"/>
                    </a:cubicBezTo>
                    <a:cubicBezTo>
                      <a:pt x="1421" y="189"/>
                      <a:pt x="1421" y="189"/>
                      <a:pt x="1421" y="189"/>
                    </a:cubicBezTo>
                    <a:cubicBezTo>
                      <a:pt x="1142" y="469"/>
                      <a:pt x="1142" y="469"/>
                      <a:pt x="1142" y="469"/>
                    </a:cubicBezTo>
                    <a:cubicBezTo>
                      <a:pt x="886" y="469"/>
                      <a:pt x="886" y="469"/>
                      <a:pt x="886" y="469"/>
                    </a:cubicBezTo>
                    <a:cubicBezTo>
                      <a:pt x="860" y="469"/>
                      <a:pt x="834" y="480"/>
                      <a:pt x="816" y="499"/>
                    </a:cubicBezTo>
                    <a:cubicBezTo>
                      <a:pt x="444" y="905"/>
                      <a:pt x="444" y="905"/>
                      <a:pt x="444" y="905"/>
                    </a:cubicBezTo>
                    <a:cubicBezTo>
                      <a:pt x="362" y="905"/>
                      <a:pt x="362" y="905"/>
                      <a:pt x="362" y="905"/>
                    </a:cubicBezTo>
                    <a:cubicBezTo>
                      <a:pt x="345" y="905"/>
                      <a:pt x="332" y="919"/>
                      <a:pt x="332" y="935"/>
                    </a:cubicBezTo>
                    <a:cubicBezTo>
                      <a:pt x="332" y="952"/>
                      <a:pt x="345" y="965"/>
                      <a:pt x="362" y="965"/>
                    </a:cubicBezTo>
                    <a:cubicBezTo>
                      <a:pt x="458" y="965"/>
                      <a:pt x="458" y="965"/>
                      <a:pt x="458" y="965"/>
                    </a:cubicBezTo>
                    <a:cubicBezTo>
                      <a:pt x="466" y="965"/>
                      <a:pt x="474" y="962"/>
                      <a:pt x="480" y="955"/>
                    </a:cubicBezTo>
                    <a:cubicBezTo>
                      <a:pt x="861" y="540"/>
                      <a:pt x="861" y="540"/>
                      <a:pt x="861" y="540"/>
                    </a:cubicBezTo>
                    <a:cubicBezTo>
                      <a:pt x="867" y="533"/>
                      <a:pt x="876" y="529"/>
                      <a:pt x="886" y="529"/>
                    </a:cubicBezTo>
                    <a:cubicBezTo>
                      <a:pt x="1154" y="529"/>
                      <a:pt x="1154" y="529"/>
                      <a:pt x="1154" y="529"/>
                    </a:cubicBezTo>
                    <a:cubicBezTo>
                      <a:pt x="1162" y="529"/>
                      <a:pt x="1170" y="526"/>
                      <a:pt x="1176" y="520"/>
                    </a:cubicBezTo>
                    <a:cubicBezTo>
                      <a:pt x="1515" y="181"/>
                      <a:pt x="1515" y="181"/>
                      <a:pt x="1515" y="181"/>
                    </a:cubicBezTo>
                    <a:cubicBezTo>
                      <a:pt x="1524" y="172"/>
                      <a:pt x="1526" y="159"/>
                      <a:pt x="1521" y="148"/>
                    </a:cubicBezTo>
                    <a:cubicBezTo>
                      <a:pt x="1517" y="137"/>
                      <a:pt x="1506" y="129"/>
                      <a:pt x="1494" y="129"/>
                    </a:cubicBezTo>
                    <a:cubicBezTo>
                      <a:pt x="1357" y="129"/>
                      <a:pt x="1357" y="129"/>
                      <a:pt x="1357" y="129"/>
                    </a:cubicBezTo>
                    <a:cubicBezTo>
                      <a:pt x="1357" y="60"/>
                      <a:pt x="1357" y="60"/>
                      <a:pt x="1357" y="60"/>
                    </a:cubicBezTo>
                    <a:cubicBezTo>
                      <a:pt x="1650" y="60"/>
                      <a:pt x="1650" y="60"/>
                      <a:pt x="1650" y="60"/>
                    </a:cubicBezTo>
                    <a:cubicBezTo>
                      <a:pt x="1669" y="60"/>
                      <a:pt x="1684" y="76"/>
                      <a:pt x="1684" y="95"/>
                    </a:cubicBezTo>
                    <a:cubicBezTo>
                      <a:pt x="1684" y="388"/>
                      <a:pt x="1684" y="388"/>
                      <a:pt x="1684" y="388"/>
                    </a:cubicBezTo>
                    <a:cubicBezTo>
                      <a:pt x="1615" y="388"/>
                      <a:pt x="1615" y="388"/>
                      <a:pt x="1615" y="388"/>
                    </a:cubicBezTo>
                    <a:cubicBezTo>
                      <a:pt x="1615" y="251"/>
                      <a:pt x="1615" y="251"/>
                      <a:pt x="1615" y="251"/>
                    </a:cubicBezTo>
                    <a:cubicBezTo>
                      <a:pt x="1615" y="239"/>
                      <a:pt x="1608" y="228"/>
                      <a:pt x="1597" y="223"/>
                    </a:cubicBezTo>
                    <a:cubicBezTo>
                      <a:pt x="1585" y="218"/>
                      <a:pt x="1573" y="221"/>
                      <a:pt x="1564" y="230"/>
                    </a:cubicBezTo>
                    <a:cubicBezTo>
                      <a:pt x="1206" y="588"/>
                      <a:pt x="1206" y="588"/>
                      <a:pt x="1206" y="588"/>
                    </a:cubicBezTo>
                    <a:cubicBezTo>
                      <a:pt x="1199" y="594"/>
                      <a:pt x="1190" y="598"/>
                      <a:pt x="1181" y="598"/>
                    </a:cubicBezTo>
                    <a:cubicBezTo>
                      <a:pt x="915" y="598"/>
                      <a:pt x="915" y="598"/>
                      <a:pt x="915" y="598"/>
                    </a:cubicBezTo>
                    <a:cubicBezTo>
                      <a:pt x="906" y="598"/>
                      <a:pt x="898" y="602"/>
                      <a:pt x="892" y="608"/>
                    </a:cubicBezTo>
                    <a:cubicBezTo>
                      <a:pt x="512" y="1023"/>
                      <a:pt x="512" y="1023"/>
                      <a:pt x="512" y="1023"/>
                    </a:cubicBezTo>
                    <a:cubicBezTo>
                      <a:pt x="505" y="1030"/>
                      <a:pt x="496" y="1034"/>
                      <a:pt x="486" y="1034"/>
                    </a:cubicBezTo>
                    <a:cubicBezTo>
                      <a:pt x="60" y="1034"/>
                      <a:pt x="60" y="1034"/>
                      <a:pt x="60" y="1034"/>
                    </a:cubicBezTo>
                    <a:cubicBezTo>
                      <a:pt x="60" y="965"/>
                      <a:pt x="60" y="965"/>
                      <a:pt x="60" y="965"/>
                    </a:cubicBezTo>
                    <a:cubicBezTo>
                      <a:pt x="222" y="965"/>
                      <a:pt x="222" y="965"/>
                      <a:pt x="222" y="965"/>
                    </a:cubicBezTo>
                    <a:cubicBezTo>
                      <a:pt x="238" y="965"/>
                      <a:pt x="252" y="952"/>
                      <a:pt x="252" y="935"/>
                    </a:cubicBezTo>
                    <a:cubicBezTo>
                      <a:pt x="252" y="919"/>
                      <a:pt x="238" y="905"/>
                      <a:pt x="222" y="905"/>
                    </a:cubicBezTo>
                    <a:cubicBezTo>
                      <a:pt x="30" y="905"/>
                      <a:pt x="30" y="905"/>
                      <a:pt x="30" y="905"/>
                    </a:cubicBezTo>
                    <a:cubicBezTo>
                      <a:pt x="13" y="905"/>
                      <a:pt x="0" y="919"/>
                      <a:pt x="0" y="935"/>
                    </a:cubicBezTo>
                    <a:cubicBezTo>
                      <a:pt x="0" y="1064"/>
                      <a:pt x="0" y="1064"/>
                      <a:pt x="0" y="1064"/>
                    </a:cubicBezTo>
                    <a:cubicBezTo>
                      <a:pt x="0" y="1081"/>
                      <a:pt x="13" y="1094"/>
                      <a:pt x="30" y="10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467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ExlService Holdings, Inc. All rights 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reserved.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8CA8-4222-D24F-ACDB-33341C247B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36D016-1E0C-684F-ACFE-0D0AD4E95BDA}"/>
              </a:ext>
            </a:extLst>
          </p:cNvPr>
          <p:cNvSpPr txBox="1">
            <a:spLocks/>
          </p:cNvSpPr>
          <p:nvPr/>
        </p:nvSpPr>
        <p:spPr>
          <a:xfrm>
            <a:off x="212648" y="201916"/>
            <a:ext cx="11277598" cy="254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System Font Regular"/>
              <a:buNone/>
              <a:defRPr sz="1400" b="1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905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5826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8556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1100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4D0A"/>
              </a:buClr>
              <a:buSzTx/>
              <a:buFont typeface="System Font Regular"/>
              <a:buNone/>
              <a:tabLst/>
              <a:defRPr/>
            </a:pPr>
            <a:r>
              <a:rPr lang="en-US" sz="2800" b="0" dirty="0">
                <a:solidFill>
                  <a:srgbClr val="FB4E0B"/>
                </a:solidFill>
              </a:rPr>
              <a:t>Brilliant @ Basics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CBF02F-D3A1-144F-8DE6-185355E544FD}"/>
              </a:ext>
            </a:extLst>
          </p:cNvPr>
          <p:cNvGrpSpPr/>
          <p:nvPr/>
        </p:nvGrpSpPr>
        <p:grpSpPr>
          <a:xfrm>
            <a:off x="35625" y="782597"/>
            <a:ext cx="11983781" cy="5455346"/>
            <a:chOff x="-4860" y="-2083"/>
            <a:chExt cx="12197838" cy="68678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5" name="Picture 24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E66164E7-DB05-254A-BBAC-9D5B89758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919"/>
            <a:stretch/>
          </p:blipFill>
          <p:spPr>
            <a:xfrm>
              <a:off x="6086657" y="4550734"/>
              <a:ext cx="6106321" cy="231501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61A330-95BA-A64D-B01E-77CA60CC30BA}"/>
                </a:ext>
              </a:extLst>
            </p:cNvPr>
            <p:cNvSpPr/>
            <p:nvPr/>
          </p:nvSpPr>
          <p:spPr>
            <a:xfrm>
              <a:off x="-4860" y="2281613"/>
              <a:ext cx="6096000" cy="227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75862DD-16D6-E44D-99E3-BAA582CE9109}"/>
                </a:ext>
              </a:extLst>
            </p:cNvPr>
            <p:cNvSpPr/>
            <p:nvPr/>
          </p:nvSpPr>
          <p:spPr>
            <a:xfrm>
              <a:off x="6092217" y="1968"/>
              <a:ext cx="6096000" cy="2279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988D7F-6BB4-DB43-9B0B-12209297FA23}"/>
                </a:ext>
              </a:extLst>
            </p:cNvPr>
            <p:cNvSpPr/>
            <p:nvPr/>
          </p:nvSpPr>
          <p:spPr>
            <a:xfrm>
              <a:off x="-4860" y="58641"/>
              <a:ext cx="6096000" cy="22793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30" name="Picture 29" descr="A person holding a microphone&#10;&#10;Description automatically generated with low confidence">
              <a:extLst>
                <a:ext uri="{FF2B5EF4-FFF2-40B4-BE49-F238E27FC236}">
                  <a16:creationId xmlns:a16="http://schemas.microsoft.com/office/drawing/2014/main" id="{10950906-415A-D646-930B-AB6378517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27"/>
            <a:stretch/>
          </p:blipFill>
          <p:spPr>
            <a:xfrm>
              <a:off x="3084250" y="2282397"/>
              <a:ext cx="3007718" cy="2274479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E4EA0E-3250-F240-992C-47718183B50E}"/>
                </a:ext>
              </a:extLst>
            </p:cNvPr>
            <p:cNvSpPr txBox="1"/>
            <p:nvPr/>
          </p:nvSpPr>
          <p:spPr>
            <a:xfrm>
              <a:off x="647566" y="594598"/>
              <a:ext cx="130185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Aligned company culture and people strategy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5FFAE1-4373-1040-9B48-F2EF394A2BEA}"/>
                </a:ext>
              </a:extLst>
            </p:cNvPr>
            <p:cNvSpPr txBox="1"/>
            <p:nvPr/>
          </p:nvSpPr>
          <p:spPr>
            <a:xfrm>
              <a:off x="1901628" y="727526"/>
              <a:ext cx="12468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02C5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Close alignment with Next culture and values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E6A70F-8E74-D745-A223-64BDB3CF7360}"/>
                </a:ext>
              </a:extLst>
            </p:cNvPr>
            <p:cNvSpPr txBox="1"/>
            <p:nvPr/>
          </p:nvSpPr>
          <p:spPr>
            <a:xfrm>
              <a:off x="1879559" y="1636278"/>
              <a:ext cx="13679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02C5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Open communication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104278-C9D6-B844-A72A-10878CFCD274}"/>
                </a:ext>
              </a:extLst>
            </p:cNvPr>
            <p:cNvSpPr txBox="1"/>
            <p:nvPr/>
          </p:nvSpPr>
          <p:spPr>
            <a:xfrm>
              <a:off x="3190263" y="1645253"/>
              <a:ext cx="11449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02C5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Employee wellbeing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DC54BD-54EE-E744-BC1C-CCA84CA46A0B}"/>
                </a:ext>
              </a:extLst>
            </p:cNvPr>
            <p:cNvSpPr txBox="1"/>
            <p:nvPr/>
          </p:nvSpPr>
          <p:spPr>
            <a:xfrm>
              <a:off x="3205987" y="737943"/>
              <a:ext cx="8457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02C5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Next-based HR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309F75-2ED0-8C42-BA4C-7E6D2C46D65B}"/>
                </a:ext>
              </a:extLst>
            </p:cNvPr>
            <p:cNvSpPr txBox="1"/>
            <p:nvPr/>
          </p:nvSpPr>
          <p:spPr>
            <a:xfrm>
              <a:off x="246129" y="103151"/>
              <a:ext cx="3266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 panose="020F0302020204030204" pitchFamily="34" charset="0"/>
                </a:rPr>
                <a:t>BRILLIANT</a:t>
              </a:r>
              <a:r>
                <a:rPr kumimoji="0" lang="en-GB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@ THE BASICS</a:t>
              </a:r>
            </a:p>
          </p:txBody>
        </p:sp>
        <p:sp>
          <p:nvSpPr>
            <p:cNvPr id="37" name="Graphic 15">
              <a:extLst>
                <a:ext uri="{FF2B5EF4-FFF2-40B4-BE49-F238E27FC236}">
                  <a16:creationId xmlns:a16="http://schemas.microsoft.com/office/drawing/2014/main" id="{424F2256-2CC1-DF48-994C-C79F425A1790}"/>
                </a:ext>
              </a:extLst>
            </p:cNvPr>
            <p:cNvSpPr/>
            <p:nvPr/>
          </p:nvSpPr>
          <p:spPr>
            <a:xfrm>
              <a:off x="2004224" y="413408"/>
              <a:ext cx="319834" cy="319648"/>
            </a:xfrm>
            <a:custGeom>
              <a:avLst/>
              <a:gdLst>
                <a:gd name="connsiteX0" fmla="*/ 167809 w 521708"/>
                <a:gd name="connsiteY0" fmla="*/ 301934 h 521405"/>
                <a:gd name="connsiteX1" fmla="*/ 182678 w 521708"/>
                <a:gd name="connsiteY1" fmla="*/ 252168 h 521405"/>
                <a:gd name="connsiteX2" fmla="*/ 171450 w 521708"/>
                <a:gd name="connsiteY2" fmla="*/ 181767 h 521405"/>
                <a:gd name="connsiteX3" fmla="*/ 164167 w 521708"/>
                <a:gd name="connsiteY3" fmla="*/ 181767 h 521405"/>
                <a:gd name="connsiteX4" fmla="*/ 152939 w 521708"/>
                <a:gd name="connsiteY4" fmla="*/ 252168 h 521405"/>
                <a:gd name="connsiteX5" fmla="*/ 164774 w 521708"/>
                <a:gd name="connsiteY5" fmla="*/ 301934 h 521405"/>
                <a:gd name="connsiteX6" fmla="*/ 156581 w 521708"/>
                <a:gd name="connsiteY6" fmla="*/ 166595 h 521405"/>
                <a:gd name="connsiteX7" fmla="*/ 152939 w 521708"/>
                <a:gd name="connsiteY7" fmla="*/ 181464 h 521405"/>
                <a:gd name="connsiteX8" fmla="*/ 131394 w 521708"/>
                <a:gd name="connsiteY8" fmla="*/ 162043 h 521405"/>
                <a:gd name="connsiteX9" fmla="*/ 147477 w 521708"/>
                <a:gd name="connsiteY9" fmla="*/ 158098 h 521405"/>
                <a:gd name="connsiteX10" fmla="*/ 156581 w 521708"/>
                <a:gd name="connsiteY10" fmla="*/ 166595 h 521405"/>
                <a:gd name="connsiteX11" fmla="*/ 178733 w 521708"/>
                <a:gd name="connsiteY11" fmla="*/ 166595 h 521405"/>
                <a:gd name="connsiteX12" fmla="*/ 182374 w 521708"/>
                <a:gd name="connsiteY12" fmla="*/ 181464 h 521405"/>
                <a:gd name="connsiteX13" fmla="*/ 203919 w 521708"/>
                <a:gd name="connsiteY13" fmla="*/ 162043 h 521405"/>
                <a:gd name="connsiteX14" fmla="*/ 187836 w 521708"/>
                <a:gd name="connsiteY14" fmla="*/ 158098 h 521405"/>
                <a:gd name="connsiteX15" fmla="*/ 178733 w 521708"/>
                <a:gd name="connsiteY15" fmla="*/ 166595 h 521405"/>
                <a:gd name="connsiteX16" fmla="*/ 171450 w 521708"/>
                <a:gd name="connsiteY16" fmla="*/ 181464 h 521405"/>
                <a:gd name="connsiteX17" fmla="*/ 164167 w 521708"/>
                <a:gd name="connsiteY17" fmla="*/ 181464 h 521405"/>
                <a:gd name="connsiteX18" fmla="*/ 156884 w 521708"/>
                <a:gd name="connsiteY18" fmla="*/ 166595 h 521405"/>
                <a:gd name="connsiteX19" fmla="*/ 179036 w 521708"/>
                <a:gd name="connsiteY19" fmla="*/ 166595 h 521405"/>
                <a:gd name="connsiteX20" fmla="*/ 171450 w 521708"/>
                <a:gd name="connsiteY20" fmla="*/ 181464 h 521405"/>
                <a:gd name="connsiteX21" fmla="*/ 186319 w 521708"/>
                <a:gd name="connsiteY21" fmla="*/ 136857 h 521405"/>
                <a:gd name="connsiteX22" fmla="*/ 186319 w 521708"/>
                <a:gd name="connsiteY22" fmla="*/ 159008 h 521405"/>
                <a:gd name="connsiteX23" fmla="*/ 232444 w 521708"/>
                <a:gd name="connsiteY23" fmla="*/ 167809 h 521405"/>
                <a:gd name="connsiteX24" fmla="*/ 250044 w 521708"/>
                <a:gd name="connsiteY24" fmla="*/ 175091 h 521405"/>
                <a:gd name="connsiteX25" fmla="*/ 267644 w 521708"/>
                <a:gd name="connsiteY25" fmla="*/ 233051 h 521405"/>
                <a:gd name="connsiteX26" fmla="*/ 267644 w 521708"/>
                <a:gd name="connsiteY26" fmla="*/ 255203 h 521405"/>
                <a:gd name="connsiteX27" fmla="*/ 149298 w 521708"/>
                <a:gd name="connsiteY27" fmla="*/ 136857 h 521405"/>
                <a:gd name="connsiteX28" fmla="*/ 149298 w 521708"/>
                <a:gd name="connsiteY28" fmla="*/ 159008 h 521405"/>
                <a:gd name="connsiteX29" fmla="*/ 103173 w 521708"/>
                <a:gd name="connsiteY29" fmla="*/ 167809 h 521405"/>
                <a:gd name="connsiteX30" fmla="*/ 85573 w 521708"/>
                <a:gd name="connsiteY30" fmla="*/ 175091 h 521405"/>
                <a:gd name="connsiteX31" fmla="*/ 67973 w 521708"/>
                <a:gd name="connsiteY31" fmla="*/ 233051 h 521405"/>
                <a:gd name="connsiteX32" fmla="*/ 67973 w 521708"/>
                <a:gd name="connsiteY32" fmla="*/ 258237 h 521405"/>
                <a:gd name="connsiteX33" fmla="*/ 101049 w 521708"/>
                <a:gd name="connsiteY33" fmla="*/ 211202 h 521405"/>
                <a:gd name="connsiteX34" fmla="*/ 101049 w 521708"/>
                <a:gd name="connsiteY34" fmla="*/ 283727 h 521405"/>
                <a:gd name="connsiteX35" fmla="*/ 234568 w 521708"/>
                <a:gd name="connsiteY35" fmla="*/ 211202 h 521405"/>
                <a:gd name="connsiteX36" fmla="*/ 234568 w 521708"/>
                <a:gd name="connsiteY36" fmla="*/ 284941 h 521405"/>
                <a:gd name="connsiteX37" fmla="*/ 196030 w 521708"/>
                <a:gd name="connsiteY37" fmla="*/ 89215 h 521405"/>
                <a:gd name="connsiteX38" fmla="*/ 196030 w 521708"/>
                <a:gd name="connsiteY38" fmla="*/ 85270 h 521405"/>
                <a:gd name="connsiteX39" fmla="*/ 177519 w 521708"/>
                <a:gd name="connsiteY39" fmla="*/ 64939 h 521405"/>
                <a:gd name="connsiteX40" fmla="*/ 157491 w 521708"/>
                <a:gd name="connsiteY40" fmla="*/ 64939 h 521405"/>
                <a:gd name="connsiteX41" fmla="*/ 139284 w 521708"/>
                <a:gd name="connsiteY41" fmla="*/ 85270 h 521405"/>
                <a:gd name="connsiteX42" fmla="*/ 139284 w 521708"/>
                <a:gd name="connsiteY42" fmla="*/ 89215 h 521405"/>
                <a:gd name="connsiteX43" fmla="*/ 135339 w 521708"/>
                <a:gd name="connsiteY43" fmla="*/ 101353 h 521405"/>
                <a:gd name="connsiteX44" fmla="*/ 139284 w 521708"/>
                <a:gd name="connsiteY44" fmla="*/ 113491 h 521405"/>
                <a:gd name="connsiteX45" fmla="*/ 139891 w 521708"/>
                <a:gd name="connsiteY45" fmla="*/ 113491 h 521405"/>
                <a:gd name="connsiteX46" fmla="*/ 167809 w 521708"/>
                <a:gd name="connsiteY46" fmla="*/ 145960 h 521405"/>
                <a:gd name="connsiteX47" fmla="*/ 195726 w 521708"/>
                <a:gd name="connsiteY47" fmla="*/ 113491 h 521405"/>
                <a:gd name="connsiteX48" fmla="*/ 196333 w 521708"/>
                <a:gd name="connsiteY48" fmla="*/ 113491 h 521405"/>
                <a:gd name="connsiteX49" fmla="*/ 200278 w 521708"/>
                <a:gd name="connsiteY49" fmla="*/ 101353 h 521405"/>
                <a:gd name="connsiteX50" fmla="*/ 196030 w 521708"/>
                <a:gd name="connsiteY50" fmla="*/ 89215 h 521405"/>
                <a:gd name="connsiteX51" fmla="*/ 262485 w 521708"/>
                <a:gd name="connsiteY51" fmla="*/ 72828 h 521405"/>
                <a:gd name="connsiteX52" fmla="*/ 262485 w 521708"/>
                <a:gd name="connsiteY52" fmla="*/ 262485 h 521405"/>
                <a:gd name="connsiteX53" fmla="*/ 72828 w 521708"/>
                <a:gd name="connsiteY53" fmla="*/ 262485 h 521405"/>
                <a:gd name="connsiteX54" fmla="*/ 72828 w 521708"/>
                <a:gd name="connsiteY54" fmla="*/ 72828 h 521405"/>
                <a:gd name="connsiteX55" fmla="*/ 262485 w 521708"/>
                <a:gd name="connsiteY55" fmla="*/ 72828 h 521405"/>
                <a:gd name="connsiteX56" fmla="*/ 286458 w 521708"/>
                <a:gd name="connsiteY56" fmla="*/ 49159 h 521405"/>
                <a:gd name="connsiteX57" fmla="*/ 286458 w 521708"/>
                <a:gd name="connsiteY57" fmla="*/ 286458 h 521405"/>
                <a:gd name="connsiteX58" fmla="*/ 49159 w 521708"/>
                <a:gd name="connsiteY58" fmla="*/ 286458 h 521405"/>
                <a:gd name="connsiteX59" fmla="*/ 49159 w 521708"/>
                <a:gd name="connsiteY59" fmla="*/ 49159 h 521405"/>
                <a:gd name="connsiteX60" fmla="*/ 286458 w 521708"/>
                <a:gd name="connsiteY60" fmla="*/ 49159 h 521405"/>
                <a:gd name="connsiteX61" fmla="*/ 485522 w 521708"/>
                <a:gd name="connsiteY61" fmla="*/ 456998 h 521405"/>
                <a:gd name="connsiteX62" fmla="*/ 456998 w 521708"/>
                <a:gd name="connsiteY62" fmla="*/ 485522 h 521405"/>
                <a:gd name="connsiteX63" fmla="*/ 428473 w 521708"/>
                <a:gd name="connsiteY63" fmla="*/ 456998 h 521405"/>
                <a:gd name="connsiteX64" fmla="*/ 456998 w 521708"/>
                <a:gd name="connsiteY64" fmla="*/ 428473 h 521405"/>
                <a:gd name="connsiteX65" fmla="*/ 485522 w 521708"/>
                <a:gd name="connsiteY65" fmla="*/ 456998 h 521405"/>
                <a:gd name="connsiteX66" fmla="*/ 433328 w 521708"/>
                <a:gd name="connsiteY66" fmla="*/ 404804 h 521405"/>
                <a:gd name="connsiteX67" fmla="*/ 404804 w 521708"/>
                <a:gd name="connsiteY67" fmla="*/ 433329 h 521405"/>
                <a:gd name="connsiteX68" fmla="*/ 376280 w 521708"/>
                <a:gd name="connsiteY68" fmla="*/ 404804 h 521405"/>
                <a:gd name="connsiteX69" fmla="*/ 404804 w 521708"/>
                <a:gd name="connsiteY69" fmla="*/ 376280 h 521405"/>
                <a:gd name="connsiteX70" fmla="*/ 433328 w 521708"/>
                <a:gd name="connsiteY70" fmla="*/ 404804 h 521405"/>
                <a:gd name="connsiteX71" fmla="*/ 381135 w 521708"/>
                <a:gd name="connsiteY71" fmla="*/ 352610 h 521405"/>
                <a:gd name="connsiteX72" fmla="*/ 352611 w 521708"/>
                <a:gd name="connsiteY72" fmla="*/ 381135 h 521405"/>
                <a:gd name="connsiteX73" fmla="*/ 324086 w 521708"/>
                <a:gd name="connsiteY73" fmla="*/ 352610 h 521405"/>
                <a:gd name="connsiteX74" fmla="*/ 352611 w 521708"/>
                <a:gd name="connsiteY74" fmla="*/ 324086 h 521405"/>
                <a:gd name="connsiteX75" fmla="*/ 381135 w 521708"/>
                <a:gd name="connsiteY75" fmla="*/ 352610 h 521405"/>
                <a:gd name="connsiteX76" fmla="*/ 513743 w 521708"/>
                <a:gd name="connsiteY76" fmla="*/ 476419 h 521405"/>
                <a:gd name="connsiteX77" fmla="*/ 476722 w 521708"/>
                <a:gd name="connsiteY77" fmla="*/ 513440 h 521405"/>
                <a:gd name="connsiteX78" fmla="*/ 437880 w 521708"/>
                <a:gd name="connsiteY78" fmla="*/ 513440 h 521405"/>
                <a:gd name="connsiteX79" fmla="*/ 296472 w 521708"/>
                <a:gd name="connsiteY79" fmla="*/ 372031 h 521405"/>
                <a:gd name="connsiteX80" fmla="*/ 296472 w 521708"/>
                <a:gd name="connsiteY80" fmla="*/ 333190 h 521405"/>
                <a:gd name="connsiteX81" fmla="*/ 333493 w 521708"/>
                <a:gd name="connsiteY81" fmla="*/ 296169 h 521405"/>
                <a:gd name="connsiteX82" fmla="*/ 372335 w 521708"/>
                <a:gd name="connsiteY82" fmla="*/ 296169 h 521405"/>
                <a:gd name="connsiteX83" fmla="*/ 513743 w 521708"/>
                <a:gd name="connsiteY83" fmla="*/ 437577 h 521405"/>
                <a:gd name="connsiteX84" fmla="*/ 513743 w 521708"/>
                <a:gd name="connsiteY84" fmla="*/ 476419 h 521405"/>
                <a:gd name="connsiteX85" fmla="*/ 310127 w 521708"/>
                <a:gd name="connsiteY85" fmla="*/ 262485 h 521405"/>
                <a:gd name="connsiteX86" fmla="*/ 338652 w 521708"/>
                <a:gd name="connsiteY86" fmla="*/ 291010 h 521405"/>
                <a:gd name="connsiteX87" fmla="*/ 291010 w 521708"/>
                <a:gd name="connsiteY87" fmla="*/ 338348 h 521405"/>
                <a:gd name="connsiteX88" fmla="*/ 262485 w 521708"/>
                <a:gd name="connsiteY88" fmla="*/ 309824 h 52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21708" h="521405">
                  <a:moveTo>
                    <a:pt x="167809" y="301934"/>
                  </a:moveTo>
                  <a:lnTo>
                    <a:pt x="182678" y="252168"/>
                  </a:lnTo>
                  <a:lnTo>
                    <a:pt x="171450" y="181767"/>
                  </a:lnTo>
                  <a:lnTo>
                    <a:pt x="164167" y="181767"/>
                  </a:lnTo>
                  <a:lnTo>
                    <a:pt x="152939" y="252168"/>
                  </a:lnTo>
                  <a:lnTo>
                    <a:pt x="164774" y="301934"/>
                  </a:lnTo>
                  <a:moveTo>
                    <a:pt x="156581" y="166595"/>
                  </a:moveTo>
                  <a:lnTo>
                    <a:pt x="152939" y="181464"/>
                  </a:lnTo>
                  <a:lnTo>
                    <a:pt x="131394" y="162043"/>
                  </a:lnTo>
                  <a:lnTo>
                    <a:pt x="147477" y="158098"/>
                  </a:lnTo>
                  <a:lnTo>
                    <a:pt x="156581" y="166595"/>
                  </a:lnTo>
                  <a:close/>
                  <a:moveTo>
                    <a:pt x="178733" y="166595"/>
                  </a:moveTo>
                  <a:lnTo>
                    <a:pt x="182374" y="181464"/>
                  </a:lnTo>
                  <a:lnTo>
                    <a:pt x="203919" y="162043"/>
                  </a:lnTo>
                  <a:lnTo>
                    <a:pt x="187836" y="158098"/>
                  </a:lnTo>
                  <a:lnTo>
                    <a:pt x="178733" y="166595"/>
                  </a:lnTo>
                  <a:close/>
                  <a:moveTo>
                    <a:pt x="171450" y="181464"/>
                  </a:moveTo>
                  <a:lnTo>
                    <a:pt x="164167" y="181464"/>
                  </a:lnTo>
                  <a:lnTo>
                    <a:pt x="156884" y="166595"/>
                  </a:lnTo>
                  <a:lnTo>
                    <a:pt x="179036" y="166595"/>
                  </a:lnTo>
                  <a:lnTo>
                    <a:pt x="171450" y="181464"/>
                  </a:lnTo>
                  <a:close/>
                  <a:moveTo>
                    <a:pt x="186319" y="136857"/>
                  </a:moveTo>
                  <a:lnTo>
                    <a:pt x="186319" y="159008"/>
                  </a:lnTo>
                  <a:lnTo>
                    <a:pt x="232444" y="167809"/>
                  </a:lnTo>
                  <a:cubicBezTo>
                    <a:pt x="239120" y="167809"/>
                    <a:pt x="245492" y="170540"/>
                    <a:pt x="250044" y="175091"/>
                  </a:cubicBezTo>
                  <a:cubicBezTo>
                    <a:pt x="261272" y="186623"/>
                    <a:pt x="267644" y="216664"/>
                    <a:pt x="267644" y="233051"/>
                  </a:cubicBezTo>
                  <a:lnTo>
                    <a:pt x="267644" y="255203"/>
                  </a:lnTo>
                  <a:moveTo>
                    <a:pt x="149298" y="136857"/>
                  </a:moveTo>
                  <a:lnTo>
                    <a:pt x="149298" y="159008"/>
                  </a:lnTo>
                  <a:lnTo>
                    <a:pt x="103173" y="167809"/>
                  </a:lnTo>
                  <a:cubicBezTo>
                    <a:pt x="96498" y="167809"/>
                    <a:pt x="90125" y="170540"/>
                    <a:pt x="85573" y="175091"/>
                  </a:cubicBezTo>
                  <a:cubicBezTo>
                    <a:pt x="74346" y="186623"/>
                    <a:pt x="67973" y="216664"/>
                    <a:pt x="67973" y="233051"/>
                  </a:cubicBezTo>
                  <a:lnTo>
                    <a:pt x="67973" y="258237"/>
                  </a:lnTo>
                  <a:moveTo>
                    <a:pt x="101049" y="211202"/>
                  </a:moveTo>
                  <a:lnTo>
                    <a:pt x="101049" y="283727"/>
                  </a:lnTo>
                  <a:moveTo>
                    <a:pt x="234568" y="211202"/>
                  </a:moveTo>
                  <a:lnTo>
                    <a:pt x="234568" y="284941"/>
                  </a:lnTo>
                  <a:moveTo>
                    <a:pt x="196030" y="89215"/>
                  </a:moveTo>
                  <a:lnTo>
                    <a:pt x="196030" y="85270"/>
                  </a:lnTo>
                  <a:cubicBezTo>
                    <a:pt x="196030" y="74042"/>
                    <a:pt x="187836" y="64939"/>
                    <a:pt x="177519" y="64939"/>
                  </a:cubicBezTo>
                  <a:lnTo>
                    <a:pt x="157491" y="64939"/>
                  </a:lnTo>
                  <a:cubicBezTo>
                    <a:pt x="147477" y="64939"/>
                    <a:pt x="139284" y="74042"/>
                    <a:pt x="139284" y="85270"/>
                  </a:cubicBezTo>
                  <a:lnTo>
                    <a:pt x="139284" y="89215"/>
                  </a:lnTo>
                  <a:cubicBezTo>
                    <a:pt x="134732" y="89215"/>
                    <a:pt x="135339" y="94677"/>
                    <a:pt x="135339" y="101353"/>
                  </a:cubicBezTo>
                  <a:cubicBezTo>
                    <a:pt x="135339" y="108029"/>
                    <a:pt x="135036" y="113491"/>
                    <a:pt x="139284" y="113491"/>
                  </a:cubicBezTo>
                  <a:cubicBezTo>
                    <a:pt x="139588" y="113491"/>
                    <a:pt x="139588" y="113491"/>
                    <a:pt x="139891" y="113491"/>
                  </a:cubicBezTo>
                  <a:cubicBezTo>
                    <a:pt x="142622" y="132001"/>
                    <a:pt x="153850" y="145960"/>
                    <a:pt x="167809" y="145960"/>
                  </a:cubicBezTo>
                  <a:cubicBezTo>
                    <a:pt x="181464" y="145960"/>
                    <a:pt x="192995" y="132001"/>
                    <a:pt x="195726" y="113491"/>
                  </a:cubicBezTo>
                  <a:cubicBezTo>
                    <a:pt x="196030" y="113491"/>
                    <a:pt x="196030" y="113491"/>
                    <a:pt x="196333" y="113491"/>
                  </a:cubicBezTo>
                  <a:cubicBezTo>
                    <a:pt x="200885" y="113491"/>
                    <a:pt x="200278" y="108029"/>
                    <a:pt x="200278" y="101353"/>
                  </a:cubicBezTo>
                  <a:cubicBezTo>
                    <a:pt x="199974" y="94677"/>
                    <a:pt x="200581" y="89215"/>
                    <a:pt x="196030" y="89215"/>
                  </a:cubicBezTo>
                  <a:close/>
                  <a:moveTo>
                    <a:pt x="262485" y="72828"/>
                  </a:moveTo>
                  <a:cubicBezTo>
                    <a:pt x="314982" y="125325"/>
                    <a:pt x="314982" y="210292"/>
                    <a:pt x="262485" y="262485"/>
                  </a:cubicBezTo>
                  <a:cubicBezTo>
                    <a:pt x="209988" y="314982"/>
                    <a:pt x="125022" y="314982"/>
                    <a:pt x="72828" y="262485"/>
                  </a:cubicBezTo>
                  <a:cubicBezTo>
                    <a:pt x="20331" y="209988"/>
                    <a:pt x="20331" y="125022"/>
                    <a:pt x="72828" y="72828"/>
                  </a:cubicBezTo>
                  <a:cubicBezTo>
                    <a:pt x="125325" y="20331"/>
                    <a:pt x="210292" y="20331"/>
                    <a:pt x="262485" y="72828"/>
                  </a:cubicBezTo>
                  <a:close/>
                  <a:moveTo>
                    <a:pt x="286458" y="49159"/>
                  </a:moveTo>
                  <a:cubicBezTo>
                    <a:pt x="352004" y="114705"/>
                    <a:pt x="352004" y="220913"/>
                    <a:pt x="286458" y="286458"/>
                  </a:cubicBezTo>
                  <a:cubicBezTo>
                    <a:pt x="220913" y="352004"/>
                    <a:pt x="114705" y="352004"/>
                    <a:pt x="49159" y="286458"/>
                  </a:cubicBezTo>
                  <a:cubicBezTo>
                    <a:pt x="-16386" y="220913"/>
                    <a:pt x="-16386" y="114705"/>
                    <a:pt x="49159" y="49159"/>
                  </a:cubicBezTo>
                  <a:cubicBezTo>
                    <a:pt x="114705" y="-16386"/>
                    <a:pt x="220913" y="-16386"/>
                    <a:pt x="286458" y="49159"/>
                  </a:cubicBezTo>
                  <a:close/>
                  <a:moveTo>
                    <a:pt x="485522" y="456998"/>
                  </a:moveTo>
                  <a:lnTo>
                    <a:pt x="456998" y="485522"/>
                  </a:lnTo>
                  <a:lnTo>
                    <a:pt x="428473" y="456998"/>
                  </a:lnTo>
                  <a:lnTo>
                    <a:pt x="456998" y="428473"/>
                  </a:lnTo>
                  <a:lnTo>
                    <a:pt x="485522" y="456998"/>
                  </a:lnTo>
                  <a:close/>
                  <a:moveTo>
                    <a:pt x="433328" y="404804"/>
                  </a:moveTo>
                  <a:lnTo>
                    <a:pt x="404804" y="433329"/>
                  </a:lnTo>
                  <a:lnTo>
                    <a:pt x="376280" y="404804"/>
                  </a:lnTo>
                  <a:lnTo>
                    <a:pt x="404804" y="376280"/>
                  </a:lnTo>
                  <a:lnTo>
                    <a:pt x="433328" y="404804"/>
                  </a:lnTo>
                  <a:close/>
                  <a:moveTo>
                    <a:pt x="381135" y="352610"/>
                  </a:moveTo>
                  <a:lnTo>
                    <a:pt x="352611" y="381135"/>
                  </a:lnTo>
                  <a:lnTo>
                    <a:pt x="324086" y="352610"/>
                  </a:lnTo>
                  <a:lnTo>
                    <a:pt x="352611" y="324086"/>
                  </a:lnTo>
                  <a:lnTo>
                    <a:pt x="381135" y="352610"/>
                  </a:lnTo>
                  <a:close/>
                  <a:moveTo>
                    <a:pt x="513743" y="476419"/>
                  </a:moveTo>
                  <a:lnTo>
                    <a:pt x="476722" y="513440"/>
                  </a:lnTo>
                  <a:cubicBezTo>
                    <a:pt x="466101" y="524060"/>
                    <a:pt x="448501" y="524060"/>
                    <a:pt x="437880" y="513440"/>
                  </a:cubicBezTo>
                  <a:lnTo>
                    <a:pt x="296472" y="372031"/>
                  </a:lnTo>
                  <a:cubicBezTo>
                    <a:pt x="285851" y="361411"/>
                    <a:pt x="285851" y="343810"/>
                    <a:pt x="296472" y="333190"/>
                  </a:cubicBezTo>
                  <a:lnTo>
                    <a:pt x="333493" y="296169"/>
                  </a:lnTo>
                  <a:cubicBezTo>
                    <a:pt x="344114" y="285548"/>
                    <a:pt x="361714" y="285548"/>
                    <a:pt x="372335" y="296169"/>
                  </a:cubicBezTo>
                  <a:lnTo>
                    <a:pt x="513743" y="437577"/>
                  </a:lnTo>
                  <a:cubicBezTo>
                    <a:pt x="524364" y="448501"/>
                    <a:pt x="524364" y="465798"/>
                    <a:pt x="513743" y="476419"/>
                  </a:cubicBezTo>
                  <a:close/>
                  <a:moveTo>
                    <a:pt x="310127" y="262485"/>
                  </a:moveTo>
                  <a:lnTo>
                    <a:pt x="338652" y="291010"/>
                  </a:lnTo>
                  <a:moveTo>
                    <a:pt x="291010" y="338348"/>
                  </a:moveTo>
                  <a:lnTo>
                    <a:pt x="262485" y="309824"/>
                  </a:lnTo>
                </a:path>
              </a:pathLst>
            </a:custGeom>
            <a:noFill/>
            <a:ln w="87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4C51979E-4E64-0547-8FB6-BF840CCF340D}"/>
                </a:ext>
              </a:extLst>
            </p:cNvPr>
            <p:cNvSpPr/>
            <p:nvPr/>
          </p:nvSpPr>
          <p:spPr>
            <a:xfrm>
              <a:off x="9414478" y="541283"/>
              <a:ext cx="341709" cy="341708"/>
            </a:xfrm>
            <a:custGeom>
              <a:avLst/>
              <a:gdLst>
                <a:gd name="connsiteX0" fmla="*/ 158402 w 511012"/>
                <a:gd name="connsiteY0" fmla="*/ 255506 h 511011"/>
                <a:gd name="connsiteX1" fmla="*/ 228802 w 511012"/>
                <a:gd name="connsiteY1" fmla="*/ 361107 h 511011"/>
                <a:gd name="connsiteX2" fmla="*/ 352004 w 511012"/>
                <a:gd name="connsiteY2" fmla="*/ 176002 h 511011"/>
                <a:gd name="connsiteX3" fmla="*/ 457908 w 511012"/>
                <a:gd name="connsiteY3" fmla="*/ 255506 h 511011"/>
                <a:gd name="connsiteX4" fmla="*/ 255203 w 511012"/>
                <a:gd name="connsiteY4" fmla="*/ 458212 h 511011"/>
                <a:gd name="connsiteX5" fmla="*/ 52497 w 511012"/>
                <a:gd name="connsiteY5" fmla="*/ 255506 h 511011"/>
                <a:gd name="connsiteX6" fmla="*/ 255203 w 511012"/>
                <a:gd name="connsiteY6" fmla="*/ 52800 h 511011"/>
                <a:gd name="connsiteX7" fmla="*/ 457908 w 511012"/>
                <a:gd name="connsiteY7" fmla="*/ 255506 h 511011"/>
                <a:gd name="connsiteX8" fmla="*/ 511012 w 511012"/>
                <a:gd name="connsiteY8" fmla="*/ 255506 h 511011"/>
                <a:gd name="connsiteX9" fmla="*/ 255506 w 511012"/>
                <a:gd name="connsiteY9" fmla="*/ 511012 h 511011"/>
                <a:gd name="connsiteX10" fmla="*/ 0 w 511012"/>
                <a:gd name="connsiteY10" fmla="*/ 255506 h 511011"/>
                <a:gd name="connsiteX11" fmla="*/ 255506 w 511012"/>
                <a:gd name="connsiteY11" fmla="*/ 0 h 511011"/>
                <a:gd name="connsiteX12" fmla="*/ 511012 w 511012"/>
                <a:gd name="connsiteY12" fmla="*/ 255506 h 51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012" h="511011">
                  <a:moveTo>
                    <a:pt x="158402" y="255506"/>
                  </a:moveTo>
                  <a:lnTo>
                    <a:pt x="228802" y="361107"/>
                  </a:lnTo>
                  <a:lnTo>
                    <a:pt x="352004" y="176002"/>
                  </a:lnTo>
                  <a:moveTo>
                    <a:pt x="457908" y="255506"/>
                  </a:moveTo>
                  <a:cubicBezTo>
                    <a:pt x="457908" y="367479"/>
                    <a:pt x="367176" y="458212"/>
                    <a:pt x="255203" y="458212"/>
                  </a:cubicBezTo>
                  <a:cubicBezTo>
                    <a:pt x="143229" y="458212"/>
                    <a:pt x="52497" y="367479"/>
                    <a:pt x="52497" y="255506"/>
                  </a:cubicBezTo>
                  <a:cubicBezTo>
                    <a:pt x="52497" y="143532"/>
                    <a:pt x="143229" y="52800"/>
                    <a:pt x="255203" y="52800"/>
                  </a:cubicBezTo>
                  <a:cubicBezTo>
                    <a:pt x="367176" y="53104"/>
                    <a:pt x="457908" y="143836"/>
                    <a:pt x="457908" y="255506"/>
                  </a:cubicBezTo>
                  <a:close/>
                  <a:moveTo>
                    <a:pt x="511012" y="255506"/>
                  </a:moveTo>
                  <a:cubicBezTo>
                    <a:pt x="511012" y="396611"/>
                    <a:pt x="396611" y="511012"/>
                    <a:pt x="255506" y="511012"/>
                  </a:cubicBezTo>
                  <a:cubicBezTo>
                    <a:pt x="114401" y="511012"/>
                    <a:pt x="0" y="396611"/>
                    <a:pt x="0" y="255506"/>
                  </a:cubicBezTo>
                  <a:cubicBezTo>
                    <a:pt x="0" y="114401"/>
                    <a:pt x="114401" y="0"/>
                    <a:pt x="255506" y="0"/>
                  </a:cubicBezTo>
                  <a:cubicBezTo>
                    <a:pt x="396611" y="0"/>
                    <a:pt x="511012" y="114401"/>
                    <a:pt x="511012" y="255506"/>
                  </a:cubicBezTo>
                  <a:close/>
                </a:path>
              </a:pathLst>
            </a:custGeom>
            <a:noFill/>
            <a:ln w="8667" cap="flat">
              <a:solidFill>
                <a:srgbClr val="0094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A2745C-B12D-184F-98DD-546C075D8C82}"/>
                </a:ext>
              </a:extLst>
            </p:cNvPr>
            <p:cNvGrpSpPr/>
            <p:nvPr/>
          </p:nvGrpSpPr>
          <p:grpSpPr>
            <a:xfrm>
              <a:off x="3287623" y="1285081"/>
              <a:ext cx="335160" cy="386152"/>
              <a:chOff x="11084960" y="141711"/>
              <a:chExt cx="452749" cy="521632"/>
            </a:xfrm>
          </p:grpSpPr>
          <p:sp>
            <p:nvSpPr>
              <p:cNvPr id="237" name="Graphic 15">
                <a:extLst>
                  <a:ext uri="{FF2B5EF4-FFF2-40B4-BE49-F238E27FC236}">
                    <a16:creationId xmlns:a16="http://schemas.microsoft.com/office/drawing/2014/main" id="{522399A1-F611-2448-93A2-E7FD30E74BCE}"/>
                  </a:ext>
                </a:extLst>
              </p:cNvPr>
              <p:cNvSpPr/>
              <p:nvPr/>
            </p:nvSpPr>
            <p:spPr>
              <a:xfrm>
                <a:off x="11084960" y="141711"/>
                <a:ext cx="423921" cy="415536"/>
              </a:xfrm>
              <a:custGeom>
                <a:avLst/>
                <a:gdLst>
                  <a:gd name="connsiteX0" fmla="*/ 423921 w 423921"/>
                  <a:gd name="connsiteY0" fmla="*/ 333190 h 415536"/>
                  <a:gd name="connsiteX1" fmla="*/ 412087 w 423921"/>
                  <a:gd name="connsiteY1" fmla="*/ 349879 h 415536"/>
                  <a:gd name="connsiteX2" fmla="*/ 415425 w 423921"/>
                  <a:gd name="connsiteY2" fmla="*/ 369907 h 415536"/>
                  <a:gd name="connsiteX3" fmla="*/ 397521 w 423921"/>
                  <a:gd name="connsiteY3" fmla="*/ 379618 h 415536"/>
                  <a:gd name="connsiteX4" fmla="*/ 392059 w 423921"/>
                  <a:gd name="connsiteY4" fmla="*/ 399038 h 415536"/>
                  <a:gd name="connsiteX5" fmla="*/ 371728 w 423921"/>
                  <a:gd name="connsiteY5" fmla="*/ 400252 h 415536"/>
                  <a:gd name="connsiteX6" fmla="*/ 358073 w 423921"/>
                  <a:gd name="connsiteY6" fmla="*/ 415425 h 415536"/>
                  <a:gd name="connsiteX7" fmla="*/ 339258 w 423921"/>
                  <a:gd name="connsiteY7" fmla="*/ 407535 h 415536"/>
                  <a:gd name="connsiteX8" fmla="*/ 320445 w 423921"/>
                  <a:gd name="connsiteY8" fmla="*/ 415425 h 415536"/>
                  <a:gd name="connsiteX9" fmla="*/ 306789 w 423921"/>
                  <a:gd name="connsiteY9" fmla="*/ 400252 h 415536"/>
                  <a:gd name="connsiteX10" fmla="*/ 286458 w 423921"/>
                  <a:gd name="connsiteY10" fmla="*/ 399038 h 415536"/>
                  <a:gd name="connsiteX11" fmla="*/ 280996 w 423921"/>
                  <a:gd name="connsiteY11" fmla="*/ 379618 h 415536"/>
                  <a:gd name="connsiteX12" fmla="*/ 263092 w 423921"/>
                  <a:gd name="connsiteY12" fmla="*/ 369907 h 415536"/>
                  <a:gd name="connsiteX13" fmla="*/ 266430 w 423921"/>
                  <a:gd name="connsiteY13" fmla="*/ 349879 h 415536"/>
                  <a:gd name="connsiteX14" fmla="*/ 254595 w 423921"/>
                  <a:gd name="connsiteY14" fmla="*/ 333190 h 415536"/>
                  <a:gd name="connsiteX15" fmla="*/ 266430 w 423921"/>
                  <a:gd name="connsiteY15" fmla="*/ 316500 h 415536"/>
                  <a:gd name="connsiteX16" fmla="*/ 263092 w 423921"/>
                  <a:gd name="connsiteY16" fmla="*/ 296472 h 415536"/>
                  <a:gd name="connsiteX17" fmla="*/ 280996 w 423921"/>
                  <a:gd name="connsiteY17" fmla="*/ 286762 h 415536"/>
                  <a:gd name="connsiteX18" fmla="*/ 286458 w 423921"/>
                  <a:gd name="connsiteY18" fmla="*/ 267341 h 415536"/>
                  <a:gd name="connsiteX19" fmla="*/ 306789 w 423921"/>
                  <a:gd name="connsiteY19" fmla="*/ 266127 h 415536"/>
                  <a:gd name="connsiteX20" fmla="*/ 320445 w 423921"/>
                  <a:gd name="connsiteY20" fmla="*/ 250954 h 415536"/>
                  <a:gd name="connsiteX21" fmla="*/ 339258 w 423921"/>
                  <a:gd name="connsiteY21" fmla="*/ 258844 h 415536"/>
                  <a:gd name="connsiteX22" fmla="*/ 358073 w 423921"/>
                  <a:gd name="connsiteY22" fmla="*/ 250954 h 415536"/>
                  <a:gd name="connsiteX23" fmla="*/ 371728 w 423921"/>
                  <a:gd name="connsiteY23" fmla="*/ 266127 h 415536"/>
                  <a:gd name="connsiteX24" fmla="*/ 392059 w 423921"/>
                  <a:gd name="connsiteY24" fmla="*/ 267341 h 415536"/>
                  <a:gd name="connsiteX25" fmla="*/ 397521 w 423921"/>
                  <a:gd name="connsiteY25" fmla="*/ 286762 h 415536"/>
                  <a:gd name="connsiteX26" fmla="*/ 415425 w 423921"/>
                  <a:gd name="connsiteY26" fmla="*/ 296472 h 415536"/>
                  <a:gd name="connsiteX27" fmla="*/ 412087 w 423921"/>
                  <a:gd name="connsiteY27" fmla="*/ 316500 h 415536"/>
                  <a:gd name="connsiteX28" fmla="*/ 423921 w 423921"/>
                  <a:gd name="connsiteY28" fmla="*/ 333190 h 415536"/>
                  <a:gd name="connsiteX29" fmla="*/ 399038 w 423921"/>
                  <a:gd name="connsiteY29" fmla="*/ 333190 h 415536"/>
                  <a:gd name="connsiteX30" fmla="*/ 339562 w 423921"/>
                  <a:gd name="connsiteY30" fmla="*/ 392666 h 415536"/>
                  <a:gd name="connsiteX31" fmla="*/ 280085 w 423921"/>
                  <a:gd name="connsiteY31" fmla="*/ 333190 h 415536"/>
                  <a:gd name="connsiteX32" fmla="*/ 339562 w 423921"/>
                  <a:gd name="connsiteY32" fmla="*/ 273713 h 415536"/>
                  <a:gd name="connsiteX33" fmla="*/ 399038 w 423921"/>
                  <a:gd name="connsiteY33" fmla="*/ 333190 h 415536"/>
                  <a:gd name="connsiteX34" fmla="*/ 216361 w 423921"/>
                  <a:gd name="connsiteY34" fmla="*/ 0 h 415536"/>
                  <a:gd name="connsiteX35" fmla="*/ 118042 w 423921"/>
                  <a:gd name="connsiteY35" fmla="*/ 98318 h 415536"/>
                  <a:gd name="connsiteX36" fmla="*/ 149298 w 423921"/>
                  <a:gd name="connsiteY36" fmla="*/ 188140 h 415536"/>
                  <a:gd name="connsiteX37" fmla="*/ 216361 w 423921"/>
                  <a:gd name="connsiteY37" fmla="*/ 221216 h 415536"/>
                  <a:gd name="connsiteX38" fmla="*/ 282816 w 423921"/>
                  <a:gd name="connsiteY38" fmla="*/ 188747 h 415536"/>
                  <a:gd name="connsiteX39" fmla="*/ 314679 w 423921"/>
                  <a:gd name="connsiteY39" fmla="*/ 98318 h 415536"/>
                  <a:gd name="connsiteX40" fmla="*/ 216361 w 423921"/>
                  <a:gd name="connsiteY40" fmla="*/ 0 h 415536"/>
                  <a:gd name="connsiteX41" fmla="*/ 389328 w 423921"/>
                  <a:gd name="connsiteY41" fmla="*/ 239120 h 415536"/>
                  <a:gd name="connsiteX42" fmla="*/ 282816 w 423921"/>
                  <a:gd name="connsiteY42" fmla="*/ 188443 h 415536"/>
                  <a:gd name="connsiteX43" fmla="*/ 216361 w 423921"/>
                  <a:gd name="connsiteY43" fmla="*/ 220913 h 415536"/>
                  <a:gd name="connsiteX44" fmla="*/ 149298 w 423921"/>
                  <a:gd name="connsiteY44" fmla="*/ 187836 h 415536"/>
                  <a:gd name="connsiteX45" fmla="*/ 0 w 423921"/>
                  <a:gd name="connsiteY45" fmla="*/ 294651 h 415536"/>
                  <a:gd name="connsiteX46" fmla="*/ 0 w 423921"/>
                  <a:gd name="connsiteY46" fmla="*/ 389025 h 415536"/>
                  <a:gd name="connsiteX47" fmla="*/ 242154 w 423921"/>
                  <a:gd name="connsiteY47" fmla="*/ 389025 h 415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3921" h="415536">
                    <a:moveTo>
                      <a:pt x="423921" y="333190"/>
                    </a:moveTo>
                    <a:cubicBezTo>
                      <a:pt x="423921" y="339259"/>
                      <a:pt x="413301" y="344114"/>
                      <a:pt x="412087" y="349879"/>
                    </a:cubicBezTo>
                    <a:cubicBezTo>
                      <a:pt x="410873" y="355645"/>
                      <a:pt x="418156" y="364748"/>
                      <a:pt x="415425" y="369907"/>
                    </a:cubicBezTo>
                    <a:cubicBezTo>
                      <a:pt x="412694" y="375369"/>
                      <a:pt x="401162" y="375066"/>
                      <a:pt x="397521" y="379618"/>
                    </a:cubicBezTo>
                    <a:cubicBezTo>
                      <a:pt x="393880" y="384169"/>
                      <a:pt x="396611" y="395397"/>
                      <a:pt x="392059" y="399038"/>
                    </a:cubicBezTo>
                    <a:cubicBezTo>
                      <a:pt x="387507" y="402680"/>
                      <a:pt x="377190" y="397521"/>
                      <a:pt x="371728" y="400252"/>
                    </a:cubicBezTo>
                    <a:cubicBezTo>
                      <a:pt x="366569" y="402680"/>
                      <a:pt x="364142" y="414211"/>
                      <a:pt x="358073" y="415425"/>
                    </a:cubicBezTo>
                    <a:cubicBezTo>
                      <a:pt x="352307" y="416639"/>
                      <a:pt x="345327" y="407535"/>
                      <a:pt x="339258" y="407535"/>
                    </a:cubicBezTo>
                    <a:cubicBezTo>
                      <a:pt x="333189" y="407535"/>
                      <a:pt x="326210" y="416639"/>
                      <a:pt x="320445" y="415425"/>
                    </a:cubicBezTo>
                    <a:cubicBezTo>
                      <a:pt x="314679" y="414211"/>
                      <a:pt x="312251" y="402680"/>
                      <a:pt x="306789" y="400252"/>
                    </a:cubicBezTo>
                    <a:cubicBezTo>
                      <a:pt x="301327" y="397521"/>
                      <a:pt x="291010" y="402680"/>
                      <a:pt x="286458" y="399038"/>
                    </a:cubicBezTo>
                    <a:cubicBezTo>
                      <a:pt x="281906" y="395397"/>
                      <a:pt x="284637" y="384169"/>
                      <a:pt x="280996" y="379618"/>
                    </a:cubicBezTo>
                    <a:cubicBezTo>
                      <a:pt x="277354" y="375066"/>
                      <a:pt x="265823" y="375066"/>
                      <a:pt x="263092" y="369907"/>
                    </a:cubicBezTo>
                    <a:cubicBezTo>
                      <a:pt x="260664" y="364748"/>
                      <a:pt x="267947" y="355645"/>
                      <a:pt x="266430" y="349879"/>
                    </a:cubicBezTo>
                    <a:cubicBezTo>
                      <a:pt x="265216" y="344114"/>
                      <a:pt x="254595" y="339259"/>
                      <a:pt x="254595" y="333190"/>
                    </a:cubicBezTo>
                    <a:cubicBezTo>
                      <a:pt x="254595" y="327121"/>
                      <a:pt x="265216" y="322265"/>
                      <a:pt x="266430" y="316500"/>
                    </a:cubicBezTo>
                    <a:cubicBezTo>
                      <a:pt x="267644" y="310734"/>
                      <a:pt x="260361" y="301631"/>
                      <a:pt x="263092" y="296472"/>
                    </a:cubicBezTo>
                    <a:cubicBezTo>
                      <a:pt x="265823" y="291010"/>
                      <a:pt x="277354" y="291313"/>
                      <a:pt x="280996" y="286762"/>
                    </a:cubicBezTo>
                    <a:cubicBezTo>
                      <a:pt x="284637" y="282210"/>
                      <a:pt x="281906" y="270982"/>
                      <a:pt x="286458" y="267341"/>
                    </a:cubicBezTo>
                    <a:cubicBezTo>
                      <a:pt x="291010" y="263699"/>
                      <a:pt x="301327" y="268858"/>
                      <a:pt x="306789" y="266127"/>
                    </a:cubicBezTo>
                    <a:cubicBezTo>
                      <a:pt x="311948" y="263699"/>
                      <a:pt x="314375" y="252168"/>
                      <a:pt x="320445" y="250954"/>
                    </a:cubicBezTo>
                    <a:cubicBezTo>
                      <a:pt x="326210" y="249740"/>
                      <a:pt x="333189" y="258844"/>
                      <a:pt x="339258" y="258844"/>
                    </a:cubicBezTo>
                    <a:cubicBezTo>
                      <a:pt x="345327" y="258844"/>
                      <a:pt x="352307" y="249740"/>
                      <a:pt x="358073" y="250954"/>
                    </a:cubicBezTo>
                    <a:cubicBezTo>
                      <a:pt x="363838" y="252168"/>
                      <a:pt x="366266" y="263699"/>
                      <a:pt x="371728" y="266127"/>
                    </a:cubicBezTo>
                    <a:cubicBezTo>
                      <a:pt x="377190" y="268858"/>
                      <a:pt x="387507" y="263699"/>
                      <a:pt x="392059" y="267341"/>
                    </a:cubicBezTo>
                    <a:cubicBezTo>
                      <a:pt x="396611" y="270982"/>
                      <a:pt x="393880" y="282210"/>
                      <a:pt x="397521" y="286762"/>
                    </a:cubicBezTo>
                    <a:cubicBezTo>
                      <a:pt x="401162" y="291313"/>
                      <a:pt x="412694" y="291313"/>
                      <a:pt x="415425" y="296472"/>
                    </a:cubicBezTo>
                    <a:cubicBezTo>
                      <a:pt x="417852" y="301631"/>
                      <a:pt x="410569" y="310734"/>
                      <a:pt x="412087" y="316500"/>
                    </a:cubicBezTo>
                    <a:cubicBezTo>
                      <a:pt x="413301" y="322265"/>
                      <a:pt x="423921" y="327121"/>
                      <a:pt x="423921" y="333190"/>
                    </a:cubicBezTo>
                    <a:close/>
                    <a:moveTo>
                      <a:pt x="399038" y="333190"/>
                    </a:moveTo>
                    <a:cubicBezTo>
                      <a:pt x="399038" y="365962"/>
                      <a:pt x="372335" y="392666"/>
                      <a:pt x="339562" y="392666"/>
                    </a:cubicBezTo>
                    <a:cubicBezTo>
                      <a:pt x="306789" y="392666"/>
                      <a:pt x="280085" y="365962"/>
                      <a:pt x="280085" y="333190"/>
                    </a:cubicBezTo>
                    <a:cubicBezTo>
                      <a:pt x="280085" y="300417"/>
                      <a:pt x="306789" y="273713"/>
                      <a:pt x="339562" y="273713"/>
                    </a:cubicBezTo>
                    <a:cubicBezTo>
                      <a:pt x="372335" y="273713"/>
                      <a:pt x="399038" y="300417"/>
                      <a:pt x="399038" y="333190"/>
                    </a:cubicBezTo>
                    <a:close/>
                    <a:moveTo>
                      <a:pt x="216361" y="0"/>
                    </a:moveTo>
                    <a:cubicBezTo>
                      <a:pt x="162043" y="0"/>
                      <a:pt x="118042" y="30345"/>
                      <a:pt x="118042" y="98318"/>
                    </a:cubicBezTo>
                    <a:cubicBezTo>
                      <a:pt x="118042" y="133822"/>
                      <a:pt x="130180" y="165684"/>
                      <a:pt x="149298" y="188140"/>
                    </a:cubicBezTo>
                    <a:cubicBezTo>
                      <a:pt x="166898" y="208471"/>
                      <a:pt x="190264" y="221216"/>
                      <a:pt x="216361" y="221216"/>
                    </a:cubicBezTo>
                    <a:cubicBezTo>
                      <a:pt x="242154" y="221216"/>
                      <a:pt x="265216" y="208775"/>
                      <a:pt x="282816" y="188747"/>
                    </a:cubicBezTo>
                    <a:cubicBezTo>
                      <a:pt x="302237" y="166291"/>
                      <a:pt x="314679" y="134125"/>
                      <a:pt x="314679" y="98318"/>
                    </a:cubicBezTo>
                    <a:cubicBezTo>
                      <a:pt x="314679" y="30345"/>
                      <a:pt x="270678" y="0"/>
                      <a:pt x="216361" y="0"/>
                    </a:cubicBezTo>
                    <a:close/>
                    <a:moveTo>
                      <a:pt x="389328" y="239120"/>
                    </a:moveTo>
                    <a:cubicBezTo>
                      <a:pt x="345024" y="209381"/>
                      <a:pt x="282816" y="188443"/>
                      <a:pt x="282816" y="188443"/>
                    </a:cubicBezTo>
                    <a:cubicBezTo>
                      <a:pt x="265216" y="208471"/>
                      <a:pt x="242154" y="220913"/>
                      <a:pt x="216361" y="220913"/>
                    </a:cubicBezTo>
                    <a:cubicBezTo>
                      <a:pt x="190567" y="220913"/>
                      <a:pt x="166898" y="208168"/>
                      <a:pt x="149298" y="187836"/>
                    </a:cubicBezTo>
                    <a:cubicBezTo>
                      <a:pt x="149298" y="187836"/>
                      <a:pt x="0" y="238513"/>
                      <a:pt x="0" y="294651"/>
                    </a:cubicBezTo>
                    <a:lnTo>
                      <a:pt x="0" y="389025"/>
                    </a:lnTo>
                    <a:lnTo>
                      <a:pt x="242154" y="389025"/>
                    </a:lnTo>
                  </a:path>
                </a:pathLst>
              </a:custGeom>
              <a:noFill/>
              <a:ln w="873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Graphic 15">
                <a:extLst>
                  <a:ext uri="{FF2B5EF4-FFF2-40B4-BE49-F238E27FC236}">
                    <a16:creationId xmlns:a16="http://schemas.microsoft.com/office/drawing/2014/main" id="{F2EB2431-E182-A049-BAB9-6492E153CDE3}"/>
                  </a:ext>
                </a:extLst>
              </p:cNvPr>
              <p:cNvSpPr/>
              <p:nvPr/>
            </p:nvSpPr>
            <p:spPr>
              <a:xfrm>
                <a:off x="11317707" y="537715"/>
                <a:ext cx="220002" cy="125628"/>
              </a:xfrm>
              <a:custGeom>
                <a:avLst/>
                <a:gdLst>
                  <a:gd name="connsiteX0" fmla="*/ 40359 w 220002"/>
                  <a:gd name="connsiteY0" fmla="*/ 0 h 125628"/>
                  <a:gd name="connsiteX1" fmla="*/ 0 w 220002"/>
                  <a:gd name="connsiteY1" fmla="*/ 97408 h 125628"/>
                  <a:gd name="connsiteX2" fmla="*/ 45518 w 220002"/>
                  <a:gd name="connsiteY2" fmla="*/ 85573 h 125628"/>
                  <a:gd name="connsiteX3" fmla="*/ 69187 w 220002"/>
                  <a:gd name="connsiteY3" fmla="*/ 125629 h 125628"/>
                  <a:gd name="connsiteX4" fmla="*/ 109849 w 220002"/>
                  <a:gd name="connsiteY4" fmla="*/ 28221 h 125628"/>
                  <a:gd name="connsiteX5" fmla="*/ 109849 w 220002"/>
                  <a:gd name="connsiteY5" fmla="*/ 28221 h 125628"/>
                  <a:gd name="connsiteX6" fmla="*/ 150815 w 220002"/>
                  <a:gd name="connsiteY6" fmla="*/ 125325 h 125628"/>
                  <a:gd name="connsiteX7" fmla="*/ 174181 w 220002"/>
                  <a:gd name="connsiteY7" fmla="*/ 85877 h 125628"/>
                  <a:gd name="connsiteX8" fmla="*/ 220002 w 220002"/>
                  <a:gd name="connsiteY8" fmla="*/ 97408 h 125628"/>
                  <a:gd name="connsiteX9" fmla="*/ 178733 w 220002"/>
                  <a:gd name="connsiteY9" fmla="*/ 303 h 12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02" h="125628">
                    <a:moveTo>
                      <a:pt x="40359" y="0"/>
                    </a:moveTo>
                    <a:lnTo>
                      <a:pt x="0" y="97408"/>
                    </a:lnTo>
                    <a:lnTo>
                      <a:pt x="45518" y="85573"/>
                    </a:lnTo>
                    <a:lnTo>
                      <a:pt x="69187" y="125629"/>
                    </a:lnTo>
                    <a:lnTo>
                      <a:pt x="109849" y="28221"/>
                    </a:lnTo>
                    <a:lnTo>
                      <a:pt x="109849" y="28221"/>
                    </a:lnTo>
                    <a:lnTo>
                      <a:pt x="150815" y="125325"/>
                    </a:lnTo>
                    <a:lnTo>
                      <a:pt x="174181" y="85877"/>
                    </a:lnTo>
                    <a:lnTo>
                      <a:pt x="220002" y="97408"/>
                    </a:lnTo>
                    <a:lnTo>
                      <a:pt x="178733" y="303"/>
                    </a:lnTo>
                  </a:path>
                </a:pathLst>
              </a:custGeom>
              <a:noFill/>
              <a:ln w="8734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ED56A93-AC10-6141-8A2C-A3DA7269E6EC}"/>
                </a:ext>
              </a:extLst>
            </p:cNvPr>
            <p:cNvGrpSpPr/>
            <p:nvPr/>
          </p:nvGrpSpPr>
          <p:grpSpPr>
            <a:xfrm>
              <a:off x="8164531" y="564570"/>
              <a:ext cx="339810" cy="347371"/>
              <a:chOff x="14518567" y="1588567"/>
              <a:chExt cx="477328" cy="487949"/>
            </a:xfrm>
          </p:grpSpPr>
          <p:sp>
            <p:nvSpPr>
              <p:cNvPr id="229" name="Graphic 15">
                <a:extLst>
                  <a:ext uri="{FF2B5EF4-FFF2-40B4-BE49-F238E27FC236}">
                    <a16:creationId xmlns:a16="http://schemas.microsoft.com/office/drawing/2014/main" id="{7E4EFD11-8D3D-E245-887A-094BBE7418AD}"/>
                  </a:ext>
                </a:extLst>
              </p:cNvPr>
              <p:cNvSpPr/>
              <p:nvPr/>
            </p:nvSpPr>
            <p:spPr>
              <a:xfrm>
                <a:off x="14874819" y="2022199"/>
                <a:ext cx="5158" cy="54317"/>
              </a:xfrm>
              <a:custGeom>
                <a:avLst/>
                <a:gdLst>
                  <a:gd name="connsiteX0" fmla="*/ 5159 w 5158"/>
                  <a:gd name="connsiteY0" fmla="*/ 54318 h 54317"/>
                  <a:gd name="connsiteX1" fmla="*/ 0 w 5158"/>
                  <a:gd name="connsiteY1" fmla="*/ 0 h 5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58" h="54317">
                    <a:moveTo>
                      <a:pt x="5159" y="54318"/>
                    </a:moveTo>
                    <a:lnTo>
                      <a:pt x="0" y="0"/>
                    </a:lnTo>
                  </a:path>
                </a:pathLst>
              </a:custGeom>
              <a:ln w="8734" cap="flat">
                <a:solidFill>
                  <a:srgbClr val="0094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DA7FA629-851B-0443-ADE9-B515F2143C08}"/>
                  </a:ext>
                </a:extLst>
              </p:cNvPr>
              <p:cNvGrpSpPr/>
              <p:nvPr/>
            </p:nvGrpSpPr>
            <p:grpSpPr>
              <a:xfrm>
                <a:off x="14518567" y="1588567"/>
                <a:ext cx="477328" cy="487343"/>
                <a:chOff x="14518567" y="1588567"/>
                <a:chExt cx="477328" cy="487343"/>
              </a:xfrm>
            </p:grpSpPr>
            <p:sp>
              <p:nvSpPr>
                <p:cNvPr id="231" name="Graphic 15">
                  <a:extLst>
                    <a:ext uri="{FF2B5EF4-FFF2-40B4-BE49-F238E27FC236}">
                      <a16:creationId xmlns:a16="http://schemas.microsoft.com/office/drawing/2014/main" id="{7929B715-F3FC-6943-875A-A1EDFF558425}"/>
                    </a:ext>
                  </a:extLst>
                </p:cNvPr>
                <p:cNvSpPr/>
                <p:nvPr/>
              </p:nvSpPr>
              <p:spPr>
                <a:xfrm>
                  <a:off x="14607479" y="1996709"/>
                  <a:ext cx="85485" cy="32821"/>
                </a:xfrm>
                <a:custGeom>
                  <a:avLst/>
                  <a:gdLst>
                    <a:gd name="connsiteX0" fmla="*/ 0 w 85485"/>
                    <a:gd name="connsiteY0" fmla="*/ 0 h 32821"/>
                    <a:gd name="connsiteX1" fmla="*/ 22455 w 85485"/>
                    <a:gd name="connsiteY1" fmla="*/ 18814 h 32821"/>
                    <a:gd name="connsiteX2" fmla="*/ 68277 w 85485"/>
                    <a:gd name="connsiteY2" fmla="*/ 32773 h 32821"/>
                    <a:gd name="connsiteX3" fmla="*/ 85270 w 85485"/>
                    <a:gd name="connsiteY3" fmla="*/ 24579 h 32821"/>
                    <a:gd name="connsiteX4" fmla="*/ 76773 w 85485"/>
                    <a:gd name="connsiteY4" fmla="*/ 8193 h 32821"/>
                    <a:gd name="connsiteX5" fmla="*/ 85270 w 85485"/>
                    <a:gd name="connsiteY5" fmla="*/ 0 h 32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485" h="32821">
                      <a:moveTo>
                        <a:pt x="0" y="0"/>
                      </a:moveTo>
                      <a:cubicBezTo>
                        <a:pt x="0" y="0"/>
                        <a:pt x="6372" y="11531"/>
                        <a:pt x="22455" y="18814"/>
                      </a:cubicBezTo>
                      <a:cubicBezTo>
                        <a:pt x="34897" y="24579"/>
                        <a:pt x="47945" y="31255"/>
                        <a:pt x="68277" y="32773"/>
                      </a:cubicBezTo>
                      <a:cubicBezTo>
                        <a:pt x="72525" y="33076"/>
                        <a:pt x="82842" y="32166"/>
                        <a:pt x="85270" y="24579"/>
                      </a:cubicBezTo>
                      <a:cubicBezTo>
                        <a:pt x="87091" y="19117"/>
                        <a:pt x="76773" y="10317"/>
                        <a:pt x="76773" y="8193"/>
                      </a:cubicBezTo>
                      <a:cubicBezTo>
                        <a:pt x="76773" y="4248"/>
                        <a:pt x="85270" y="4855"/>
                        <a:pt x="85270" y="0"/>
                      </a:cubicBezTo>
                    </a:path>
                  </a:pathLst>
                </a:custGeom>
                <a:noFill/>
                <a:ln w="8734" cap="rnd">
                  <a:solidFill>
                    <a:srgbClr val="0094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Graphic 15">
                  <a:extLst>
                    <a:ext uri="{FF2B5EF4-FFF2-40B4-BE49-F238E27FC236}">
                      <a16:creationId xmlns:a16="http://schemas.microsoft.com/office/drawing/2014/main" id="{904097B0-0379-5548-BFBD-CA8283EDDD5E}"/>
                    </a:ext>
                  </a:extLst>
                </p:cNvPr>
                <p:cNvSpPr/>
                <p:nvPr/>
              </p:nvSpPr>
              <p:spPr>
                <a:xfrm>
                  <a:off x="14821196" y="1996709"/>
                  <a:ext cx="85485" cy="32821"/>
                </a:xfrm>
                <a:custGeom>
                  <a:avLst/>
                  <a:gdLst>
                    <a:gd name="connsiteX0" fmla="*/ 85485 w 85485"/>
                    <a:gd name="connsiteY0" fmla="*/ 0 h 32821"/>
                    <a:gd name="connsiteX1" fmla="*/ 63030 w 85485"/>
                    <a:gd name="connsiteY1" fmla="*/ 18814 h 32821"/>
                    <a:gd name="connsiteX2" fmla="*/ 17209 w 85485"/>
                    <a:gd name="connsiteY2" fmla="*/ 32773 h 32821"/>
                    <a:gd name="connsiteX3" fmla="*/ 215 w 85485"/>
                    <a:gd name="connsiteY3" fmla="*/ 24579 h 32821"/>
                    <a:gd name="connsiteX4" fmla="*/ 8712 w 85485"/>
                    <a:gd name="connsiteY4" fmla="*/ 8193 h 32821"/>
                    <a:gd name="connsiteX5" fmla="*/ 215 w 85485"/>
                    <a:gd name="connsiteY5" fmla="*/ 0 h 32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485" h="32821">
                      <a:moveTo>
                        <a:pt x="85485" y="0"/>
                      </a:moveTo>
                      <a:cubicBezTo>
                        <a:pt x="85485" y="0"/>
                        <a:pt x="79113" y="11531"/>
                        <a:pt x="63030" y="18814"/>
                      </a:cubicBezTo>
                      <a:cubicBezTo>
                        <a:pt x="50588" y="24579"/>
                        <a:pt x="37540" y="31255"/>
                        <a:pt x="17209" y="32773"/>
                      </a:cubicBezTo>
                      <a:cubicBezTo>
                        <a:pt x="12960" y="33076"/>
                        <a:pt x="2643" y="32166"/>
                        <a:pt x="215" y="24579"/>
                      </a:cubicBezTo>
                      <a:cubicBezTo>
                        <a:pt x="-1605" y="19117"/>
                        <a:pt x="8712" y="10317"/>
                        <a:pt x="8712" y="8193"/>
                      </a:cubicBezTo>
                      <a:cubicBezTo>
                        <a:pt x="8712" y="4248"/>
                        <a:pt x="215" y="4855"/>
                        <a:pt x="215" y="0"/>
                      </a:cubicBezTo>
                    </a:path>
                  </a:pathLst>
                </a:custGeom>
                <a:noFill/>
                <a:ln w="8734" cap="rnd">
                  <a:solidFill>
                    <a:srgbClr val="0094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2D274BC1-6FD4-B743-BCEF-9CA6F3685C7D}"/>
                    </a:ext>
                  </a:extLst>
                </p:cNvPr>
                <p:cNvGrpSpPr/>
                <p:nvPr/>
              </p:nvGrpSpPr>
              <p:grpSpPr>
                <a:xfrm>
                  <a:off x="14518567" y="1588567"/>
                  <a:ext cx="477328" cy="487343"/>
                  <a:chOff x="14518567" y="1588567"/>
                  <a:chExt cx="477328" cy="487343"/>
                </a:xfrm>
              </p:grpSpPr>
              <p:sp>
                <p:nvSpPr>
                  <p:cNvPr id="234" name="Graphic 15">
                    <a:extLst>
                      <a:ext uri="{FF2B5EF4-FFF2-40B4-BE49-F238E27FC236}">
                        <a16:creationId xmlns:a16="http://schemas.microsoft.com/office/drawing/2014/main" id="{F3DF14ED-AE27-4640-BE97-07D711D099DE}"/>
                      </a:ext>
                    </a:extLst>
                  </p:cNvPr>
                  <p:cNvSpPr/>
                  <p:nvPr/>
                </p:nvSpPr>
                <p:spPr>
                  <a:xfrm>
                    <a:off x="14518567" y="1706610"/>
                    <a:ext cx="256416" cy="369300"/>
                  </a:xfrm>
                  <a:custGeom>
                    <a:avLst/>
                    <a:gdLst>
                      <a:gd name="connsiteX0" fmla="*/ 35200 w 256416"/>
                      <a:gd name="connsiteY0" fmla="*/ 369300 h 369300"/>
                      <a:gd name="connsiteX1" fmla="*/ 38842 w 256416"/>
                      <a:gd name="connsiteY1" fmla="*/ 314072 h 369300"/>
                      <a:gd name="connsiteX2" fmla="*/ 0 w 256416"/>
                      <a:gd name="connsiteY2" fmla="*/ 197850 h 369300"/>
                      <a:gd name="connsiteX3" fmla="*/ 88608 w 256416"/>
                      <a:gd name="connsiteY3" fmla="*/ 107725 h 369300"/>
                      <a:gd name="connsiteX4" fmla="*/ 168112 w 256416"/>
                      <a:gd name="connsiteY4" fmla="*/ 143836 h 369300"/>
                      <a:gd name="connsiteX5" fmla="*/ 176912 w 256416"/>
                      <a:gd name="connsiteY5" fmla="*/ 189050 h 369300"/>
                      <a:gd name="connsiteX6" fmla="*/ 203312 w 256416"/>
                      <a:gd name="connsiteY6" fmla="*/ 225161 h 369300"/>
                      <a:gd name="connsiteX7" fmla="*/ 176912 w 256416"/>
                      <a:gd name="connsiteY7" fmla="*/ 243064 h 369300"/>
                      <a:gd name="connsiteX8" fmla="*/ 184498 w 256416"/>
                      <a:gd name="connsiteY8" fmla="*/ 261878 h 369300"/>
                      <a:gd name="connsiteX9" fmla="*/ 176912 w 256416"/>
                      <a:gd name="connsiteY9" fmla="*/ 270072 h 369300"/>
                      <a:gd name="connsiteX10" fmla="*/ 159312 w 256416"/>
                      <a:gd name="connsiteY10" fmla="*/ 270072 h 369300"/>
                      <a:gd name="connsiteX11" fmla="*/ 220913 w 256416"/>
                      <a:gd name="connsiteY11" fmla="*/ 0 h 369300"/>
                      <a:gd name="connsiteX12" fmla="*/ 256416 w 256416"/>
                      <a:gd name="connsiteY12" fmla="*/ 0 h 3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56416" h="369300">
                        <a:moveTo>
                          <a:pt x="35200" y="369300"/>
                        </a:moveTo>
                        <a:cubicBezTo>
                          <a:pt x="35200" y="369300"/>
                          <a:pt x="44607" y="343507"/>
                          <a:pt x="38842" y="314072"/>
                        </a:cubicBezTo>
                        <a:cubicBezTo>
                          <a:pt x="31255" y="276444"/>
                          <a:pt x="607" y="245492"/>
                          <a:pt x="0" y="197850"/>
                        </a:cubicBezTo>
                        <a:cubicBezTo>
                          <a:pt x="0" y="147174"/>
                          <a:pt x="38842" y="107725"/>
                          <a:pt x="88608" y="107725"/>
                        </a:cubicBezTo>
                        <a:cubicBezTo>
                          <a:pt x="88608" y="107725"/>
                          <a:pt x="143836" y="108636"/>
                          <a:pt x="168112" y="143836"/>
                        </a:cubicBezTo>
                        <a:cubicBezTo>
                          <a:pt x="179643" y="160526"/>
                          <a:pt x="170843" y="176912"/>
                          <a:pt x="176912" y="189050"/>
                        </a:cubicBezTo>
                        <a:cubicBezTo>
                          <a:pt x="180857" y="196636"/>
                          <a:pt x="203919" y="216664"/>
                          <a:pt x="203312" y="225161"/>
                        </a:cubicBezTo>
                        <a:cubicBezTo>
                          <a:pt x="202705" y="237602"/>
                          <a:pt x="176912" y="243064"/>
                          <a:pt x="176912" y="243064"/>
                        </a:cubicBezTo>
                        <a:cubicBezTo>
                          <a:pt x="176912" y="243064"/>
                          <a:pt x="182071" y="253989"/>
                          <a:pt x="184498" y="261878"/>
                        </a:cubicBezTo>
                        <a:cubicBezTo>
                          <a:pt x="185712" y="266127"/>
                          <a:pt x="176912" y="270072"/>
                          <a:pt x="176912" y="270072"/>
                        </a:cubicBezTo>
                        <a:cubicBezTo>
                          <a:pt x="169933" y="272499"/>
                          <a:pt x="159312" y="270072"/>
                          <a:pt x="159312" y="270072"/>
                        </a:cubicBezTo>
                        <a:moveTo>
                          <a:pt x="220913" y="0"/>
                        </a:moveTo>
                        <a:lnTo>
                          <a:pt x="256416" y="0"/>
                        </a:lnTo>
                      </a:path>
                    </a:pathLst>
                  </a:custGeom>
                  <a:noFill/>
                  <a:ln w="8734" cap="flat">
                    <a:solidFill>
                      <a:srgbClr val="0094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Graphic 15">
                    <a:extLst>
                      <a:ext uri="{FF2B5EF4-FFF2-40B4-BE49-F238E27FC236}">
                        <a16:creationId xmlns:a16="http://schemas.microsoft.com/office/drawing/2014/main" id="{185EA995-3588-A443-AE25-72A8B2872F1F}"/>
                      </a:ext>
                    </a:extLst>
                  </p:cNvPr>
                  <p:cNvSpPr/>
                  <p:nvPr/>
                </p:nvSpPr>
                <p:spPr>
                  <a:xfrm>
                    <a:off x="14634182" y="1815245"/>
                    <a:ext cx="361713" cy="260664"/>
                  </a:xfrm>
                  <a:custGeom>
                    <a:avLst/>
                    <a:gdLst>
                      <a:gd name="connsiteX0" fmla="*/ 326514 w 361713"/>
                      <a:gd name="connsiteY0" fmla="*/ 260665 h 260664"/>
                      <a:gd name="connsiteX1" fmla="*/ 322872 w 361713"/>
                      <a:gd name="connsiteY1" fmla="*/ 205740 h 260664"/>
                      <a:gd name="connsiteX2" fmla="*/ 361714 w 361713"/>
                      <a:gd name="connsiteY2" fmla="*/ 89822 h 260664"/>
                      <a:gd name="connsiteX3" fmla="*/ 273410 w 361713"/>
                      <a:gd name="connsiteY3" fmla="*/ 0 h 260664"/>
                      <a:gd name="connsiteX4" fmla="*/ 193905 w 361713"/>
                      <a:gd name="connsiteY4" fmla="*/ 36111 h 260664"/>
                      <a:gd name="connsiteX5" fmla="*/ 185105 w 361713"/>
                      <a:gd name="connsiteY5" fmla="*/ 81022 h 260664"/>
                      <a:gd name="connsiteX6" fmla="*/ 158705 w 361713"/>
                      <a:gd name="connsiteY6" fmla="*/ 117132 h 260664"/>
                      <a:gd name="connsiteX7" fmla="*/ 185105 w 361713"/>
                      <a:gd name="connsiteY7" fmla="*/ 135036 h 260664"/>
                      <a:gd name="connsiteX8" fmla="*/ 177519 w 361713"/>
                      <a:gd name="connsiteY8" fmla="*/ 153546 h 260664"/>
                      <a:gd name="connsiteX9" fmla="*/ 185105 w 361713"/>
                      <a:gd name="connsiteY9" fmla="*/ 161740 h 260664"/>
                      <a:gd name="connsiteX10" fmla="*/ 202705 w 361713"/>
                      <a:gd name="connsiteY10" fmla="*/ 161740 h 260664"/>
                      <a:gd name="connsiteX11" fmla="*/ 0 w 361713"/>
                      <a:gd name="connsiteY11" fmla="*/ 260665 h 260664"/>
                      <a:gd name="connsiteX12" fmla="*/ 8800 w 361713"/>
                      <a:gd name="connsiteY12" fmla="*/ 206650 h 260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61713" h="260664">
                        <a:moveTo>
                          <a:pt x="326514" y="260665"/>
                        </a:moveTo>
                        <a:cubicBezTo>
                          <a:pt x="326514" y="260665"/>
                          <a:pt x="317107" y="235175"/>
                          <a:pt x="322872" y="205740"/>
                        </a:cubicBezTo>
                        <a:cubicBezTo>
                          <a:pt x="330459" y="168112"/>
                          <a:pt x="360804" y="137463"/>
                          <a:pt x="361714" y="89822"/>
                        </a:cubicBezTo>
                        <a:cubicBezTo>
                          <a:pt x="361714" y="39449"/>
                          <a:pt x="322872" y="0"/>
                          <a:pt x="273410" y="0"/>
                        </a:cubicBezTo>
                        <a:cubicBezTo>
                          <a:pt x="273410" y="0"/>
                          <a:pt x="218485" y="910"/>
                          <a:pt x="193905" y="36111"/>
                        </a:cubicBezTo>
                        <a:cubicBezTo>
                          <a:pt x="182374" y="52497"/>
                          <a:pt x="191174" y="69187"/>
                          <a:pt x="185105" y="81022"/>
                        </a:cubicBezTo>
                        <a:cubicBezTo>
                          <a:pt x="181160" y="88608"/>
                          <a:pt x="158098" y="108636"/>
                          <a:pt x="158705" y="117132"/>
                        </a:cubicBezTo>
                        <a:cubicBezTo>
                          <a:pt x="159312" y="129574"/>
                          <a:pt x="185105" y="135036"/>
                          <a:pt x="185105" y="135036"/>
                        </a:cubicBezTo>
                        <a:cubicBezTo>
                          <a:pt x="185105" y="135036"/>
                          <a:pt x="179947" y="145960"/>
                          <a:pt x="177519" y="153546"/>
                        </a:cubicBezTo>
                        <a:cubicBezTo>
                          <a:pt x="176305" y="157795"/>
                          <a:pt x="185105" y="161740"/>
                          <a:pt x="185105" y="161740"/>
                        </a:cubicBezTo>
                        <a:cubicBezTo>
                          <a:pt x="192085" y="164167"/>
                          <a:pt x="202705" y="161740"/>
                          <a:pt x="202705" y="161740"/>
                        </a:cubicBezTo>
                        <a:moveTo>
                          <a:pt x="0" y="260665"/>
                        </a:moveTo>
                        <a:lnTo>
                          <a:pt x="8800" y="206650"/>
                        </a:lnTo>
                      </a:path>
                    </a:pathLst>
                  </a:custGeom>
                  <a:noFill/>
                  <a:ln w="8734" cap="flat">
                    <a:solidFill>
                      <a:srgbClr val="0094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Graphic 15">
                    <a:extLst>
                      <a:ext uri="{FF2B5EF4-FFF2-40B4-BE49-F238E27FC236}">
                        <a16:creationId xmlns:a16="http://schemas.microsoft.com/office/drawing/2014/main" id="{79E55876-2995-7945-A358-D205CA2208C4}"/>
                      </a:ext>
                    </a:extLst>
                  </p:cNvPr>
                  <p:cNvSpPr/>
                  <p:nvPr/>
                </p:nvSpPr>
                <p:spPr>
                  <a:xfrm>
                    <a:off x="14598982" y="1588567"/>
                    <a:ext cx="316803" cy="185105"/>
                  </a:xfrm>
                  <a:custGeom>
                    <a:avLst/>
                    <a:gdLst>
                      <a:gd name="connsiteX0" fmla="*/ 316803 w 316803"/>
                      <a:gd name="connsiteY0" fmla="*/ 79201 h 185105"/>
                      <a:gd name="connsiteX1" fmla="*/ 158401 w 316803"/>
                      <a:gd name="connsiteY1" fmla="*/ 0 h 185105"/>
                      <a:gd name="connsiteX2" fmla="*/ 0 w 316803"/>
                      <a:gd name="connsiteY2" fmla="*/ 79201 h 185105"/>
                      <a:gd name="connsiteX3" fmla="*/ 42483 w 316803"/>
                      <a:gd name="connsiteY3" fmla="*/ 127146 h 185105"/>
                      <a:gd name="connsiteX4" fmla="*/ 35200 w 316803"/>
                      <a:gd name="connsiteY4" fmla="*/ 185105 h 185105"/>
                      <a:gd name="connsiteX5" fmla="*/ 96497 w 316803"/>
                      <a:gd name="connsiteY5" fmla="*/ 144139 h 185105"/>
                      <a:gd name="connsiteX6" fmla="*/ 158401 w 316803"/>
                      <a:gd name="connsiteY6" fmla="*/ 149601 h 185105"/>
                      <a:gd name="connsiteX7" fmla="*/ 220306 w 316803"/>
                      <a:gd name="connsiteY7" fmla="*/ 144139 h 185105"/>
                      <a:gd name="connsiteX8" fmla="*/ 281603 w 316803"/>
                      <a:gd name="connsiteY8" fmla="*/ 185105 h 185105"/>
                      <a:gd name="connsiteX9" fmla="*/ 274320 w 316803"/>
                      <a:gd name="connsiteY9" fmla="*/ 127146 h 185105"/>
                      <a:gd name="connsiteX10" fmla="*/ 316803 w 316803"/>
                      <a:gd name="connsiteY10" fmla="*/ 79201 h 185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6803" h="185105">
                        <a:moveTo>
                          <a:pt x="316803" y="79201"/>
                        </a:moveTo>
                        <a:cubicBezTo>
                          <a:pt x="316803" y="40359"/>
                          <a:pt x="245796" y="0"/>
                          <a:pt x="158401" y="0"/>
                        </a:cubicBezTo>
                        <a:cubicBezTo>
                          <a:pt x="70704" y="0"/>
                          <a:pt x="0" y="40359"/>
                          <a:pt x="0" y="79201"/>
                        </a:cubicBezTo>
                        <a:cubicBezTo>
                          <a:pt x="0" y="97711"/>
                          <a:pt x="16083" y="114401"/>
                          <a:pt x="42483" y="127146"/>
                        </a:cubicBezTo>
                        <a:lnTo>
                          <a:pt x="35200" y="185105"/>
                        </a:lnTo>
                        <a:lnTo>
                          <a:pt x="96497" y="144139"/>
                        </a:lnTo>
                        <a:cubicBezTo>
                          <a:pt x="115615" y="147781"/>
                          <a:pt x="136553" y="149601"/>
                          <a:pt x="158401" y="149601"/>
                        </a:cubicBezTo>
                        <a:cubicBezTo>
                          <a:pt x="180250" y="149601"/>
                          <a:pt x="201492" y="147477"/>
                          <a:pt x="220306" y="144139"/>
                        </a:cubicBezTo>
                        <a:lnTo>
                          <a:pt x="281603" y="185105"/>
                        </a:lnTo>
                        <a:lnTo>
                          <a:pt x="274320" y="127146"/>
                        </a:lnTo>
                        <a:cubicBezTo>
                          <a:pt x="300417" y="114705"/>
                          <a:pt x="316803" y="97711"/>
                          <a:pt x="316803" y="79201"/>
                        </a:cubicBezTo>
                        <a:close/>
                      </a:path>
                    </a:pathLst>
                  </a:custGeom>
                  <a:noFill/>
                  <a:ln w="8734" cap="rnd">
                    <a:solidFill>
                      <a:srgbClr val="0094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41" name="Graphic 15">
              <a:extLst>
                <a:ext uri="{FF2B5EF4-FFF2-40B4-BE49-F238E27FC236}">
                  <a16:creationId xmlns:a16="http://schemas.microsoft.com/office/drawing/2014/main" id="{BE3EAB65-BFFE-F342-8C65-3A86EA842479}"/>
                </a:ext>
              </a:extLst>
            </p:cNvPr>
            <p:cNvSpPr/>
            <p:nvPr/>
          </p:nvSpPr>
          <p:spPr>
            <a:xfrm>
              <a:off x="3317451" y="371293"/>
              <a:ext cx="319834" cy="331842"/>
            </a:xfrm>
            <a:custGeom>
              <a:avLst/>
              <a:gdLst>
                <a:gd name="connsiteX0" fmla="*/ 428170 w 509191"/>
                <a:gd name="connsiteY0" fmla="*/ 341079 h 528308"/>
                <a:gd name="connsiteX1" fmla="*/ 428170 w 509191"/>
                <a:gd name="connsiteY1" fmla="*/ 422404 h 528308"/>
                <a:gd name="connsiteX2" fmla="*/ 396004 w 509191"/>
                <a:gd name="connsiteY2" fmla="*/ 324996 h 528308"/>
                <a:gd name="connsiteX3" fmla="*/ 460639 w 509191"/>
                <a:gd name="connsiteY3" fmla="*/ 324996 h 528308"/>
                <a:gd name="connsiteX4" fmla="*/ 396004 w 509191"/>
                <a:gd name="connsiteY4" fmla="*/ 211202 h 528308"/>
                <a:gd name="connsiteX5" fmla="*/ 460639 w 509191"/>
                <a:gd name="connsiteY5" fmla="*/ 211202 h 528308"/>
                <a:gd name="connsiteX6" fmla="*/ 428170 w 509191"/>
                <a:gd name="connsiteY6" fmla="*/ 511922 h 528308"/>
                <a:gd name="connsiteX7" fmla="*/ 428170 w 509191"/>
                <a:gd name="connsiteY7" fmla="*/ 528309 h 528308"/>
                <a:gd name="connsiteX8" fmla="*/ 460639 w 509191"/>
                <a:gd name="connsiteY8" fmla="*/ 454874 h 528308"/>
                <a:gd name="connsiteX9" fmla="*/ 428473 w 509191"/>
                <a:gd name="connsiteY9" fmla="*/ 511619 h 528308"/>
                <a:gd name="connsiteX10" fmla="*/ 396004 w 509191"/>
                <a:gd name="connsiteY10" fmla="*/ 454874 h 528308"/>
                <a:gd name="connsiteX11" fmla="*/ 396004 w 509191"/>
                <a:gd name="connsiteY11" fmla="*/ 438487 h 528308"/>
                <a:gd name="connsiteX12" fmla="*/ 460639 w 509191"/>
                <a:gd name="connsiteY12" fmla="*/ 438487 h 528308"/>
                <a:gd name="connsiteX13" fmla="*/ 460639 w 509191"/>
                <a:gd name="connsiteY13" fmla="*/ 454874 h 528308"/>
                <a:gd name="connsiteX14" fmla="*/ 484915 w 509191"/>
                <a:gd name="connsiteY14" fmla="*/ 121684 h 528308"/>
                <a:gd name="connsiteX15" fmla="*/ 484915 w 509191"/>
                <a:gd name="connsiteY15" fmla="*/ 292224 h 528308"/>
                <a:gd name="connsiteX16" fmla="*/ 460639 w 509191"/>
                <a:gd name="connsiteY16" fmla="*/ 105601 h 528308"/>
                <a:gd name="connsiteX17" fmla="*/ 484915 w 509191"/>
                <a:gd name="connsiteY17" fmla="*/ 81325 h 528308"/>
                <a:gd name="connsiteX18" fmla="*/ 509191 w 509191"/>
                <a:gd name="connsiteY18" fmla="*/ 105601 h 528308"/>
                <a:gd name="connsiteX19" fmla="*/ 484915 w 509191"/>
                <a:gd name="connsiteY19" fmla="*/ 129877 h 528308"/>
                <a:gd name="connsiteX20" fmla="*/ 460639 w 509191"/>
                <a:gd name="connsiteY20" fmla="*/ 438791 h 528308"/>
                <a:gd name="connsiteX21" fmla="*/ 396004 w 509191"/>
                <a:gd name="connsiteY21" fmla="*/ 438791 h 528308"/>
                <a:gd name="connsiteX22" fmla="*/ 396004 w 509191"/>
                <a:gd name="connsiteY22" fmla="*/ 100442 h 528308"/>
                <a:gd name="connsiteX23" fmla="*/ 407232 w 509191"/>
                <a:gd name="connsiteY23" fmla="*/ 89215 h 528308"/>
                <a:gd name="connsiteX24" fmla="*/ 449411 w 509191"/>
                <a:gd name="connsiteY24" fmla="*/ 89215 h 528308"/>
                <a:gd name="connsiteX25" fmla="*/ 460639 w 509191"/>
                <a:gd name="connsiteY25" fmla="*/ 100442 h 528308"/>
                <a:gd name="connsiteX26" fmla="*/ 460639 w 509191"/>
                <a:gd name="connsiteY26" fmla="*/ 438791 h 528308"/>
                <a:gd name="connsiteX27" fmla="*/ 298900 w 509191"/>
                <a:gd name="connsiteY27" fmla="*/ 482184 h 528308"/>
                <a:gd name="connsiteX28" fmla="*/ 314982 w 509191"/>
                <a:gd name="connsiteY28" fmla="*/ 482184 h 528308"/>
                <a:gd name="connsiteX29" fmla="*/ 266733 w 509191"/>
                <a:gd name="connsiteY29" fmla="*/ 482184 h 528308"/>
                <a:gd name="connsiteX30" fmla="*/ 282816 w 509191"/>
                <a:gd name="connsiteY30" fmla="*/ 482184 h 528308"/>
                <a:gd name="connsiteX31" fmla="*/ 234264 w 509191"/>
                <a:gd name="connsiteY31" fmla="*/ 482184 h 528308"/>
                <a:gd name="connsiteX32" fmla="*/ 250347 w 509191"/>
                <a:gd name="connsiteY32" fmla="*/ 482184 h 528308"/>
                <a:gd name="connsiteX33" fmla="*/ 202099 w 509191"/>
                <a:gd name="connsiteY33" fmla="*/ 482184 h 528308"/>
                <a:gd name="connsiteX34" fmla="*/ 218181 w 509191"/>
                <a:gd name="connsiteY34" fmla="*/ 482184 h 528308"/>
                <a:gd name="connsiteX35" fmla="*/ 169629 w 509191"/>
                <a:gd name="connsiteY35" fmla="*/ 482184 h 528308"/>
                <a:gd name="connsiteX36" fmla="*/ 185712 w 509191"/>
                <a:gd name="connsiteY36" fmla="*/ 482184 h 528308"/>
                <a:gd name="connsiteX37" fmla="*/ 137463 w 509191"/>
                <a:gd name="connsiteY37" fmla="*/ 482184 h 528308"/>
                <a:gd name="connsiteX38" fmla="*/ 153546 w 509191"/>
                <a:gd name="connsiteY38" fmla="*/ 482184 h 528308"/>
                <a:gd name="connsiteX39" fmla="*/ 104994 w 509191"/>
                <a:gd name="connsiteY39" fmla="*/ 482184 h 528308"/>
                <a:gd name="connsiteX40" fmla="*/ 121077 w 509191"/>
                <a:gd name="connsiteY40" fmla="*/ 482184 h 528308"/>
                <a:gd name="connsiteX41" fmla="*/ 57656 w 509191"/>
                <a:gd name="connsiteY41" fmla="*/ 422404 h 528308"/>
                <a:gd name="connsiteX42" fmla="*/ 81325 w 509191"/>
                <a:gd name="connsiteY42" fmla="*/ 473991 h 528308"/>
                <a:gd name="connsiteX43" fmla="*/ 121077 w 509191"/>
                <a:gd name="connsiteY43" fmla="*/ 389935 h 528308"/>
                <a:gd name="connsiteX44" fmla="*/ 298900 w 509191"/>
                <a:gd name="connsiteY44" fmla="*/ 357466 h 528308"/>
                <a:gd name="connsiteX45" fmla="*/ 314982 w 509191"/>
                <a:gd name="connsiteY45" fmla="*/ 357466 h 528308"/>
                <a:gd name="connsiteX46" fmla="*/ 266733 w 509191"/>
                <a:gd name="connsiteY46" fmla="*/ 357466 h 528308"/>
                <a:gd name="connsiteX47" fmla="*/ 282816 w 509191"/>
                <a:gd name="connsiteY47" fmla="*/ 357466 h 528308"/>
                <a:gd name="connsiteX48" fmla="*/ 234264 w 509191"/>
                <a:gd name="connsiteY48" fmla="*/ 357466 h 528308"/>
                <a:gd name="connsiteX49" fmla="*/ 250347 w 509191"/>
                <a:gd name="connsiteY49" fmla="*/ 357466 h 528308"/>
                <a:gd name="connsiteX50" fmla="*/ 202099 w 509191"/>
                <a:gd name="connsiteY50" fmla="*/ 357466 h 528308"/>
                <a:gd name="connsiteX51" fmla="*/ 218181 w 509191"/>
                <a:gd name="connsiteY51" fmla="*/ 357466 h 528308"/>
                <a:gd name="connsiteX52" fmla="*/ 169629 w 509191"/>
                <a:gd name="connsiteY52" fmla="*/ 357466 h 528308"/>
                <a:gd name="connsiteX53" fmla="*/ 185712 w 509191"/>
                <a:gd name="connsiteY53" fmla="*/ 357466 h 528308"/>
                <a:gd name="connsiteX54" fmla="*/ 137463 w 509191"/>
                <a:gd name="connsiteY54" fmla="*/ 357466 h 528308"/>
                <a:gd name="connsiteX55" fmla="*/ 153546 w 509191"/>
                <a:gd name="connsiteY55" fmla="*/ 357466 h 528308"/>
                <a:gd name="connsiteX56" fmla="*/ 104994 w 509191"/>
                <a:gd name="connsiteY56" fmla="*/ 357466 h 528308"/>
                <a:gd name="connsiteX57" fmla="*/ 121077 w 509191"/>
                <a:gd name="connsiteY57" fmla="*/ 357466 h 528308"/>
                <a:gd name="connsiteX58" fmla="*/ 57656 w 509191"/>
                <a:gd name="connsiteY58" fmla="*/ 297686 h 528308"/>
                <a:gd name="connsiteX59" fmla="*/ 81325 w 509191"/>
                <a:gd name="connsiteY59" fmla="*/ 349273 h 528308"/>
                <a:gd name="connsiteX60" fmla="*/ 121077 w 509191"/>
                <a:gd name="connsiteY60" fmla="*/ 265216 h 528308"/>
                <a:gd name="connsiteX61" fmla="*/ 298900 w 509191"/>
                <a:gd name="connsiteY61" fmla="*/ 235478 h 528308"/>
                <a:gd name="connsiteX62" fmla="*/ 314982 w 509191"/>
                <a:gd name="connsiteY62" fmla="*/ 235478 h 528308"/>
                <a:gd name="connsiteX63" fmla="*/ 266733 w 509191"/>
                <a:gd name="connsiteY63" fmla="*/ 235478 h 528308"/>
                <a:gd name="connsiteX64" fmla="*/ 282816 w 509191"/>
                <a:gd name="connsiteY64" fmla="*/ 235478 h 528308"/>
                <a:gd name="connsiteX65" fmla="*/ 234264 w 509191"/>
                <a:gd name="connsiteY65" fmla="*/ 235478 h 528308"/>
                <a:gd name="connsiteX66" fmla="*/ 250347 w 509191"/>
                <a:gd name="connsiteY66" fmla="*/ 235478 h 528308"/>
                <a:gd name="connsiteX67" fmla="*/ 202099 w 509191"/>
                <a:gd name="connsiteY67" fmla="*/ 235478 h 528308"/>
                <a:gd name="connsiteX68" fmla="*/ 218181 w 509191"/>
                <a:gd name="connsiteY68" fmla="*/ 235478 h 528308"/>
                <a:gd name="connsiteX69" fmla="*/ 169629 w 509191"/>
                <a:gd name="connsiteY69" fmla="*/ 235478 h 528308"/>
                <a:gd name="connsiteX70" fmla="*/ 185712 w 509191"/>
                <a:gd name="connsiteY70" fmla="*/ 235478 h 528308"/>
                <a:gd name="connsiteX71" fmla="*/ 137463 w 509191"/>
                <a:gd name="connsiteY71" fmla="*/ 235478 h 528308"/>
                <a:gd name="connsiteX72" fmla="*/ 153546 w 509191"/>
                <a:gd name="connsiteY72" fmla="*/ 235478 h 528308"/>
                <a:gd name="connsiteX73" fmla="*/ 104994 w 509191"/>
                <a:gd name="connsiteY73" fmla="*/ 235478 h 528308"/>
                <a:gd name="connsiteX74" fmla="*/ 121077 w 509191"/>
                <a:gd name="connsiteY74" fmla="*/ 235478 h 528308"/>
                <a:gd name="connsiteX75" fmla="*/ 57656 w 509191"/>
                <a:gd name="connsiteY75" fmla="*/ 175698 h 528308"/>
                <a:gd name="connsiteX76" fmla="*/ 81325 w 509191"/>
                <a:gd name="connsiteY76" fmla="*/ 227285 h 528308"/>
                <a:gd name="connsiteX77" fmla="*/ 121077 w 509191"/>
                <a:gd name="connsiteY77" fmla="*/ 143229 h 528308"/>
                <a:gd name="connsiteX78" fmla="*/ 169629 w 509191"/>
                <a:gd name="connsiteY78" fmla="*/ 40662 h 528308"/>
                <a:gd name="connsiteX79" fmla="*/ 185712 w 509191"/>
                <a:gd name="connsiteY79" fmla="*/ 40662 h 528308"/>
                <a:gd name="connsiteX80" fmla="*/ 234264 w 509191"/>
                <a:gd name="connsiteY80" fmla="*/ 40662 h 528308"/>
                <a:gd name="connsiteX81" fmla="*/ 177822 w 509191"/>
                <a:gd name="connsiteY81" fmla="*/ 0 h 528308"/>
                <a:gd name="connsiteX82" fmla="*/ 121381 w 509191"/>
                <a:gd name="connsiteY82" fmla="*/ 40662 h 528308"/>
                <a:gd name="connsiteX83" fmla="*/ 48552 w 509191"/>
                <a:gd name="connsiteY83" fmla="*/ 40662 h 528308"/>
                <a:gd name="connsiteX84" fmla="*/ 48552 w 509191"/>
                <a:gd name="connsiteY84" fmla="*/ 105601 h 528308"/>
                <a:gd name="connsiteX85" fmla="*/ 307093 w 509191"/>
                <a:gd name="connsiteY85" fmla="*/ 105601 h 528308"/>
                <a:gd name="connsiteX86" fmla="*/ 307093 w 509191"/>
                <a:gd name="connsiteY86" fmla="*/ 40662 h 528308"/>
                <a:gd name="connsiteX87" fmla="*/ 234264 w 509191"/>
                <a:gd name="connsiteY87" fmla="*/ 40662 h 528308"/>
                <a:gd name="connsiteX88" fmla="*/ 307093 w 509191"/>
                <a:gd name="connsiteY88" fmla="*/ 81325 h 528308"/>
                <a:gd name="connsiteX89" fmla="*/ 355645 w 509191"/>
                <a:gd name="connsiteY89" fmla="*/ 81325 h 528308"/>
                <a:gd name="connsiteX90" fmla="*/ 355645 w 509191"/>
                <a:gd name="connsiteY90" fmla="*/ 519812 h 528308"/>
                <a:gd name="connsiteX91" fmla="*/ 0 w 509191"/>
                <a:gd name="connsiteY91" fmla="*/ 519812 h 528308"/>
                <a:gd name="connsiteX92" fmla="*/ 0 w 509191"/>
                <a:gd name="connsiteY92" fmla="*/ 81325 h 528308"/>
                <a:gd name="connsiteX93" fmla="*/ 48552 w 509191"/>
                <a:gd name="connsiteY93" fmla="*/ 81325 h 52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09191" h="528308">
                  <a:moveTo>
                    <a:pt x="428170" y="341079"/>
                  </a:moveTo>
                  <a:lnTo>
                    <a:pt x="428170" y="422404"/>
                  </a:lnTo>
                  <a:moveTo>
                    <a:pt x="396004" y="324996"/>
                  </a:moveTo>
                  <a:lnTo>
                    <a:pt x="460639" y="324996"/>
                  </a:lnTo>
                  <a:moveTo>
                    <a:pt x="396004" y="211202"/>
                  </a:moveTo>
                  <a:lnTo>
                    <a:pt x="460639" y="211202"/>
                  </a:lnTo>
                  <a:moveTo>
                    <a:pt x="428170" y="511922"/>
                  </a:moveTo>
                  <a:lnTo>
                    <a:pt x="428170" y="528309"/>
                  </a:lnTo>
                  <a:moveTo>
                    <a:pt x="460639" y="454874"/>
                  </a:moveTo>
                  <a:lnTo>
                    <a:pt x="428473" y="511619"/>
                  </a:lnTo>
                  <a:lnTo>
                    <a:pt x="396004" y="454874"/>
                  </a:lnTo>
                  <a:lnTo>
                    <a:pt x="396004" y="438487"/>
                  </a:lnTo>
                  <a:lnTo>
                    <a:pt x="460639" y="438487"/>
                  </a:lnTo>
                  <a:lnTo>
                    <a:pt x="460639" y="454874"/>
                  </a:lnTo>
                  <a:close/>
                  <a:moveTo>
                    <a:pt x="484915" y="121684"/>
                  </a:moveTo>
                  <a:lnTo>
                    <a:pt x="484915" y="292224"/>
                  </a:lnTo>
                  <a:moveTo>
                    <a:pt x="460639" y="105601"/>
                  </a:moveTo>
                  <a:cubicBezTo>
                    <a:pt x="460639" y="92249"/>
                    <a:pt x="471563" y="81325"/>
                    <a:pt x="484915" y="81325"/>
                  </a:cubicBezTo>
                  <a:cubicBezTo>
                    <a:pt x="498267" y="81325"/>
                    <a:pt x="509191" y="92249"/>
                    <a:pt x="509191" y="105601"/>
                  </a:cubicBezTo>
                  <a:cubicBezTo>
                    <a:pt x="509191" y="118953"/>
                    <a:pt x="498267" y="129877"/>
                    <a:pt x="484915" y="129877"/>
                  </a:cubicBezTo>
                  <a:moveTo>
                    <a:pt x="460639" y="438791"/>
                  </a:moveTo>
                  <a:lnTo>
                    <a:pt x="396004" y="438791"/>
                  </a:lnTo>
                  <a:lnTo>
                    <a:pt x="396004" y="100442"/>
                  </a:lnTo>
                  <a:cubicBezTo>
                    <a:pt x="396004" y="94373"/>
                    <a:pt x="401162" y="89215"/>
                    <a:pt x="407232" y="89215"/>
                  </a:cubicBezTo>
                  <a:lnTo>
                    <a:pt x="449411" y="89215"/>
                  </a:lnTo>
                  <a:cubicBezTo>
                    <a:pt x="455480" y="89215"/>
                    <a:pt x="460639" y="94373"/>
                    <a:pt x="460639" y="100442"/>
                  </a:cubicBezTo>
                  <a:lnTo>
                    <a:pt x="460639" y="438791"/>
                  </a:lnTo>
                  <a:close/>
                  <a:moveTo>
                    <a:pt x="298900" y="482184"/>
                  </a:moveTo>
                  <a:lnTo>
                    <a:pt x="314982" y="482184"/>
                  </a:lnTo>
                  <a:moveTo>
                    <a:pt x="266733" y="482184"/>
                  </a:moveTo>
                  <a:lnTo>
                    <a:pt x="282816" y="482184"/>
                  </a:lnTo>
                  <a:moveTo>
                    <a:pt x="234264" y="482184"/>
                  </a:moveTo>
                  <a:lnTo>
                    <a:pt x="250347" y="482184"/>
                  </a:lnTo>
                  <a:moveTo>
                    <a:pt x="202099" y="482184"/>
                  </a:moveTo>
                  <a:lnTo>
                    <a:pt x="218181" y="482184"/>
                  </a:lnTo>
                  <a:moveTo>
                    <a:pt x="169629" y="482184"/>
                  </a:moveTo>
                  <a:lnTo>
                    <a:pt x="185712" y="482184"/>
                  </a:lnTo>
                  <a:moveTo>
                    <a:pt x="137463" y="482184"/>
                  </a:moveTo>
                  <a:lnTo>
                    <a:pt x="153546" y="482184"/>
                  </a:lnTo>
                  <a:moveTo>
                    <a:pt x="104994" y="482184"/>
                  </a:moveTo>
                  <a:lnTo>
                    <a:pt x="121077" y="482184"/>
                  </a:lnTo>
                  <a:moveTo>
                    <a:pt x="57656" y="422404"/>
                  </a:moveTo>
                  <a:lnTo>
                    <a:pt x="81325" y="473991"/>
                  </a:lnTo>
                  <a:lnTo>
                    <a:pt x="121077" y="389935"/>
                  </a:lnTo>
                  <a:moveTo>
                    <a:pt x="298900" y="357466"/>
                  </a:moveTo>
                  <a:lnTo>
                    <a:pt x="314982" y="357466"/>
                  </a:lnTo>
                  <a:moveTo>
                    <a:pt x="266733" y="357466"/>
                  </a:moveTo>
                  <a:lnTo>
                    <a:pt x="282816" y="357466"/>
                  </a:lnTo>
                  <a:moveTo>
                    <a:pt x="234264" y="357466"/>
                  </a:moveTo>
                  <a:lnTo>
                    <a:pt x="250347" y="357466"/>
                  </a:lnTo>
                  <a:moveTo>
                    <a:pt x="202099" y="357466"/>
                  </a:moveTo>
                  <a:lnTo>
                    <a:pt x="218181" y="357466"/>
                  </a:lnTo>
                  <a:moveTo>
                    <a:pt x="169629" y="357466"/>
                  </a:moveTo>
                  <a:lnTo>
                    <a:pt x="185712" y="357466"/>
                  </a:lnTo>
                  <a:moveTo>
                    <a:pt x="137463" y="357466"/>
                  </a:moveTo>
                  <a:lnTo>
                    <a:pt x="153546" y="357466"/>
                  </a:lnTo>
                  <a:moveTo>
                    <a:pt x="104994" y="357466"/>
                  </a:moveTo>
                  <a:lnTo>
                    <a:pt x="121077" y="357466"/>
                  </a:lnTo>
                  <a:moveTo>
                    <a:pt x="57656" y="297686"/>
                  </a:moveTo>
                  <a:lnTo>
                    <a:pt x="81325" y="349273"/>
                  </a:lnTo>
                  <a:lnTo>
                    <a:pt x="121077" y="265216"/>
                  </a:lnTo>
                  <a:moveTo>
                    <a:pt x="298900" y="235478"/>
                  </a:moveTo>
                  <a:lnTo>
                    <a:pt x="314982" y="235478"/>
                  </a:lnTo>
                  <a:moveTo>
                    <a:pt x="266733" y="235478"/>
                  </a:moveTo>
                  <a:lnTo>
                    <a:pt x="282816" y="235478"/>
                  </a:lnTo>
                  <a:moveTo>
                    <a:pt x="234264" y="235478"/>
                  </a:moveTo>
                  <a:lnTo>
                    <a:pt x="250347" y="235478"/>
                  </a:lnTo>
                  <a:moveTo>
                    <a:pt x="202099" y="235478"/>
                  </a:moveTo>
                  <a:lnTo>
                    <a:pt x="218181" y="235478"/>
                  </a:lnTo>
                  <a:moveTo>
                    <a:pt x="169629" y="235478"/>
                  </a:moveTo>
                  <a:lnTo>
                    <a:pt x="185712" y="235478"/>
                  </a:lnTo>
                  <a:moveTo>
                    <a:pt x="137463" y="235478"/>
                  </a:moveTo>
                  <a:lnTo>
                    <a:pt x="153546" y="235478"/>
                  </a:lnTo>
                  <a:moveTo>
                    <a:pt x="104994" y="235478"/>
                  </a:moveTo>
                  <a:lnTo>
                    <a:pt x="121077" y="235478"/>
                  </a:lnTo>
                  <a:moveTo>
                    <a:pt x="57656" y="175698"/>
                  </a:moveTo>
                  <a:lnTo>
                    <a:pt x="81325" y="227285"/>
                  </a:lnTo>
                  <a:lnTo>
                    <a:pt x="121077" y="143229"/>
                  </a:lnTo>
                  <a:moveTo>
                    <a:pt x="169629" y="40662"/>
                  </a:moveTo>
                  <a:lnTo>
                    <a:pt x="185712" y="40662"/>
                  </a:lnTo>
                  <a:moveTo>
                    <a:pt x="234264" y="40662"/>
                  </a:moveTo>
                  <a:cubicBezTo>
                    <a:pt x="234264" y="18207"/>
                    <a:pt x="209078" y="0"/>
                    <a:pt x="177822" y="0"/>
                  </a:cubicBezTo>
                  <a:cubicBezTo>
                    <a:pt x="146567" y="0"/>
                    <a:pt x="121381" y="18207"/>
                    <a:pt x="121381" y="40662"/>
                  </a:cubicBezTo>
                  <a:lnTo>
                    <a:pt x="48552" y="40662"/>
                  </a:lnTo>
                  <a:lnTo>
                    <a:pt x="48552" y="105601"/>
                  </a:lnTo>
                  <a:lnTo>
                    <a:pt x="307093" y="105601"/>
                  </a:lnTo>
                  <a:lnTo>
                    <a:pt x="307093" y="40662"/>
                  </a:lnTo>
                  <a:lnTo>
                    <a:pt x="234264" y="40662"/>
                  </a:lnTo>
                  <a:close/>
                  <a:moveTo>
                    <a:pt x="307093" y="81325"/>
                  </a:moveTo>
                  <a:lnTo>
                    <a:pt x="355645" y="81325"/>
                  </a:lnTo>
                  <a:lnTo>
                    <a:pt x="355645" y="519812"/>
                  </a:lnTo>
                  <a:lnTo>
                    <a:pt x="0" y="519812"/>
                  </a:lnTo>
                  <a:lnTo>
                    <a:pt x="0" y="81325"/>
                  </a:lnTo>
                  <a:lnTo>
                    <a:pt x="48552" y="81325"/>
                  </a:lnTo>
                </a:path>
              </a:pathLst>
            </a:custGeom>
            <a:noFill/>
            <a:ln w="87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EA3D56-D53D-804E-AD28-CC02A62EB924}"/>
                </a:ext>
              </a:extLst>
            </p:cNvPr>
            <p:cNvSpPr txBox="1"/>
            <p:nvPr/>
          </p:nvSpPr>
          <p:spPr>
            <a:xfrm>
              <a:off x="4418069" y="748486"/>
              <a:ext cx="11316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02C5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Data-driven hiring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8BE5DA-E23B-6843-B228-89E33310BF4A}"/>
                </a:ext>
              </a:extLst>
            </p:cNvPr>
            <p:cNvSpPr txBox="1"/>
            <p:nvPr/>
          </p:nvSpPr>
          <p:spPr>
            <a:xfrm>
              <a:off x="4417181" y="1662469"/>
              <a:ext cx="13373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02C5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Diversity, inclusion and CSR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FDCF3C-E89C-1646-A2C9-1256FB201521}"/>
                </a:ext>
              </a:extLst>
            </p:cNvPr>
            <p:cNvSpPr txBox="1"/>
            <p:nvPr/>
          </p:nvSpPr>
          <p:spPr>
            <a:xfrm>
              <a:off x="6341251" y="103151"/>
              <a:ext cx="3266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BRILLIANT @ THE BASICS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9215BD-BA4B-8445-B3B0-9B8A314B1B5A}"/>
                </a:ext>
              </a:extLst>
            </p:cNvPr>
            <p:cNvSpPr txBox="1"/>
            <p:nvPr/>
          </p:nvSpPr>
          <p:spPr>
            <a:xfrm>
              <a:off x="6774763" y="890233"/>
              <a:ext cx="1218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Do right by the customer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9B62EC-55BE-9740-A7D0-7DEF3CCC2C08}"/>
                </a:ext>
              </a:extLst>
            </p:cNvPr>
            <p:cNvSpPr txBox="1"/>
            <p:nvPr/>
          </p:nvSpPr>
          <p:spPr>
            <a:xfrm>
              <a:off x="8047650" y="923303"/>
              <a:ext cx="12551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Ownership  of processes and SLAs; </a:t>
              </a:r>
              <a:r>
                <a:rPr kumimoji="0" lang="en-GB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drive performance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3672780-B174-834E-B145-CCF826357B61}"/>
                </a:ext>
              </a:extLst>
            </p:cNvPr>
            <p:cNvSpPr txBox="1"/>
            <p:nvPr/>
          </p:nvSpPr>
          <p:spPr>
            <a:xfrm>
              <a:off x="9329897" y="923303"/>
              <a:ext cx="138546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Proactive and timely communication</a:t>
              </a: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; </a:t>
              </a:r>
              <a:r>
                <a:rPr kumimoji="0" lang="en-GB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ask for help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EB4ACB-4537-7446-BE9F-7CEF35E12456}"/>
                </a:ext>
              </a:extLst>
            </p:cNvPr>
            <p:cNvSpPr txBox="1"/>
            <p:nvPr/>
          </p:nvSpPr>
          <p:spPr>
            <a:xfrm>
              <a:off x="10726828" y="923303"/>
              <a:ext cx="13007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Controls and embedded </a:t>
              </a: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analytics; </a:t>
              </a:r>
              <a:r>
                <a:rPr kumimoji="0" lang="en-GB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enhance outcomes</a:t>
              </a:r>
            </a:p>
          </p:txBody>
        </p:sp>
        <p:pic>
          <p:nvPicPr>
            <p:cNvPr id="49" name="Graphic 158" descr="Research outline">
              <a:extLst>
                <a:ext uri="{FF2B5EF4-FFF2-40B4-BE49-F238E27FC236}">
                  <a16:creationId xmlns:a16="http://schemas.microsoft.com/office/drawing/2014/main" id="{92AE823A-2D6B-CD4B-BBC0-54C767A9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717684" y="512973"/>
              <a:ext cx="425937" cy="425937"/>
            </a:xfrm>
            <a:prstGeom prst="rect">
              <a:avLst/>
            </a:prstGeom>
          </p:spPr>
        </p:pic>
        <p:pic>
          <p:nvPicPr>
            <p:cNvPr id="50" name="Graphic 160" descr="Chat outline">
              <a:extLst>
                <a:ext uri="{FF2B5EF4-FFF2-40B4-BE49-F238E27FC236}">
                  <a16:creationId xmlns:a16="http://schemas.microsoft.com/office/drawing/2014/main" id="{C25AFE9A-A9C5-DC4F-B7F3-04696A427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919273" y="1304177"/>
              <a:ext cx="464459" cy="464459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A9B056-E753-AD44-8B78-97D29847B9FF}"/>
                </a:ext>
              </a:extLst>
            </p:cNvPr>
            <p:cNvSpPr/>
            <p:nvPr/>
          </p:nvSpPr>
          <p:spPr>
            <a:xfrm>
              <a:off x="6092217" y="2278256"/>
              <a:ext cx="6096000" cy="227937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F3D147-967F-CB4B-AFA6-21E233797C63}"/>
                </a:ext>
              </a:extLst>
            </p:cNvPr>
            <p:cNvSpPr txBox="1"/>
            <p:nvPr/>
          </p:nvSpPr>
          <p:spPr>
            <a:xfrm>
              <a:off x="647566" y="2958215"/>
              <a:ext cx="13018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Robust </a:t>
              </a:r>
              <a:r>
                <a:rPr kumimoji="0" lang="en-GB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Reporting, 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staffing and scheduling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EAE0B6-DFFE-5F44-AF1A-86B3A76B90DB}"/>
                </a:ext>
              </a:extLst>
            </p:cNvPr>
            <p:cNvSpPr txBox="1"/>
            <p:nvPr/>
          </p:nvSpPr>
          <p:spPr>
            <a:xfrm>
              <a:off x="1861684" y="3216698"/>
              <a:ext cx="11598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MIA and Power BI dashboards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E5DB8C-4098-ED4E-A905-AF680D6BB8DB}"/>
                </a:ext>
              </a:extLst>
            </p:cNvPr>
            <p:cNvSpPr txBox="1"/>
            <p:nvPr/>
          </p:nvSpPr>
          <p:spPr>
            <a:xfrm>
              <a:off x="1898221" y="4073160"/>
              <a:ext cx="12391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Flexible, scalable operation model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C2E2D1-BECA-3743-9A5E-67330C091C1E}"/>
                </a:ext>
              </a:extLst>
            </p:cNvPr>
            <p:cNvSpPr txBox="1"/>
            <p:nvPr/>
          </p:nvSpPr>
          <p:spPr>
            <a:xfrm>
              <a:off x="246129" y="2373652"/>
              <a:ext cx="3266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 panose="020F0302020204030204" pitchFamily="34" charset="0"/>
                </a:rPr>
                <a:t>BRILLIANT</a:t>
              </a:r>
              <a:r>
                <a:rPr kumimoji="0" lang="en-GB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@ THE BASICS</a:t>
              </a:r>
            </a:p>
          </p:txBody>
        </p:sp>
        <p:sp>
          <p:nvSpPr>
            <p:cNvPr id="56" name="Graphic 15">
              <a:extLst>
                <a:ext uri="{FF2B5EF4-FFF2-40B4-BE49-F238E27FC236}">
                  <a16:creationId xmlns:a16="http://schemas.microsoft.com/office/drawing/2014/main" id="{77D1D888-1737-6942-821E-F3B53C21B591}"/>
                </a:ext>
              </a:extLst>
            </p:cNvPr>
            <p:cNvSpPr/>
            <p:nvPr/>
          </p:nvSpPr>
          <p:spPr>
            <a:xfrm>
              <a:off x="2004224" y="2683909"/>
              <a:ext cx="319834" cy="319648"/>
            </a:xfrm>
            <a:custGeom>
              <a:avLst/>
              <a:gdLst>
                <a:gd name="connsiteX0" fmla="*/ 167809 w 521708"/>
                <a:gd name="connsiteY0" fmla="*/ 301934 h 521405"/>
                <a:gd name="connsiteX1" fmla="*/ 182678 w 521708"/>
                <a:gd name="connsiteY1" fmla="*/ 252168 h 521405"/>
                <a:gd name="connsiteX2" fmla="*/ 171450 w 521708"/>
                <a:gd name="connsiteY2" fmla="*/ 181767 h 521405"/>
                <a:gd name="connsiteX3" fmla="*/ 164167 w 521708"/>
                <a:gd name="connsiteY3" fmla="*/ 181767 h 521405"/>
                <a:gd name="connsiteX4" fmla="*/ 152939 w 521708"/>
                <a:gd name="connsiteY4" fmla="*/ 252168 h 521405"/>
                <a:gd name="connsiteX5" fmla="*/ 164774 w 521708"/>
                <a:gd name="connsiteY5" fmla="*/ 301934 h 521405"/>
                <a:gd name="connsiteX6" fmla="*/ 156581 w 521708"/>
                <a:gd name="connsiteY6" fmla="*/ 166595 h 521405"/>
                <a:gd name="connsiteX7" fmla="*/ 152939 w 521708"/>
                <a:gd name="connsiteY7" fmla="*/ 181464 h 521405"/>
                <a:gd name="connsiteX8" fmla="*/ 131394 w 521708"/>
                <a:gd name="connsiteY8" fmla="*/ 162043 h 521405"/>
                <a:gd name="connsiteX9" fmla="*/ 147477 w 521708"/>
                <a:gd name="connsiteY9" fmla="*/ 158098 h 521405"/>
                <a:gd name="connsiteX10" fmla="*/ 156581 w 521708"/>
                <a:gd name="connsiteY10" fmla="*/ 166595 h 521405"/>
                <a:gd name="connsiteX11" fmla="*/ 178733 w 521708"/>
                <a:gd name="connsiteY11" fmla="*/ 166595 h 521405"/>
                <a:gd name="connsiteX12" fmla="*/ 182374 w 521708"/>
                <a:gd name="connsiteY12" fmla="*/ 181464 h 521405"/>
                <a:gd name="connsiteX13" fmla="*/ 203919 w 521708"/>
                <a:gd name="connsiteY13" fmla="*/ 162043 h 521405"/>
                <a:gd name="connsiteX14" fmla="*/ 187836 w 521708"/>
                <a:gd name="connsiteY14" fmla="*/ 158098 h 521405"/>
                <a:gd name="connsiteX15" fmla="*/ 178733 w 521708"/>
                <a:gd name="connsiteY15" fmla="*/ 166595 h 521405"/>
                <a:gd name="connsiteX16" fmla="*/ 171450 w 521708"/>
                <a:gd name="connsiteY16" fmla="*/ 181464 h 521405"/>
                <a:gd name="connsiteX17" fmla="*/ 164167 w 521708"/>
                <a:gd name="connsiteY17" fmla="*/ 181464 h 521405"/>
                <a:gd name="connsiteX18" fmla="*/ 156884 w 521708"/>
                <a:gd name="connsiteY18" fmla="*/ 166595 h 521405"/>
                <a:gd name="connsiteX19" fmla="*/ 179036 w 521708"/>
                <a:gd name="connsiteY19" fmla="*/ 166595 h 521405"/>
                <a:gd name="connsiteX20" fmla="*/ 171450 w 521708"/>
                <a:gd name="connsiteY20" fmla="*/ 181464 h 521405"/>
                <a:gd name="connsiteX21" fmla="*/ 186319 w 521708"/>
                <a:gd name="connsiteY21" fmla="*/ 136857 h 521405"/>
                <a:gd name="connsiteX22" fmla="*/ 186319 w 521708"/>
                <a:gd name="connsiteY22" fmla="*/ 159008 h 521405"/>
                <a:gd name="connsiteX23" fmla="*/ 232444 w 521708"/>
                <a:gd name="connsiteY23" fmla="*/ 167809 h 521405"/>
                <a:gd name="connsiteX24" fmla="*/ 250044 w 521708"/>
                <a:gd name="connsiteY24" fmla="*/ 175091 h 521405"/>
                <a:gd name="connsiteX25" fmla="*/ 267644 w 521708"/>
                <a:gd name="connsiteY25" fmla="*/ 233051 h 521405"/>
                <a:gd name="connsiteX26" fmla="*/ 267644 w 521708"/>
                <a:gd name="connsiteY26" fmla="*/ 255203 h 521405"/>
                <a:gd name="connsiteX27" fmla="*/ 149298 w 521708"/>
                <a:gd name="connsiteY27" fmla="*/ 136857 h 521405"/>
                <a:gd name="connsiteX28" fmla="*/ 149298 w 521708"/>
                <a:gd name="connsiteY28" fmla="*/ 159008 h 521405"/>
                <a:gd name="connsiteX29" fmla="*/ 103173 w 521708"/>
                <a:gd name="connsiteY29" fmla="*/ 167809 h 521405"/>
                <a:gd name="connsiteX30" fmla="*/ 85573 w 521708"/>
                <a:gd name="connsiteY30" fmla="*/ 175091 h 521405"/>
                <a:gd name="connsiteX31" fmla="*/ 67973 w 521708"/>
                <a:gd name="connsiteY31" fmla="*/ 233051 h 521405"/>
                <a:gd name="connsiteX32" fmla="*/ 67973 w 521708"/>
                <a:gd name="connsiteY32" fmla="*/ 258237 h 521405"/>
                <a:gd name="connsiteX33" fmla="*/ 101049 w 521708"/>
                <a:gd name="connsiteY33" fmla="*/ 211202 h 521405"/>
                <a:gd name="connsiteX34" fmla="*/ 101049 w 521708"/>
                <a:gd name="connsiteY34" fmla="*/ 283727 h 521405"/>
                <a:gd name="connsiteX35" fmla="*/ 234568 w 521708"/>
                <a:gd name="connsiteY35" fmla="*/ 211202 h 521405"/>
                <a:gd name="connsiteX36" fmla="*/ 234568 w 521708"/>
                <a:gd name="connsiteY36" fmla="*/ 284941 h 521405"/>
                <a:gd name="connsiteX37" fmla="*/ 196030 w 521708"/>
                <a:gd name="connsiteY37" fmla="*/ 89215 h 521405"/>
                <a:gd name="connsiteX38" fmla="*/ 196030 w 521708"/>
                <a:gd name="connsiteY38" fmla="*/ 85270 h 521405"/>
                <a:gd name="connsiteX39" fmla="*/ 177519 w 521708"/>
                <a:gd name="connsiteY39" fmla="*/ 64939 h 521405"/>
                <a:gd name="connsiteX40" fmla="*/ 157491 w 521708"/>
                <a:gd name="connsiteY40" fmla="*/ 64939 h 521405"/>
                <a:gd name="connsiteX41" fmla="*/ 139284 w 521708"/>
                <a:gd name="connsiteY41" fmla="*/ 85270 h 521405"/>
                <a:gd name="connsiteX42" fmla="*/ 139284 w 521708"/>
                <a:gd name="connsiteY42" fmla="*/ 89215 h 521405"/>
                <a:gd name="connsiteX43" fmla="*/ 135339 w 521708"/>
                <a:gd name="connsiteY43" fmla="*/ 101353 h 521405"/>
                <a:gd name="connsiteX44" fmla="*/ 139284 w 521708"/>
                <a:gd name="connsiteY44" fmla="*/ 113491 h 521405"/>
                <a:gd name="connsiteX45" fmla="*/ 139891 w 521708"/>
                <a:gd name="connsiteY45" fmla="*/ 113491 h 521405"/>
                <a:gd name="connsiteX46" fmla="*/ 167809 w 521708"/>
                <a:gd name="connsiteY46" fmla="*/ 145960 h 521405"/>
                <a:gd name="connsiteX47" fmla="*/ 195726 w 521708"/>
                <a:gd name="connsiteY47" fmla="*/ 113491 h 521405"/>
                <a:gd name="connsiteX48" fmla="*/ 196333 w 521708"/>
                <a:gd name="connsiteY48" fmla="*/ 113491 h 521405"/>
                <a:gd name="connsiteX49" fmla="*/ 200278 w 521708"/>
                <a:gd name="connsiteY49" fmla="*/ 101353 h 521405"/>
                <a:gd name="connsiteX50" fmla="*/ 196030 w 521708"/>
                <a:gd name="connsiteY50" fmla="*/ 89215 h 521405"/>
                <a:gd name="connsiteX51" fmla="*/ 262485 w 521708"/>
                <a:gd name="connsiteY51" fmla="*/ 72828 h 521405"/>
                <a:gd name="connsiteX52" fmla="*/ 262485 w 521708"/>
                <a:gd name="connsiteY52" fmla="*/ 262485 h 521405"/>
                <a:gd name="connsiteX53" fmla="*/ 72828 w 521708"/>
                <a:gd name="connsiteY53" fmla="*/ 262485 h 521405"/>
                <a:gd name="connsiteX54" fmla="*/ 72828 w 521708"/>
                <a:gd name="connsiteY54" fmla="*/ 72828 h 521405"/>
                <a:gd name="connsiteX55" fmla="*/ 262485 w 521708"/>
                <a:gd name="connsiteY55" fmla="*/ 72828 h 521405"/>
                <a:gd name="connsiteX56" fmla="*/ 286458 w 521708"/>
                <a:gd name="connsiteY56" fmla="*/ 49159 h 521405"/>
                <a:gd name="connsiteX57" fmla="*/ 286458 w 521708"/>
                <a:gd name="connsiteY57" fmla="*/ 286458 h 521405"/>
                <a:gd name="connsiteX58" fmla="*/ 49159 w 521708"/>
                <a:gd name="connsiteY58" fmla="*/ 286458 h 521405"/>
                <a:gd name="connsiteX59" fmla="*/ 49159 w 521708"/>
                <a:gd name="connsiteY59" fmla="*/ 49159 h 521405"/>
                <a:gd name="connsiteX60" fmla="*/ 286458 w 521708"/>
                <a:gd name="connsiteY60" fmla="*/ 49159 h 521405"/>
                <a:gd name="connsiteX61" fmla="*/ 485522 w 521708"/>
                <a:gd name="connsiteY61" fmla="*/ 456998 h 521405"/>
                <a:gd name="connsiteX62" fmla="*/ 456998 w 521708"/>
                <a:gd name="connsiteY62" fmla="*/ 485522 h 521405"/>
                <a:gd name="connsiteX63" fmla="*/ 428473 w 521708"/>
                <a:gd name="connsiteY63" fmla="*/ 456998 h 521405"/>
                <a:gd name="connsiteX64" fmla="*/ 456998 w 521708"/>
                <a:gd name="connsiteY64" fmla="*/ 428473 h 521405"/>
                <a:gd name="connsiteX65" fmla="*/ 485522 w 521708"/>
                <a:gd name="connsiteY65" fmla="*/ 456998 h 521405"/>
                <a:gd name="connsiteX66" fmla="*/ 433328 w 521708"/>
                <a:gd name="connsiteY66" fmla="*/ 404804 h 521405"/>
                <a:gd name="connsiteX67" fmla="*/ 404804 w 521708"/>
                <a:gd name="connsiteY67" fmla="*/ 433329 h 521405"/>
                <a:gd name="connsiteX68" fmla="*/ 376280 w 521708"/>
                <a:gd name="connsiteY68" fmla="*/ 404804 h 521405"/>
                <a:gd name="connsiteX69" fmla="*/ 404804 w 521708"/>
                <a:gd name="connsiteY69" fmla="*/ 376280 h 521405"/>
                <a:gd name="connsiteX70" fmla="*/ 433328 w 521708"/>
                <a:gd name="connsiteY70" fmla="*/ 404804 h 521405"/>
                <a:gd name="connsiteX71" fmla="*/ 381135 w 521708"/>
                <a:gd name="connsiteY71" fmla="*/ 352610 h 521405"/>
                <a:gd name="connsiteX72" fmla="*/ 352611 w 521708"/>
                <a:gd name="connsiteY72" fmla="*/ 381135 h 521405"/>
                <a:gd name="connsiteX73" fmla="*/ 324086 w 521708"/>
                <a:gd name="connsiteY73" fmla="*/ 352610 h 521405"/>
                <a:gd name="connsiteX74" fmla="*/ 352611 w 521708"/>
                <a:gd name="connsiteY74" fmla="*/ 324086 h 521405"/>
                <a:gd name="connsiteX75" fmla="*/ 381135 w 521708"/>
                <a:gd name="connsiteY75" fmla="*/ 352610 h 521405"/>
                <a:gd name="connsiteX76" fmla="*/ 513743 w 521708"/>
                <a:gd name="connsiteY76" fmla="*/ 476419 h 521405"/>
                <a:gd name="connsiteX77" fmla="*/ 476722 w 521708"/>
                <a:gd name="connsiteY77" fmla="*/ 513440 h 521405"/>
                <a:gd name="connsiteX78" fmla="*/ 437880 w 521708"/>
                <a:gd name="connsiteY78" fmla="*/ 513440 h 521405"/>
                <a:gd name="connsiteX79" fmla="*/ 296472 w 521708"/>
                <a:gd name="connsiteY79" fmla="*/ 372031 h 521405"/>
                <a:gd name="connsiteX80" fmla="*/ 296472 w 521708"/>
                <a:gd name="connsiteY80" fmla="*/ 333190 h 521405"/>
                <a:gd name="connsiteX81" fmla="*/ 333493 w 521708"/>
                <a:gd name="connsiteY81" fmla="*/ 296169 h 521405"/>
                <a:gd name="connsiteX82" fmla="*/ 372335 w 521708"/>
                <a:gd name="connsiteY82" fmla="*/ 296169 h 521405"/>
                <a:gd name="connsiteX83" fmla="*/ 513743 w 521708"/>
                <a:gd name="connsiteY83" fmla="*/ 437577 h 521405"/>
                <a:gd name="connsiteX84" fmla="*/ 513743 w 521708"/>
                <a:gd name="connsiteY84" fmla="*/ 476419 h 521405"/>
                <a:gd name="connsiteX85" fmla="*/ 310127 w 521708"/>
                <a:gd name="connsiteY85" fmla="*/ 262485 h 521405"/>
                <a:gd name="connsiteX86" fmla="*/ 338652 w 521708"/>
                <a:gd name="connsiteY86" fmla="*/ 291010 h 521405"/>
                <a:gd name="connsiteX87" fmla="*/ 291010 w 521708"/>
                <a:gd name="connsiteY87" fmla="*/ 338348 h 521405"/>
                <a:gd name="connsiteX88" fmla="*/ 262485 w 521708"/>
                <a:gd name="connsiteY88" fmla="*/ 309824 h 52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21708" h="521405">
                  <a:moveTo>
                    <a:pt x="167809" y="301934"/>
                  </a:moveTo>
                  <a:lnTo>
                    <a:pt x="182678" y="252168"/>
                  </a:lnTo>
                  <a:lnTo>
                    <a:pt x="171450" y="181767"/>
                  </a:lnTo>
                  <a:lnTo>
                    <a:pt x="164167" y="181767"/>
                  </a:lnTo>
                  <a:lnTo>
                    <a:pt x="152939" y="252168"/>
                  </a:lnTo>
                  <a:lnTo>
                    <a:pt x="164774" y="301934"/>
                  </a:lnTo>
                  <a:moveTo>
                    <a:pt x="156581" y="166595"/>
                  </a:moveTo>
                  <a:lnTo>
                    <a:pt x="152939" y="181464"/>
                  </a:lnTo>
                  <a:lnTo>
                    <a:pt x="131394" y="162043"/>
                  </a:lnTo>
                  <a:lnTo>
                    <a:pt x="147477" y="158098"/>
                  </a:lnTo>
                  <a:lnTo>
                    <a:pt x="156581" y="166595"/>
                  </a:lnTo>
                  <a:close/>
                  <a:moveTo>
                    <a:pt x="178733" y="166595"/>
                  </a:moveTo>
                  <a:lnTo>
                    <a:pt x="182374" y="181464"/>
                  </a:lnTo>
                  <a:lnTo>
                    <a:pt x="203919" y="162043"/>
                  </a:lnTo>
                  <a:lnTo>
                    <a:pt x="187836" y="158098"/>
                  </a:lnTo>
                  <a:lnTo>
                    <a:pt x="178733" y="166595"/>
                  </a:lnTo>
                  <a:close/>
                  <a:moveTo>
                    <a:pt x="171450" y="181464"/>
                  </a:moveTo>
                  <a:lnTo>
                    <a:pt x="164167" y="181464"/>
                  </a:lnTo>
                  <a:lnTo>
                    <a:pt x="156884" y="166595"/>
                  </a:lnTo>
                  <a:lnTo>
                    <a:pt x="179036" y="166595"/>
                  </a:lnTo>
                  <a:lnTo>
                    <a:pt x="171450" y="181464"/>
                  </a:lnTo>
                  <a:close/>
                  <a:moveTo>
                    <a:pt x="186319" y="136857"/>
                  </a:moveTo>
                  <a:lnTo>
                    <a:pt x="186319" y="159008"/>
                  </a:lnTo>
                  <a:lnTo>
                    <a:pt x="232444" y="167809"/>
                  </a:lnTo>
                  <a:cubicBezTo>
                    <a:pt x="239120" y="167809"/>
                    <a:pt x="245492" y="170540"/>
                    <a:pt x="250044" y="175091"/>
                  </a:cubicBezTo>
                  <a:cubicBezTo>
                    <a:pt x="261272" y="186623"/>
                    <a:pt x="267644" y="216664"/>
                    <a:pt x="267644" y="233051"/>
                  </a:cubicBezTo>
                  <a:lnTo>
                    <a:pt x="267644" y="255203"/>
                  </a:lnTo>
                  <a:moveTo>
                    <a:pt x="149298" y="136857"/>
                  </a:moveTo>
                  <a:lnTo>
                    <a:pt x="149298" y="159008"/>
                  </a:lnTo>
                  <a:lnTo>
                    <a:pt x="103173" y="167809"/>
                  </a:lnTo>
                  <a:cubicBezTo>
                    <a:pt x="96498" y="167809"/>
                    <a:pt x="90125" y="170540"/>
                    <a:pt x="85573" y="175091"/>
                  </a:cubicBezTo>
                  <a:cubicBezTo>
                    <a:pt x="74346" y="186623"/>
                    <a:pt x="67973" y="216664"/>
                    <a:pt x="67973" y="233051"/>
                  </a:cubicBezTo>
                  <a:lnTo>
                    <a:pt x="67973" y="258237"/>
                  </a:lnTo>
                  <a:moveTo>
                    <a:pt x="101049" y="211202"/>
                  </a:moveTo>
                  <a:lnTo>
                    <a:pt x="101049" y="283727"/>
                  </a:lnTo>
                  <a:moveTo>
                    <a:pt x="234568" y="211202"/>
                  </a:moveTo>
                  <a:lnTo>
                    <a:pt x="234568" y="284941"/>
                  </a:lnTo>
                  <a:moveTo>
                    <a:pt x="196030" y="89215"/>
                  </a:moveTo>
                  <a:lnTo>
                    <a:pt x="196030" y="85270"/>
                  </a:lnTo>
                  <a:cubicBezTo>
                    <a:pt x="196030" y="74042"/>
                    <a:pt x="187836" y="64939"/>
                    <a:pt x="177519" y="64939"/>
                  </a:cubicBezTo>
                  <a:lnTo>
                    <a:pt x="157491" y="64939"/>
                  </a:lnTo>
                  <a:cubicBezTo>
                    <a:pt x="147477" y="64939"/>
                    <a:pt x="139284" y="74042"/>
                    <a:pt x="139284" y="85270"/>
                  </a:cubicBezTo>
                  <a:lnTo>
                    <a:pt x="139284" y="89215"/>
                  </a:lnTo>
                  <a:cubicBezTo>
                    <a:pt x="134732" y="89215"/>
                    <a:pt x="135339" y="94677"/>
                    <a:pt x="135339" y="101353"/>
                  </a:cubicBezTo>
                  <a:cubicBezTo>
                    <a:pt x="135339" y="108029"/>
                    <a:pt x="135036" y="113491"/>
                    <a:pt x="139284" y="113491"/>
                  </a:cubicBezTo>
                  <a:cubicBezTo>
                    <a:pt x="139588" y="113491"/>
                    <a:pt x="139588" y="113491"/>
                    <a:pt x="139891" y="113491"/>
                  </a:cubicBezTo>
                  <a:cubicBezTo>
                    <a:pt x="142622" y="132001"/>
                    <a:pt x="153850" y="145960"/>
                    <a:pt x="167809" y="145960"/>
                  </a:cubicBezTo>
                  <a:cubicBezTo>
                    <a:pt x="181464" y="145960"/>
                    <a:pt x="192995" y="132001"/>
                    <a:pt x="195726" y="113491"/>
                  </a:cubicBezTo>
                  <a:cubicBezTo>
                    <a:pt x="196030" y="113491"/>
                    <a:pt x="196030" y="113491"/>
                    <a:pt x="196333" y="113491"/>
                  </a:cubicBezTo>
                  <a:cubicBezTo>
                    <a:pt x="200885" y="113491"/>
                    <a:pt x="200278" y="108029"/>
                    <a:pt x="200278" y="101353"/>
                  </a:cubicBezTo>
                  <a:cubicBezTo>
                    <a:pt x="199974" y="94677"/>
                    <a:pt x="200581" y="89215"/>
                    <a:pt x="196030" y="89215"/>
                  </a:cubicBezTo>
                  <a:close/>
                  <a:moveTo>
                    <a:pt x="262485" y="72828"/>
                  </a:moveTo>
                  <a:cubicBezTo>
                    <a:pt x="314982" y="125325"/>
                    <a:pt x="314982" y="210292"/>
                    <a:pt x="262485" y="262485"/>
                  </a:cubicBezTo>
                  <a:cubicBezTo>
                    <a:pt x="209988" y="314982"/>
                    <a:pt x="125022" y="314982"/>
                    <a:pt x="72828" y="262485"/>
                  </a:cubicBezTo>
                  <a:cubicBezTo>
                    <a:pt x="20331" y="209988"/>
                    <a:pt x="20331" y="125022"/>
                    <a:pt x="72828" y="72828"/>
                  </a:cubicBezTo>
                  <a:cubicBezTo>
                    <a:pt x="125325" y="20331"/>
                    <a:pt x="210292" y="20331"/>
                    <a:pt x="262485" y="72828"/>
                  </a:cubicBezTo>
                  <a:close/>
                  <a:moveTo>
                    <a:pt x="286458" y="49159"/>
                  </a:moveTo>
                  <a:cubicBezTo>
                    <a:pt x="352004" y="114705"/>
                    <a:pt x="352004" y="220913"/>
                    <a:pt x="286458" y="286458"/>
                  </a:cubicBezTo>
                  <a:cubicBezTo>
                    <a:pt x="220913" y="352004"/>
                    <a:pt x="114705" y="352004"/>
                    <a:pt x="49159" y="286458"/>
                  </a:cubicBezTo>
                  <a:cubicBezTo>
                    <a:pt x="-16386" y="220913"/>
                    <a:pt x="-16386" y="114705"/>
                    <a:pt x="49159" y="49159"/>
                  </a:cubicBezTo>
                  <a:cubicBezTo>
                    <a:pt x="114705" y="-16386"/>
                    <a:pt x="220913" y="-16386"/>
                    <a:pt x="286458" y="49159"/>
                  </a:cubicBezTo>
                  <a:close/>
                  <a:moveTo>
                    <a:pt x="485522" y="456998"/>
                  </a:moveTo>
                  <a:lnTo>
                    <a:pt x="456998" y="485522"/>
                  </a:lnTo>
                  <a:lnTo>
                    <a:pt x="428473" y="456998"/>
                  </a:lnTo>
                  <a:lnTo>
                    <a:pt x="456998" y="428473"/>
                  </a:lnTo>
                  <a:lnTo>
                    <a:pt x="485522" y="456998"/>
                  </a:lnTo>
                  <a:close/>
                  <a:moveTo>
                    <a:pt x="433328" y="404804"/>
                  </a:moveTo>
                  <a:lnTo>
                    <a:pt x="404804" y="433329"/>
                  </a:lnTo>
                  <a:lnTo>
                    <a:pt x="376280" y="404804"/>
                  </a:lnTo>
                  <a:lnTo>
                    <a:pt x="404804" y="376280"/>
                  </a:lnTo>
                  <a:lnTo>
                    <a:pt x="433328" y="404804"/>
                  </a:lnTo>
                  <a:close/>
                  <a:moveTo>
                    <a:pt x="381135" y="352610"/>
                  </a:moveTo>
                  <a:lnTo>
                    <a:pt x="352611" y="381135"/>
                  </a:lnTo>
                  <a:lnTo>
                    <a:pt x="324086" y="352610"/>
                  </a:lnTo>
                  <a:lnTo>
                    <a:pt x="352611" y="324086"/>
                  </a:lnTo>
                  <a:lnTo>
                    <a:pt x="381135" y="352610"/>
                  </a:lnTo>
                  <a:close/>
                  <a:moveTo>
                    <a:pt x="513743" y="476419"/>
                  </a:moveTo>
                  <a:lnTo>
                    <a:pt x="476722" y="513440"/>
                  </a:lnTo>
                  <a:cubicBezTo>
                    <a:pt x="466101" y="524060"/>
                    <a:pt x="448501" y="524060"/>
                    <a:pt x="437880" y="513440"/>
                  </a:cubicBezTo>
                  <a:lnTo>
                    <a:pt x="296472" y="372031"/>
                  </a:lnTo>
                  <a:cubicBezTo>
                    <a:pt x="285851" y="361411"/>
                    <a:pt x="285851" y="343810"/>
                    <a:pt x="296472" y="333190"/>
                  </a:cubicBezTo>
                  <a:lnTo>
                    <a:pt x="333493" y="296169"/>
                  </a:lnTo>
                  <a:cubicBezTo>
                    <a:pt x="344114" y="285548"/>
                    <a:pt x="361714" y="285548"/>
                    <a:pt x="372335" y="296169"/>
                  </a:cubicBezTo>
                  <a:lnTo>
                    <a:pt x="513743" y="437577"/>
                  </a:lnTo>
                  <a:cubicBezTo>
                    <a:pt x="524364" y="448501"/>
                    <a:pt x="524364" y="465798"/>
                    <a:pt x="513743" y="476419"/>
                  </a:cubicBezTo>
                  <a:close/>
                  <a:moveTo>
                    <a:pt x="310127" y="262485"/>
                  </a:moveTo>
                  <a:lnTo>
                    <a:pt x="338652" y="291010"/>
                  </a:lnTo>
                  <a:moveTo>
                    <a:pt x="291010" y="338348"/>
                  </a:moveTo>
                  <a:lnTo>
                    <a:pt x="262485" y="309824"/>
                  </a:lnTo>
                </a:path>
              </a:pathLst>
            </a:custGeom>
            <a:noFill/>
            <a:ln w="87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Graphic 15">
              <a:extLst>
                <a:ext uri="{FF2B5EF4-FFF2-40B4-BE49-F238E27FC236}">
                  <a16:creationId xmlns:a16="http://schemas.microsoft.com/office/drawing/2014/main" id="{48BA9C07-6F62-9F4C-8D42-E9B931082A9B}"/>
                </a:ext>
              </a:extLst>
            </p:cNvPr>
            <p:cNvSpPr/>
            <p:nvPr/>
          </p:nvSpPr>
          <p:spPr>
            <a:xfrm>
              <a:off x="7853750" y="2983218"/>
              <a:ext cx="341709" cy="341708"/>
            </a:xfrm>
            <a:custGeom>
              <a:avLst/>
              <a:gdLst>
                <a:gd name="connsiteX0" fmla="*/ 158402 w 511012"/>
                <a:gd name="connsiteY0" fmla="*/ 255506 h 511011"/>
                <a:gd name="connsiteX1" fmla="*/ 228802 w 511012"/>
                <a:gd name="connsiteY1" fmla="*/ 361107 h 511011"/>
                <a:gd name="connsiteX2" fmla="*/ 352004 w 511012"/>
                <a:gd name="connsiteY2" fmla="*/ 176002 h 511011"/>
                <a:gd name="connsiteX3" fmla="*/ 457908 w 511012"/>
                <a:gd name="connsiteY3" fmla="*/ 255506 h 511011"/>
                <a:gd name="connsiteX4" fmla="*/ 255203 w 511012"/>
                <a:gd name="connsiteY4" fmla="*/ 458212 h 511011"/>
                <a:gd name="connsiteX5" fmla="*/ 52497 w 511012"/>
                <a:gd name="connsiteY5" fmla="*/ 255506 h 511011"/>
                <a:gd name="connsiteX6" fmla="*/ 255203 w 511012"/>
                <a:gd name="connsiteY6" fmla="*/ 52800 h 511011"/>
                <a:gd name="connsiteX7" fmla="*/ 457908 w 511012"/>
                <a:gd name="connsiteY7" fmla="*/ 255506 h 511011"/>
                <a:gd name="connsiteX8" fmla="*/ 511012 w 511012"/>
                <a:gd name="connsiteY8" fmla="*/ 255506 h 511011"/>
                <a:gd name="connsiteX9" fmla="*/ 255506 w 511012"/>
                <a:gd name="connsiteY9" fmla="*/ 511012 h 511011"/>
                <a:gd name="connsiteX10" fmla="*/ 0 w 511012"/>
                <a:gd name="connsiteY10" fmla="*/ 255506 h 511011"/>
                <a:gd name="connsiteX11" fmla="*/ 255506 w 511012"/>
                <a:gd name="connsiteY11" fmla="*/ 0 h 511011"/>
                <a:gd name="connsiteX12" fmla="*/ 511012 w 511012"/>
                <a:gd name="connsiteY12" fmla="*/ 255506 h 51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012" h="511011">
                  <a:moveTo>
                    <a:pt x="158402" y="255506"/>
                  </a:moveTo>
                  <a:lnTo>
                    <a:pt x="228802" y="361107"/>
                  </a:lnTo>
                  <a:lnTo>
                    <a:pt x="352004" y="176002"/>
                  </a:lnTo>
                  <a:moveTo>
                    <a:pt x="457908" y="255506"/>
                  </a:moveTo>
                  <a:cubicBezTo>
                    <a:pt x="457908" y="367479"/>
                    <a:pt x="367176" y="458212"/>
                    <a:pt x="255203" y="458212"/>
                  </a:cubicBezTo>
                  <a:cubicBezTo>
                    <a:pt x="143229" y="458212"/>
                    <a:pt x="52497" y="367479"/>
                    <a:pt x="52497" y="255506"/>
                  </a:cubicBezTo>
                  <a:cubicBezTo>
                    <a:pt x="52497" y="143532"/>
                    <a:pt x="143229" y="52800"/>
                    <a:pt x="255203" y="52800"/>
                  </a:cubicBezTo>
                  <a:cubicBezTo>
                    <a:pt x="367176" y="53104"/>
                    <a:pt x="457908" y="143836"/>
                    <a:pt x="457908" y="255506"/>
                  </a:cubicBezTo>
                  <a:close/>
                  <a:moveTo>
                    <a:pt x="511012" y="255506"/>
                  </a:moveTo>
                  <a:cubicBezTo>
                    <a:pt x="511012" y="396611"/>
                    <a:pt x="396611" y="511012"/>
                    <a:pt x="255506" y="511012"/>
                  </a:cubicBezTo>
                  <a:cubicBezTo>
                    <a:pt x="114401" y="511012"/>
                    <a:pt x="0" y="396611"/>
                    <a:pt x="0" y="255506"/>
                  </a:cubicBezTo>
                  <a:cubicBezTo>
                    <a:pt x="0" y="114401"/>
                    <a:pt x="114401" y="0"/>
                    <a:pt x="255506" y="0"/>
                  </a:cubicBezTo>
                  <a:cubicBezTo>
                    <a:pt x="396611" y="0"/>
                    <a:pt x="511012" y="114401"/>
                    <a:pt x="511012" y="255506"/>
                  </a:cubicBezTo>
                  <a:close/>
                </a:path>
              </a:pathLst>
            </a:custGeom>
            <a:noFill/>
            <a:ln w="8667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214D4F-9464-CD4F-A450-A3A5903158BC}"/>
                </a:ext>
              </a:extLst>
            </p:cNvPr>
            <p:cNvSpPr txBox="1"/>
            <p:nvPr/>
          </p:nvSpPr>
          <p:spPr>
            <a:xfrm>
              <a:off x="6341251" y="2373652"/>
              <a:ext cx="3266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BRILLIANT @ THE BASICS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8C6106-35C1-0C4A-B6ED-F6FE1EF2AEA9}"/>
                </a:ext>
              </a:extLst>
            </p:cNvPr>
            <p:cNvSpPr txBox="1"/>
            <p:nvPr/>
          </p:nvSpPr>
          <p:spPr>
            <a:xfrm>
              <a:off x="6502048" y="3038237"/>
              <a:ext cx="11929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3CB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Performance management driving</a:t>
              </a:r>
              <a:b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3CB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</a:b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3CB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great CX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C1A12B-175D-8C44-B4AD-650041646FB2}"/>
                </a:ext>
              </a:extLst>
            </p:cNvPr>
            <p:cNvSpPr txBox="1"/>
            <p:nvPr/>
          </p:nvSpPr>
          <p:spPr>
            <a:xfrm>
              <a:off x="7662642" y="3365238"/>
              <a:ext cx="12551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3CB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Intelligent</a:t>
              </a: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3CB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performance</a:t>
              </a: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3CB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management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249446-8A72-1848-A580-7261E8FC9ADC}"/>
                </a:ext>
              </a:extLst>
            </p:cNvPr>
            <p:cNvSpPr txBox="1"/>
            <p:nvPr/>
          </p:nvSpPr>
          <p:spPr>
            <a:xfrm>
              <a:off x="8912806" y="3365238"/>
              <a:ext cx="1669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3CB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DigitalAssurance</a:t>
              </a: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3CB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Quality</a:t>
              </a:r>
            </a:p>
          </p:txBody>
        </p:sp>
        <p:pic>
          <p:nvPicPr>
            <p:cNvPr id="62" name="Graphic 194" descr="Chat outline">
              <a:extLst>
                <a:ext uri="{FF2B5EF4-FFF2-40B4-BE49-F238E27FC236}">
                  <a16:creationId xmlns:a16="http://schemas.microsoft.com/office/drawing/2014/main" id="{703F27C6-D647-3049-AF51-7F2143985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919273" y="3667794"/>
              <a:ext cx="464459" cy="4644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C2B162B-ABA0-A146-B0E6-AE4101D0A76D}"/>
                </a:ext>
              </a:extLst>
            </p:cNvPr>
            <p:cNvSpPr txBox="1"/>
            <p:nvPr/>
          </p:nvSpPr>
          <p:spPr>
            <a:xfrm>
              <a:off x="159371" y="2865099"/>
              <a:ext cx="532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499697-9384-204D-A0F3-5B4FCCC8F619}"/>
                </a:ext>
              </a:extLst>
            </p:cNvPr>
            <p:cNvSpPr txBox="1"/>
            <p:nvPr/>
          </p:nvSpPr>
          <p:spPr>
            <a:xfrm>
              <a:off x="159371" y="594598"/>
              <a:ext cx="532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A9374EE-D2F0-D947-A373-A1C380D8074E}"/>
                </a:ext>
              </a:extLst>
            </p:cNvPr>
            <p:cNvSpPr txBox="1"/>
            <p:nvPr/>
          </p:nvSpPr>
          <p:spPr>
            <a:xfrm>
              <a:off x="6250065" y="594598"/>
              <a:ext cx="532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95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9631CF-0F73-214A-9125-00F5F71197AB}"/>
                </a:ext>
              </a:extLst>
            </p:cNvPr>
            <p:cNvSpPr txBox="1"/>
            <p:nvPr/>
          </p:nvSpPr>
          <p:spPr>
            <a:xfrm>
              <a:off x="6105687" y="2973714"/>
              <a:ext cx="532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83CB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3</a:t>
              </a:r>
            </a:p>
          </p:txBody>
        </p:sp>
        <p:sp>
          <p:nvSpPr>
            <p:cNvPr id="67" name="Graphic 15">
              <a:extLst>
                <a:ext uri="{FF2B5EF4-FFF2-40B4-BE49-F238E27FC236}">
                  <a16:creationId xmlns:a16="http://schemas.microsoft.com/office/drawing/2014/main" id="{947316F3-1E88-7641-89E5-BD4F7BE63145}"/>
                </a:ext>
              </a:extLst>
            </p:cNvPr>
            <p:cNvSpPr/>
            <p:nvPr/>
          </p:nvSpPr>
          <p:spPr>
            <a:xfrm>
              <a:off x="9016999" y="2977115"/>
              <a:ext cx="376133" cy="376378"/>
            </a:xfrm>
            <a:custGeom>
              <a:avLst/>
              <a:gdLst>
                <a:gd name="connsiteX0" fmla="*/ 232444 w 464887"/>
                <a:gd name="connsiteY0" fmla="*/ 321658 h 465190"/>
                <a:gd name="connsiteX1" fmla="*/ 232444 w 464887"/>
                <a:gd name="connsiteY1" fmla="*/ 375976 h 465190"/>
                <a:gd name="connsiteX2" fmla="*/ 232444 w 464887"/>
                <a:gd name="connsiteY2" fmla="*/ 88911 h 465190"/>
                <a:gd name="connsiteX3" fmla="*/ 232444 w 464887"/>
                <a:gd name="connsiteY3" fmla="*/ 143229 h 465190"/>
                <a:gd name="connsiteX4" fmla="*/ 163257 w 464887"/>
                <a:gd name="connsiteY4" fmla="*/ 178126 h 465190"/>
                <a:gd name="connsiteX5" fmla="*/ 118649 w 464887"/>
                <a:gd name="connsiteY5" fmla="*/ 133519 h 465190"/>
                <a:gd name="connsiteX6" fmla="*/ 296775 w 464887"/>
                <a:gd name="connsiteY6" fmla="*/ 291920 h 465190"/>
                <a:gd name="connsiteX7" fmla="*/ 346238 w 464887"/>
                <a:gd name="connsiteY7" fmla="*/ 341383 h 465190"/>
                <a:gd name="connsiteX8" fmla="*/ 168112 w 464887"/>
                <a:gd name="connsiteY8" fmla="*/ 291920 h 465190"/>
                <a:gd name="connsiteX9" fmla="*/ 118649 w 464887"/>
                <a:gd name="connsiteY9" fmla="*/ 341383 h 465190"/>
                <a:gd name="connsiteX10" fmla="*/ 346238 w 464887"/>
                <a:gd name="connsiteY10" fmla="*/ 133519 h 465190"/>
                <a:gd name="connsiteX11" fmla="*/ 301631 w 464887"/>
                <a:gd name="connsiteY11" fmla="*/ 178126 h 465190"/>
                <a:gd name="connsiteX12" fmla="*/ 249740 w 464887"/>
                <a:gd name="connsiteY12" fmla="*/ 220306 h 465190"/>
                <a:gd name="connsiteX13" fmla="*/ 242458 w 464887"/>
                <a:gd name="connsiteY13" fmla="*/ 247313 h 465190"/>
                <a:gd name="connsiteX14" fmla="*/ 215450 w 464887"/>
                <a:gd name="connsiteY14" fmla="*/ 240030 h 465190"/>
                <a:gd name="connsiteX15" fmla="*/ 222733 w 464887"/>
                <a:gd name="connsiteY15" fmla="*/ 213023 h 465190"/>
                <a:gd name="connsiteX16" fmla="*/ 249740 w 464887"/>
                <a:gd name="connsiteY16" fmla="*/ 220306 h 465190"/>
                <a:gd name="connsiteX17" fmla="*/ 271892 w 464887"/>
                <a:gd name="connsiteY17" fmla="*/ 207864 h 465190"/>
                <a:gd name="connsiteX18" fmla="*/ 264306 w 464887"/>
                <a:gd name="connsiteY18" fmla="*/ 197243 h 465190"/>
                <a:gd name="connsiteX19" fmla="*/ 274623 w 464887"/>
                <a:gd name="connsiteY19" fmla="*/ 178126 h 465190"/>
                <a:gd name="connsiteX20" fmla="*/ 254899 w 464887"/>
                <a:gd name="connsiteY20" fmla="*/ 165684 h 465190"/>
                <a:gd name="connsiteX21" fmla="*/ 244582 w 464887"/>
                <a:gd name="connsiteY21" fmla="*/ 184802 h 465190"/>
                <a:gd name="connsiteX22" fmla="*/ 220306 w 464887"/>
                <a:gd name="connsiteY22" fmla="*/ 184802 h 465190"/>
                <a:gd name="connsiteX23" fmla="*/ 209988 w 464887"/>
                <a:gd name="connsiteY23" fmla="*/ 165684 h 465190"/>
                <a:gd name="connsiteX24" fmla="*/ 190264 w 464887"/>
                <a:gd name="connsiteY24" fmla="*/ 178126 h 465190"/>
                <a:gd name="connsiteX25" fmla="*/ 200581 w 464887"/>
                <a:gd name="connsiteY25" fmla="*/ 197243 h 465190"/>
                <a:gd name="connsiteX26" fmla="*/ 188443 w 464887"/>
                <a:gd name="connsiteY26" fmla="*/ 220002 h 465190"/>
                <a:gd name="connsiteX27" fmla="*/ 168112 w 464887"/>
                <a:gd name="connsiteY27" fmla="*/ 220002 h 465190"/>
                <a:gd name="connsiteX28" fmla="*/ 168112 w 464887"/>
                <a:gd name="connsiteY28" fmla="*/ 244885 h 465190"/>
                <a:gd name="connsiteX29" fmla="*/ 188443 w 464887"/>
                <a:gd name="connsiteY29" fmla="*/ 244885 h 465190"/>
                <a:gd name="connsiteX30" fmla="*/ 192995 w 464887"/>
                <a:gd name="connsiteY30" fmla="*/ 257327 h 465190"/>
                <a:gd name="connsiteX31" fmla="*/ 200581 w 464887"/>
                <a:gd name="connsiteY31" fmla="*/ 267947 h 465190"/>
                <a:gd name="connsiteX32" fmla="*/ 190264 w 464887"/>
                <a:gd name="connsiteY32" fmla="*/ 287065 h 465190"/>
                <a:gd name="connsiteX33" fmla="*/ 209988 w 464887"/>
                <a:gd name="connsiteY33" fmla="*/ 299506 h 465190"/>
                <a:gd name="connsiteX34" fmla="*/ 220306 w 464887"/>
                <a:gd name="connsiteY34" fmla="*/ 280389 h 465190"/>
                <a:gd name="connsiteX35" fmla="*/ 244582 w 464887"/>
                <a:gd name="connsiteY35" fmla="*/ 280389 h 465190"/>
                <a:gd name="connsiteX36" fmla="*/ 254899 w 464887"/>
                <a:gd name="connsiteY36" fmla="*/ 299506 h 465190"/>
                <a:gd name="connsiteX37" fmla="*/ 274623 w 464887"/>
                <a:gd name="connsiteY37" fmla="*/ 287065 h 465190"/>
                <a:gd name="connsiteX38" fmla="*/ 264306 w 464887"/>
                <a:gd name="connsiteY38" fmla="*/ 267947 h 465190"/>
                <a:gd name="connsiteX39" fmla="*/ 276444 w 464887"/>
                <a:gd name="connsiteY39" fmla="*/ 245188 h 465190"/>
                <a:gd name="connsiteX40" fmla="*/ 296775 w 464887"/>
                <a:gd name="connsiteY40" fmla="*/ 245188 h 465190"/>
                <a:gd name="connsiteX41" fmla="*/ 296775 w 464887"/>
                <a:gd name="connsiteY41" fmla="*/ 220306 h 465190"/>
                <a:gd name="connsiteX42" fmla="*/ 276444 w 464887"/>
                <a:gd name="connsiteY42" fmla="*/ 220306 h 465190"/>
                <a:gd name="connsiteX43" fmla="*/ 271892 w 464887"/>
                <a:gd name="connsiteY43" fmla="*/ 207864 h 465190"/>
                <a:gd name="connsiteX44" fmla="*/ 321658 w 464887"/>
                <a:gd name="connsiteY44" fmla="*/ 232444 h 465190"/>
                <a:gd name="connsiteX45" fmla="*/ 232444 w 464887"/>
                <a:gd name="connsiteY45" fmla="*/ 321658 h 465190"/>
                <a:gd name="connsiteX46" fmla="*/ 143229 w 464887"/>
                <a:gd name="connsiteY46" fmla="*/ 232444 h 465190"/>
                <a:gd name="connsiteX47" fmla="*/ 232444 w 464887"/>
                <a:gd name="connsiteY47" fmla="*/ 143229 h 465190"/>
                <a:gd name="connsiteX48" fmla="*/ 321658 w 464887"/>
                <a:gd name="connsiteY48" fmla="*/ 232444 h 465190"/>
                <a:gd name="connsiteX49" fmla="*/ 240030 w 464887"/>
                <a:gd name="connsiteY49" fmla="*/ 14869 h 465190"/>
                <a:gd name="connsiteX50" fmla="*/ 232747 w 464887"/>
                <a:gd name="connsiteY50" fmla="*/ 0 h 465190"/>
                <a:gd name="connsiteX51" fmla="*/ 173271 w 464887"/>
                <a:gd name="connsiteY51" fmla="*/ 0 h 465190"/>
                <a:gd name="connsiteX52" fmla="*/ 173271 w 464887"/>
                <a:gd name="connsiteY52" fmla="*/ 14869 h 465190"/>
                <a:gd name="connsiteX53" fmla="*/ 173271 w 464887"/>
                <a:gd name="connsiteY53" fmla="*/ 89215 h 465190"/>
                <a:gd name="connsiteX54" fmla="*/ 291920 w 464887"/>
                <a:gd name="connsiteY54" fmla="*/ 89215 h 465190"/>
                <a:gd name="connsiteX55" fmla="*/ 291920 w 464887"/>
                <a:gd name="connsiteY55" fmla="*/ 14869 h 465190"/>
                <a:gd name="connsiteX56" fmla="*/ 240030 w 464887"/>
                <a:gd name="connsiteY56" fmla="*/ 14869 h 465190"/>
                <a:gd name="connsiteX57" fmla="*/ 257326 w 464887"/>
                <a:gd name="connsiteY57" fmla="*/ 49463 h 465190"/>
                <a:gd name="connsiteX58" fmla="*/ 267341 w 464887"/>
                <a:gd name="connsiteY58" fmla="*/ 49463 h 465190"/>
                <a:gd name="connsiteX59" fmla="*/ 227588 w 464887"/>
                <a:gd name="connsiteY59" fmla="*/ 49463 h 465190"/>
                <a:gd name="connsiteX60" fmla="*/ 237602 w 464887"/>
                <a:gd name="connsiteY60" fmla="*/ 49463 h 465190"/>
                <a:gd name="connsiteX61" fmla="*/ 197850 w 464887"/>
                <a:gd name="connsiteY61" fmla="*/ 49463 h 465190"/>
                <a:gd name="connsiteX62" fmla="*/ 207864 w 464887"/>
                <a:gd name="connsiteY62" fmla="*/ 49463 h 465190"/>
                <a:gd name="connsiteX63" fmla="*/ 240030 w 464887"/>
                <a:gd name="connsiteY63" fmla="*/ 390845 h 465190"/>
                <a:gd name="connsiteX64" fmla="*/ 232747 w 464887"/>
                <a:gd name="connsiteY64" fmla="*/ 375976 h 465190"/>
                <a:gd name="connsiteX65" fmla="*/ 173271 w 464887"/>
                <a:gd name="connsiteY65" fmla="*/ 375976 h 465190"/>
                <a:gd name="connsiteX66" fmla="*/ 173271 w 464887"/>
                <a:gd name="connsiteY66" fmla="*/ 390845 h 465190"/>
                <a:gd name="connsiteX67" fmla="*/ 173271 w 464887"/>
                <a:gd name="connsiteY67" fmla="*/ 465191 h 465190"/>
                <a:gd name="connsiteX68" fmla="*/ 291920 w 464887"/>
                <a:gd name="connsiteY68" fmla="*/ 465191 h 465190"/>
                <a:gd name="connsiteX69" fmla="*/ 291920 w 464887"/>
                <a:gd name="connsiteY69" fmla="*/ 390845 h 465190"/>
                <a:gd name="connsiteX70" fmla="*/ 240030 w 464887"/>
                <a:gd name="connsiteY70" fmla="*/ 390845 h 465190"/>
                <a:gd name="connsiteX71" fmla="*/ 257326 w 464887"/>
                <a:gd name="connsiteY71" fmla="*/ 425439 h 465190"/>
                <a:gd name="connsiteX72" fmla="*/ 267341 w 464887"/>
                <a:gd name="connsiteY72" fmla="*/ 425439 h 465190"/>
                <a:gd name="connsiteX73" fmla="*/ 227588 w 464887"/>
                <a:gd name="connsiteY73" fmla="*/ 425439 h 465190"/>
                <a:gd name="connsiteX74" fmla="*/ 237602 w 464887"/>
                <a:gd name="connsiteY74" fmla="*/ 425439 h 465190"/>
                <a:gd name="connsiteX75" fmla="*/ 197850 w 464887"/>
                <a:gd name="connsiteY75" fmla="*/ 425439 h 465190"/>
                <a:gd name="connsiteX76" fmla="*/ 207864 w 464887"/>
                <a:gd name="connsiteY76" fmla="*/ 425439 h 465190"/>
                <a:gd name="connsiteX77" fmla="*/ 66759 w 464887"/>
                <a:gd name="connsiteY77" fmla="*/ 291920 h 465190"/>
                <a:gd name="connsiteX78" fmla="*/ 59476 w 464887"/>
                <a:gd name="connsiteY78" fmla="*/ 277051 h 465190"/>
                <a:gd name="connsiteX79" fmla="*/ 0 w 464887"/>
                <a:gd name="connsiteY79" fmla="*/ 277051 h 465190"/>
                <a:gd name="connsiteX80" fmla="*/ 0 w 464887"/>
                <a:gd name="connsiteY80" fmla="*/ 291920 h 465190"/>
                <a:gd name="connsiteX81" fmla="*/ 0 w 464887"/>
                <a:gd name="connsiteY81" fmla="*/ 366266 h 465190"/>
                <a:gd name="connsiteX82" fmla="*/ 118649 w 464887"/>
                <a:gd name="connsiteY82" fmla="*/ 366266 h 465190"/>
                <a:gd name="connsiteX83" fmla="*/ 118649 w 464887"/>
                <a:gd name="connsiteY83" fmla="*/ 291920 h 465190"/>
                <a:gd name="connsiteX84" fmla="*/ 66759 w 464887"/>
                <a:gd name="connsiteY84" fmla="*/ 291920 h 465190"/>
                <a:gd name="connsiteX85" fmla="*/ 84056 w 464887"/>
                <a:gd name="connsiteY85" fmla="*/ 326514 h 465190"/>
                <a:gd name="connsiteX86" fmla="*/ 94070 w 464887"/>
                <a:gd name="connsiteY86" fmla="*/ 326514 h 465190"/>
                <a:gd name="connsiteX87" fmla="*/ 54318 w 464887"/>
                <a:gd name="connsiteY87" fmla="*/ 326514 h 465190"/>
                <a:gd name="connsiteX88" fmla="*/ 64332 w 464887"/>
                <a:gd name="connsiteY88" fmla="*/ 326514 h 465190"/>
                <a:gd name="connsiteX89" fmla="*/ 24579 w 464887"/>
                <a:gd name="connsiteY89" fmla="*/ 326514 h 465190"/>
                <a:gd name="connsiteX90" fmla="*/ 34594 w 464887"/>
                <a:gd name="connsiteY90" fmla="*/ 326514 h 465190"/>
                <a:gd name="connsiteX91" fmla="*/ 412997 w 464887"/>
                <a:gd name="connsiteY91" fmla="*/ 291920 h 465190"/>
                <a:gd name="connsiteX92" fmla="*/ 405714 w 464887"/>
                <a:gd name="connsiteY92" fmla="*/ 277051 h 465190"/>
                <a:gd name="connsiteX93" fmla="*/ 346238 w 464887"/>
                <a:gd name="connsiteY93" fmla="*/ 277051 h 465190"/>
                <a:gd name="connsiteX94" fmla="*/ 346238 w 464887"/>
                <a:gd name="connsiteY94" fmla="*/ 291920 h 465190"/>
                <a:gd name="connsiteX95" fmla="*/ 346238 w 464887"/>
                <a:gd name="connsiteY95" fmla="*/ 366266 h 465190"/>
                <a:gd name="connsiteX96" fmla="*/ 464887 w 464887"/>
                <a:gd name="connsiteY96" fmla="*/ 366266 h 465190"/>
                <a:gd name="connsiteX97" fmla="*/ 464887 w 464887"/>
                <a:gd name="connsiteY97" fmla="*/ 291920 h 465190"/>
                <a:gd name="connsiteX98" fmla="*/ 412997 w 464887"/>
                <a:gd name="connsiteY98" fmla="*/ 291920 h 465190"/>
                <a:gd name="connsiteX99" fmla="*/ 430294 w 464887"/>
                <a:gd name="connsiteY99" fmla="*/ 326514 h 465190"/>
                <a:gd name="connsiteX100" fmla="*/ 440308 w 464887"/>
                <a:gd name="connsiteY100" fmla="*/ 326514 h 465190"/>
                <a:gd name="connsiteX101" fmla="*/ 400859 w 464887"/>
                <a:gd name="connsiteY101" fmla="*/ 326514 h 465190"/>
                <a:gd name="connsiteX102" fmla="*/ 410873 w 464887"/>
                <a:gd name="connsiteY102" fmla="*/ 326514 h 465190"/>
                <a:gd name="connsiteX103" fmla="*/ 371121 w 464887"/>
                <a:gd name="connsiteY103" fmla="*/ 326514 h 465190"/>
                <a:gd name="connsiteX104" fmla="*/ 381135 w 464887"/>
                <a:gd name="connsiteY104" fmla="*/ 326514 h 465190"/>
                <a:gd name="connsiteX105" fmla="*/ 66759 w 464887"/>
                <a:gd name="connsiteY105" fmla="*/ 113794 h 465190"/>
                <a:gd name="connsiteX106" fmla="*/ 59476 w 464887"/>
                <a:gd name="connsiteY106" fmla="*/ 98925 h 465190"/>
                <a:gd name="connsiteX107" fmla="*/ 0 w 464887"/>
                <a:gd name="connsiteY107" fmla="*/ 98925 h 465190"/>
                <a:gd name="connsiteX108" fmla="*/ 0 w 464887"/>
                <a:gd name="connsiteY108" fmla="*/ 113794 h 465190"/>
                <a:gd name="connsiteX109" fmla="*/ 0 w 464887"/>
                <a:gd name="connsiteY109" fmla="*/ 188140 h 465190"/>
                <a:gd name="connsiteX110" fmla="*/ 118649 w 464887"/>
                <a:gd name="connsiteY110" fmla="*/ 188140 h 465190"/>
                <a:gd name="connsiteX111" fmla="*/ 118649 w 464887"/>
                <a:gd name="connsiteY111" fmla="*/ 113794 h 465190"/>
                <a:gd name="connsiteX112" fmla="*/ 66759 w 464887"/>
                <a:gd name="connsiteY112" fmla="*/ 113794 h 465190"/>
                <a:gd name="connsiteX113" fmla="*/ 84056 w 464887"/>
                <a:gd name="connsiteY113" fmla="*/ 148388 h 465190"/>
                <a:gd name="connsiteX114" fmla="*/ 94070 w 464887"/>
                <a:gd name="connsiteY114" fmla="*/ 148388 h 465190"/>
                <a:gd name="connsiteX115" fmla="*/ 54318 w 464887"/>
                <a:gd name="connsiteY115" fmla="*/ 148388 h 465190"/>
                <a:gd name="connsiteX116" fmla="*/ 64332 w 464887"/>
                <a:gd name="connsiteY116" fmla="*/ 148388 h 465190"/>
                <a:gd name="connsiteX117" fmla="*/ 24579 w 464887"/>
                <a:gd name="connsiteY117" fmla="*/ 148388 h 465190"/>
                <a:gd name="connsiteX118" fmla="*/ 34594 w 464887"/>
                <a:gd name="connsiteY118" fmla="*/ 148388 h 465190"/>
                <a:gd name="connsiteX119" fmla="*/ 430294 w 464887"/>
                <a:gd name="connsiteY119" fmla="*/ 148388 h 465190"/>
                <a:gd name="connsiteX120" fmla="*/ 440308 w 464887"/>
                <a:gd name="connsiteY120" fmla="*/ 148388 h 465190"/>
                <a:gd name="connsiteX121" fmla="*/ 400859 w 464887"/>
                <a:gd name="connsiteY121" fmla="*/ 148388 h 465190"/>
                <a:gd name="connsiteX122" fmla="*/ 410873 w 464887"/>
                <a:gd name="connsiteY122" fmla="*/ 148388 h 465190"/>
                <a:gd name="connsiteX123" fmla="*/ 371121 w 464887"/>
                <a:gd name="connsiteY123" fmla="*/ 148388 h 465190"/>
                <a:gd name="connsiteX124" fmla="*/ 381135 w 464887"/>
                <a:gd name="connsiteY124" fmla="*/ 148388 h 465190"/>
                <a:gd name="connsiteX125" fmla="*/ 412997 w 464887"/>
                <a:gd name="connsiteY125" fmla="*/ 113794 h 465190"/>
                <a:gd name="connsiteX126" fmla="*/ 405714 w 464887"/>
                <a:gd name="connsiteY126" fmla="*/ 98925 h 465190"/>
                <a:gd name="connsiteX127" fmla="*/ 346238 w 464887"/>
                <a:gd name="connsiteY127" fmla="*/ 98925 h 465190"/>
                <a:gd name="connsiteX128" fmla="*/ 346238 w 464887"/>
                <a:gd name="connsiteY128" fmla="*/ 113794 h 465190"/>
                <a:gd name="connsiteX129" fmla="*/ 346238 w 464887"/>
                <a:gd name="connsiteY129" fmla="*/ 188140 h 465190"/>
                <a:gd name="connsiteX130" fmla="*/ 464887 w 464887"/>
                <a:gd name="connsiteY130" fmla="*/ 188140 h 465190"/>
                <a:gd name="connsiteX131" fmla="*/ 464887 w 464887"/>
                <a:gd name="connsiteY131" fmla="*/ 113794 h 465190"/>
                <a:gd name="connsiteX132" fmla="*/ 412997 w 464887"/>
                <a:gd name="connsiteY132" fmla="*/ 113794 h 46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464887" h="465190">
                  <a:moveTo>
                    <a:pt x="232444" y="321658"/>
                  </a:moveTo>
                  <a:lnTo>
                    <a:pt x="232444" y="375976"/>
                  </a:lnTo>
                  <a:moveTo>
                    <a:pt x="232444" y="88911"/>
                  </a:moveTo>
                  <a:lnTo>
                    <a:pt x="232444" y="143229"/>
                  </a:lnTo>
                  <a:moveTo>
                    <a:pt x="163257" y="178126"/>
                  </a:moveTo>
                  <a:lnTo>
                    <a:pt x="118649" y="133519"/>
                  </a:lnTo>
                  <a:moveTo>
                    <a:pt x="296775" y="291920"/>
                  </a:moveTo>
                  <a:lnTo>
                    <a:pt x="346238" y="341383"/>
                  </a:lnTo>
                  <a:moveTo>
                    <a:pt x="168112" y="291920"/>
                  </a:moveTo>
                  <a:lnTo>
                    <a:pt x="118649" y="341383"/>
                  </a:lnTo>
                  <a:moveTo>
                    <a:pt x="346238" y="133519"/>
                  </a:moveTo>
                  <a:lnTo>
                    <a:pt x="301631" y="178126"/>
                  </a:lnTo>
                  <a:moveTo>
                    <a:pt x="249740" y="220306"/>
                  </a:moveTo>
                  <a:cubicBezTo>
                    <a:pt x="255202" y="229713"/>
                    <a:pt x="251865" y="241851"/>
                    <a:pt x="242458" y="247313"/>
                  </a:cubicBezTo>
                  <a:cubicBezTo>
                    <a:pt x="233050" y="252775"/>
                    <a:pt x="220912" y="249437"/>
                    <a:pt x="215450" y="240030"/>
                  </a:cubicBezTo>
                  <a:cubicBezTo>
                    <a:pt x="209988" y="230623"/>
                    <a:pt x="213326" y="218485"/>
                    <a:pt x="222733" y="213023"/>
                  </a:cubicBezTo>
                  <a:cubicBezTo>
                    <a:pt x="232140" y="207561"/>
                    <a:pt x="244278" y="210595"/>
                    <a:pt x="249740" y="220306"/>
                  </a:cubicBezTo>
                  <a:close/>
                  <a:moveTo>
                    <a:pt x="271892" y="207864"/>
                  </a:moveTo>
                  <a:cubicBezTo>
                    <a:pt x="269768" y="203919"/>
                    <a:pt x="267341" y="200278"/>
                    <a:pt x="264306" y="197243"/>
                  </a:cubicBezTo>
                  <a:lnTo>
                    <a:pt x="274623" y="178126"/>
                  </a:lnTo>
                  <a:lnTo>
                    <a:pt x="254899" y="165684"/>
                  </a:lnTo>
                  <a:lnTo>
                    <a:pt x="244582" y="184802"/>
                  </a:lnTo>
                  <a:cubicBezTo>
                    <a:pt x="236692" y="182374"/>
                    <a:pt x="228499" y="182374"/>
                    <a:pt x="220306" y="184802"/>
                  </a:cubicBezTo>
                  <a:lnTo>
                    <a:pt x="209988" y="165684"/>
                  </a:lnTo>
                  <a:lnTo>
                    <a:pt x="190264" y="178126"/>
                  </a:lnTo>
                  <a:lnTo>
                    <a:pt x="200581" y="197243"/>
                  </a:lnTo>
                  <a:cubicBezTo>
                    <a:pt x="194512" y="203616"/>
                    <a:pt x="190567" y="211505"/>
                    <a:pt x="188443" y="220002"/>
                  </a:cubicBezTo>
                  <a:lnTo>
                    <a:pt x="168112" y="220002"/>
                  </a:lnTo>
                  <a:lnTo>
                    <a:pt x="168112" y="244885"/>
                  </a:lnTo>
                  <a:lnTo>
                    <a:pt x="188443" y="244885"/>
                  </a:lnTo>
                  <a:cubicBezTo>
                    <a:pt x="189354" y="249133"/>
                    <a:pt x="190871" y="253382"/>
                    <a:pt x="192995" y="257327"/>
                  </a:cubicBezTo>
                  <a:cubicBezTo>
                    <a:pt x="195119" y="261272"/>
                    <a:pt x="197547" y="264913"/>
                    <a:pt x="200581" y="267947"/>
                  </a:cubicBezTo>
                  <a:lnTo>
                    <a:pt x="190264" y="287065"/>
                  </a:lnTo>
                  <a:lnTo>
                    <a:pt x="209988" y="299506"/>
                  </a:lnTo>
                  <a:lnTo>
                    <a:pt x="220306" y="280389"/>
                  </a:lnTo>
                  <a:cubicBezTo>
                    <a:pt x="228195" y="282817"/>
                    <a:pt x="236389" y="282817"/>
                    <a:pt x="244582" y="280389"/>
                  </a:cubicBezTo>
                  <a:lnTo>
                    <a:pt x="254899" y="299506"/>
                  </a:lnTo>
                  <a:lnTo>
                    <a:pt x="274623" y="287065"/>
                  </a:lnTo>
                  <a:lnTo>
                    <a:pt x="264306" y="267947"/>
                  </a:lnTo>
                  <a:cubicBezTo>
                    <a:pt x="270375" y="261575"/>
                    <a:pt x="274320" y="253685"/>
                    <a:pt x="276444" y="245188"/>
                  </a:cubicBezTo>
                  <a:lnTo>
                    <a:pt x="296775" y="245188"/>
                  </a:lnTo>
                  <a:lnTo>
                    <a:pt x="296775" y="220306"/>
                  </a:lnTo>
                  <a:lnTo>
                    <a:pt x="276444" y="220306"/>
                  </a:lnTo>
                  <a:cubicBezTo>
                    <a:pt x="275534" y="216057"/>
                    <a:pt x="274016" y="211809"/>
                    <a:pt x="271892" y="207864"/>
                  </a:cubicBezTo>
                  <a:close/>
                  <a:moveTo>
                    <a:pt x="321658" y="232444"/>
                  </a:moveTo>
                  <a:cubicBezTo>
                    <a:pt x="321658" y="281603"/>
                    <a:pt x="281906" y="321658"/>
                    <a:pt x="232444" y="321658"/>
                  </a:cubicBezTo>
                  <a:cubicBezTo>
                    <a:pt x="183285" y="321658"/>
                    <a:pt x="143229" y="281906"/>
                    <a:pt x="143229" y="232444"/>
                  </a:cubicBezTo>
                  <a:cubicBezTo>
                    <a:pt x="143229" y="183285"/>
                    <a:pt x="182981" y="143229"/>
                    <a:pt x="232444" y="143229"/>
                  </a:cubicBezTo>
                  <a:cubicBezTo>
                    <a:pt x="281603" y="143532"/>
                    <a:pt x="321658" y="183285"/>
                    <a:pt x="321658" y="232444"/>
                  </a:cubicBezTo>
                  <a:close/>
                  <a:moveTo>
                    <a:pt x="240030" y="14869"/>
                  </a:moveTo>
                  <a:lnTo>
                    <a:pt x="232747" y="0"/>
                  </a:lnTo>
                  <a:lnTo>
                    <a:pt x="173271" y="0"/>
                  </a:lnTo>
                  <a:lnTo>
                    <a:pt x="173271" y="14869"/>
                  </a:lnTo>
                  <a:lnTo>
                    <a:pt x="173271" y="89215"/>
                  </a:lnTo>
                  <a:lnTo>
                    <a:pt x="291920" y="89215"/>
                  </a:lnTo>
                  <a:lnTo>
                    <a:pt x="291920" y="14869"/>
                  </a:lnTo>
                  <a:lnTo>
                    <a:pt x="240030" y="14869"/>
                  </a:lnTo>
                  <a:close/>
                  <a:moveTo>
                    <a:pt x="257326" y="49463"/>
                  </a:moveTo>
                  <a:lnTo>
                    <a:pt x="267341" y="49463"/>
                  </a:lnTo>
                  <a:moveTo>
                    <a:pt x="227588" y="49463"/>
                  </a:moveTo>
                  <a:lnTo>
                    <a:pt x="237602" y="49463"/>
                  </a:lnTo>
                  <a:moveTo>
                    <a:pt x="197850" y="49463"/>
                  </a:moveTo>
                  <a:lnTo>
                    <a:pt x="207864" y="49463"/>
                  </a:lnTo>
                  <a:moveTo>
                    <a:pt x="240030" y="390845"/>
                  </a:moveTo>
                  <a:lnTo>
                    <a:pt x="232747" y="375976"/>
                  </a:lnTo>
                  <a:lnTo>
                    <a:pt x="173271" y="375976"/>
                  </a:lnTo>
                  <a:lnTo>
                    <a:pt x="173271" y="390845"/>
                  </a:lnTo>
                  <a:lnTo>
                    <a:pt x="173271" y="465191"/>
                  </a:lnTo>
                  <a:lnTo>
                    <a:pt x="291920" y="465191"/>
                  </a:lnTo>
                  <a:lnTo>
                    <a:pt x="291920" y="390845"/>
                  </a:lnTo>
                  <a:lnTo>
                    <a:pt x="240030" y="390845"/>
                  </a:lnTo>
                  <a:close/>
                  <a:moveTo>
                    <a:pt x="257326" y="425439"/>
                  </a:moveTo>
                  <a:lnTo>
                    <a:pt x="267341" y="425439"/>
                  </a:lnTo>
                  <a:moveTo>
                    <a:pt x="227588" y="425439"/>
                  </a:moveTo>
                  <a:lnTo>
                    <a:pt x="237602" y="425439"/>
                  </a:lnTo>
                  <a:moveTo>
                    <a:pt x="197850" y="425439"/>
                  </a:moveTo>
                  <a:lnTo>
                    <a:pt x="207864" y="425439"/>
                  </a:lnTo>
                  <a:moveTo>
                    <a:pt x="66759" y="291920"/>
                  </a:moveTo>
                  <a:lnTo>
                    <a:pt x="59476" y="277051"/>
                  </a:lnTo>
                  <a:lnTo>
                    <a:pt x="0" y="277051"/>
                  </a:lnTo>
                  <a:lnTo>
                    <a:pt x="0" y="291920"/>
                  </a:lnTo>
                  <a:lnTo>
                    <a:pt x="0" y="366266"/>
                  </a:lnTo>
                  <a:lnTo>
                    <a:pt x="118649" y="366266"/>
                  </a:lnTo>
                  <a:lnTo>
                    <a:pt x="118649" y="291920"/>
                  </a:lnTo>
                  <a:lnTo>
                    <a:pt x="66759" y="291920"/>
                  </a:lnTo>
                  <a:close/>
                  <a:moveTo>
                    <a:pt x="84056" y="326514"/>
                  </a:moveTo>
                  <a:lnTo>
                    <a:pt x="94070" y="326514"/>
                  </a:lnTo>
                  <a:moveTo>
                    <a:pt x="54318" y="326514"/>
                  </a:moveTo>
                  <a:lnTo>
                    <a:pt x="64332" y="326514"/>
                  </a:lnTo>
                  <a:moveTo>
                    <a:pt x="24579" y="326514"/>
                  </a:moveTo>
                  <a:lnTo>
                    <a:pt x="34594" y="326514"/>
                  </a:lnTo>
                  <a:moveTo>
                    <a:pt x="412997" y="291920"/>
                  </a:moveTo>
                  <a:lnTo>
                    <a:pt x="405714" y="277051"/>
                  </a:lnTo>
                  <a:lnTo>
                    <a:pt x="346238" y="277051"/>
                  </a:lnTo>
                  <a:lnTo>
                    <a:pt x="346238" y="291920"/>
                  </a:lnTo>
                  <a:lnTo>
                    <a:pt x="346238" y="366266"/>
                  </a:lnTo>
                  <a:lnTo>
                    <a:pt x="464887" y="366266"/>
                  </a:lnTo>
                  <a:lnTo>
                    <a:pt x="464887" y="291920"/>
                  </a:lnTo>
                  <a:lnTo>
                    <a:pt x="412997" y="291920"/>
                  </a:lnTo>
                  <a:close/>
                  <a:moveTo>
                    <a:pt x="430294" y="326514"/>
                  </a:moveTo>
                  <a:lnTo>
                    <a:pt x="440308" y="326514"/>
                  </a:lnTo>
                  <a:moveTo>
                    <a:pt x="400859" y="326514"/>
                  </a:moveTo>
                  <a:lnTo>
                    <a:pt x="410873" y="326514"/>
                  </a:lnTo>
                  <a:moveTo>
                    <a:pt x="371121" y="326514"/>
                  </a:moveTo>
                  <a:lnTo>
                    <a:pt x="381135" y="326514"/>
                  </a:lnTo>
                  <a:moveTo>
                    <a:pt x="66759" y="113794"/>
                  </a:moveTo>
                  <a:lnTo>
                    <a:pt x="59476" y="98925"/>
                  </a:lnTo>
                  <a:lnTo>
                    <a:pt x="0" y="98925"/>
                  </a:lnTo>
                  <a:lnTo>
                    <a:pt x="0" y="113794"/>
                  </a:lnTo>
                  <a:lnTo>
                    <a:pt x="0" y="188140"/>
                  </a:lnTo>
                  <a:lnTo>
                    <a:pt x="118649" y="188140"/>
                  </a:lnTo>
                  <a:lnTo>
                    <a:pt x="118649" y="113794"/>
                  </a:lnTo>
                  <a:lnTo>
                    <a:pt x="66759" y="113794"/>
                  </a:lnTo>
                  <a:close/>
                  <a:moveTo>
                    <a:pt x="84056" y="148388"/>
                  </a:moveTo>
                  <a:lnTo>
                    <a:pt x="94070" y="148388"/>
                  </a:lnTo>
                  <a:moveTo>
                    <a:pt x="54318" y="148388"/>
                  </a:moveTo>
                  <a:lnTo>
                    <a:pt x="64332" y="148388"/>
                  </a:lnTo>
                  <a:moveTo>
                    <a:pt x="24579" y="148388"/>
                  </a:moveTo>
                  <a:lnTo>
                    <a:pt x="34594" y="148388"/>
                  </a:lnTo>
                  <a:moveTo>
                    <a:pt x="430294" y="148388"/>
                  </a:moveTo>
                  <a:lnTo>
                    <a:pt x="440308" y="148388"/>
                  </a:lnTo>
                  <a:moveTo>
                    <a:pt x="400859" y="148388"/>
                  </a:moveTo>
                  <a:lnTo>
                    <a:pt x="410873" y="148388"/>
                  </a:lnTo>
                  <a:moveTo>
                    <a:pt x="371121" y="148388"/>
                  </a:moveTo>
                  <a:lnTo>
                    <a:pt x="381135" y="148388"/>
                  </a:lnTo>
                  <a:moveTo>
                    <a:pt x="412997" y="113794"/>
                  </a:moveTo>
                  <a:lnTo>
                    <a:pt x="405714" y="98925"/>
                  </a:lnTo>
                  <a:lnTo>
                    <a:pt x="346238" y="98925"/>
                  </a:lnTo>
                  <a:lnTo>
                    <a:pt x="346238" y="113794"/>
                  </a:lnTo>
                  <a:lnTo>
                    <a:pt x="346238" y="188140"/>
                  </a:lnTo>
                  <a:lnTo>
                    <a:pt x="464887" y="188140"/>
                  </a:lnTo>
                  <a:lnTo>
                    <a:pt x="464887" y="113794"/>
                  </a:lnTo>
                  <a:lnTo>
                    <a:pt x="412997" y="113794"/>
                  </a:lnTo>
                  <a:close/>
                </a:path>
              </a:pathLst>
            </a:custGeom>
            <a:noFill/>
            <a:ln w="9822" cap="flat">
              <a:solidFill>
                <a:srgbClr val="0070C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Graphic 15">
              <a:extLst>
                <a:ext uri="{FF2B5EF4-FFF2-40B4-BE49-F238E27FC236}">
                  <a16:creationId xmlns:a16="http://schemas.microsoft.com/office/drawing/2014/main" id="{DC1F3AE7-6B2E-6440-A6BB-57AF5A4B16BD}"/>
                </a:ext>
              </a:extLst>
            </p:cNvPr>
            <p:cNvSpPr/>
            <p:nvPr/>
          </p:nvSpPr>
          <p:spPr>
            <a:xfrm>
              <a:off x="1949421" y="2834418"/>
              <a:ext cx="373161" cy="373623"/>
            </a:xfrm>
            <a:custGeom>
              <a:avLst/>
              <a:gdLst>
                <a:gd name="connsiteX0" fmla="*/ 411177 w 490680"/>
                <a:gd name="connsiteY0" fmla="*/ 245189 h 491287"/>
                <a:gd name="connsiteX1" fmla="*/ 244885 w 490680"/>
                <a:gd name="connsiteY1" fmla="*/ 411480 h 491287"/>
                <a:gd name="connsiteX2" fmla="*/ 78594 w 490680"/>
                <a:gd name="connsiteY2" fmla="*/ 245189 h 491287"/>
                <a:gd name="connsiteX3" fmla="*/ 244885 w 490680"/>
                <a:gd name="connsiteY3" fmla="*/ 78897 h 491287"/>
                <a:gd name="connsiteX4" fmla="*/ 411177 w 490680"/>
                <a:gd name="connsiteY4" fmla="*/ 245189 h 491287"/>
                <a:gd name="connsiteX5" fmla="*/ 443646 w 490680"/>
                <a:gd name="connsiteY5" fmla="*/ 250651 h 491287"/>
                <a:gd name="connsiteX6" fmla="*/ 490681 w 490680"/>
                <a:gd name="connsiteY6" fmla="*/ 202402 h 491287"/>
                <a:gd name="connsiteX7" fmla="*/ 453963 w 490680"/>
                <a:gd name="connsiteY7" fmla="*/ 108636 h 491287"/>
                <a:gd name="connsiteX8" fmla="*/ 387204 w 490680"/>
                <a:gd name="connsiteY8" fmla="*/ 107422 h 491287"/>
                <a:gd name="connsiteX9" fmla="*/ 386597 w 490680"/>
                <a:gd name="connsiteY9" fmla="*/ 39752 h 491287"/>
                <a:gd name="connsiteX10" fmla="*/ 293741 w 490680"/>
                <a:gd name="connsiteY10" fmla="*/ 303 h 491287"/>
                <a:gd name="connsiteX11" fmla="*/ 245796 w 490680"/>
                <a:gd name="connsiteY11" fmla="*/ 46125 h 491287"/>
                <a:gd name="connsiteX12" fmla="*/ 197850 w 490680"/>
                <a:gd name="connsiteY12" fmla="*/ 0 h 491287"/>
                <a:gd name="connsiteX13" fmla="*/ 105905 w 490680"/>
                <a:gd name="connsiteY13" fmla="*/ 37931 h 491287"/>
                <a:gd name="connsiteX14" fmla="*/ 102870 w 490680"/>
                <a:gd name="connsiteY14" fmla="*/ 102870 h 491287"/>
                <a:gd name="connsiteX15" fmla="*/ 37931 w 490680"/>
                <a:gd name="connsiteY15" fmla="*/ 105905 h 491287"/>
                <a:gd name="connsiteX16" fmla="*/ 303 w 490680"/>
                <a:gd name="connsiteY16" fmla="*/ 196637 h 491287"/>
                <a:gd name="connsiteX17" fmla="*/ 41573 w 490680"/>
                <a:gd name="connsiteY17" fmla="*/ 244278 h 491287"/>
                <a:gd name="connsiteX18" fmla="*/ 0 w 490680"/>
                <a:gd name="connsiteY18" fmla="*/ 291920 h 491287"/>
                <a:gd name="connsiteX19" fmla="*/ 36414 w 490680"/>
                <a:gd name="connsiteY19" fmla="*/ 382045 h 491287"/>
                <a:gd name="connsiteX20" fmla="*/ 98015 w 490680"/>
                <a:gd name="connsiteY20" fmla="*/ 387508 h 491287"/>
                <a:gd name="connsiteX21" fmla="*/ 102870 w 490680"/>
                <a:gd name="connsiteY21" fmla="*/ 450322 h 491287"/>
                <a:gd name="connsiteX22" fmla="*/ 192085 w 490680"/>
                <a:gd name="connsiteY22" fmla="*/ 489164 h 491287"/>
                <a:gd name="connsiteX23" fmla="*/ 239423 w 490680"/>
                <a:gd name="connsiteY23" fmla="*/ 449108 h 491287"/>
                <a:gd name="connsiteX24" fmla="*/ 287065 w 490680"/>
                <a:gd name="connsiteY24" fmla="*/ 491288 h 491287"/>
                <a:gd name="connsiteX25" fmla="*/ 378707 w 490680"/>
                <a:gd name="connsiteY25" fmla="*/ 456088 h 491287"/>
                <a:gd name="connsiteX26" fmla="*/ 382652 w 490680"/>
                <a:gd name="connsiteY26" fmla="*/ 392363 h 491287"/>
                <a:gd name="connsiteX27" fmla="*/ 448501 w 490680"/>
                <a:gd name="connsiteY27" fmla="*/ 389935 h 491287"/>
                <a:gd name="connsiteX28" fmla="*/ 488860 w 490680"/>
                <a:gd name="connsiteY28" fmla="*/ 298900 h 491287"/>
                <a:gd name="connsiteX29" fmla="*/ 443646 w 490680"/>
                <a:gd name="connsiteY29" fmla="*/ 250651 h 491287"/>
                <a:gd name="connsiteX30" fmla="*/ 244885 w 490680"/>
                <a:gd name="connsiteY30" fmla="*/ 149905 h 491287"/>
                <a:gd name="connsiteX31" fmla="*/ 205133 w 490680"/>
                <a:gd name="connsiteY31" fmla="*/ 189657 h 491287"/>
                <a:gd name="connsiteX32" fmla="*/ 217878 w 490680"/>
                <a:gd name="connsiteY32" fmla="*/ 225768 h 491287"/>
                <a:gd name="connsiteX33" fmla="*/ 244885 w 490680"/>
                <a:gd name="connsiteY33" fmla="*/ 239120 h 491287"/>
                <a:gd name="connsiteX34" fmla="*/ 271589 w 490680"/>
                <a:gd name="connsiteY34" fmla="*/ 226071 h 491287"/>
                <a:gd name="connsiteX35" fmla="*/ 284334 w 490680"/>
                <a:gd name="connsiteY35" fmla="*/ 189657 h 491287"/>
                <a:gd name="connsiteX36" fmla="*/ 244885 w 490680"/>
                <a:gd name="connsiteY36" fmla="*/ 149905 h 491287"/>
                <a:gd name="connsiteX37" fmla="*/ 271589 w 490680"/>
                <a:gd name="connsiteY37" fmla="*/ 226071 h 491287"/>
                <a:gd name="connsiteX38" fmla="*/ 244885 w 490680"/>
                <a:gd name="connsiteY38" fmla="*/ 239120 h 491287"/>
                <a:gd name="connsiteX39" fmla="*/ 217878 w 490680"/>
                <a:gd name="connsiteY39" fmla="*/ 225768 h 491287"/>
                <a:gd name="connsiteX40" fmla="*/ 157795 w 490680"/>
                <a:gd name="connsiteY40" fmla="*/ 268858 h 491287"/>
                <a:gd name="connsiteX41" fmla="*/ 157795 w 490680"/>
                <a:gd name="connsiteY41" fmla="*/ 308306 h 491287"/>
                <a:gd name="connsiteX42" fmla="*/ 331976 w 490680"/>
                <a:gd name="connsiteY42" fmla="*/ 308306 h 491287"/>
                <a:gd name="connsiteX43" fmla="*/ 331976 w 490680"/>
                <a:gd name="connsiteY43" fmla="*/ 268858 h 491287"/>
                <a:gd name="connsiteX44" fmla="*/ 271589 w 490680"/>
                <a:gd name="connsiteY44" fmla="*/ 226071 h 491287"/>
                <a:gd name="connsiteX45" fmla="*/ 379618 w 490680"/>
                <a:gd name="connsiteY45" fmla="*/ 245189 h 491287"/>
                <a:gd name="connsiteX46" fmla="*/ 244885 w 490680"/>
                <a:gd name="connsiteY46" fmla="*/ 379921 h 491287"/>
                <a:gd name="connsiteX47" fmla="*/ 110153 w 490680"/>
                <a:gd name="connsiteY47" fmla="*/ 245189 h 491287"/>
                <a:gd name="connsiteX48" fmla="*/ 244885 w 490680"/>
                <a:gd name="connsiteY48" fmla="*/ 110456 h 491287"/>
                <a:gd name="connsiteX49" fmla="*/ 379618 w 490680"/>
                <a:gd name="connsiteY49" fmla="*/ 245189 h 49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90680" h="491287">
                  <a:moveTo>
                    <a:pt x="411177" y="245189"/>
                  </a:moveTo>
                  <a:cubicBezTo>
                    <a:pt x="411177" y="337134"/>
                    <a:pt x="336831" y="411480"/>
                    <a:pt x="244885" y="411480"/>
                  </a:cubicBezTo>
                  <a:cubicBezTo>
                    <a:pt x="152940" y="411480"/>
                    <a:pt x="78594" y="337134"/>
                    <a:pt x="78594" y="245189"/>
                  </a:cubicBezTo>
                  <a:cubicBezTo>
                    <a:pt x="78594" y="153243"/>
                    <a:pt x="152940" y="78897"/>
                    <a:pt x="244885" y="78897"/>
                  </a:cubicBezTo>
                  <a:cubicBezTo>
                    <a:pt x="336831" y="78897"/>
                    <a:pt x="411177" y="153243"/>
                    <a:pt x="411177" y="245189"/>
                  </a:cubicBezTo>
                  <a:close/>
                  <a:moveTo>
                    <a:pt x="443646" y="250651"/>
                  </a:moveTo>
                  <a:cubicBezTo>
                    <a:pt x="443646" y="224251"/>
                    <a:pt x="464584" y="203312"/>
                    <a:pt x="490681" y="202402"/>
                  </a:cubicBezTo>
                  <a:cubicBezTo>
                    <a:pt x="484915" y="169629"/>
                    <a:pt x="472777" y="137464"/>
                    <a:pt x="453963" y="108636"/>
                  </a:cubicBezTo>
                  <a:cubicBezTo>
                    <a:pt x="435149" y="126236"/>
                    <a:pt x="405411" y="125629"/>
                    <a:pt x="387204" y="107422"/>
                  </a:cubicBezTo>
                  <a:cubicBezTo>
                    <a:pt x="368390" y="88608"/>
                    <a:pt x="368390" y="58566"/>
                    <a:pt x="386597" y="39752"/>
                  </a:cubicBezTo>
                  <a:cubicBezTo>
                    <a:pt x="358073" y="20028"/>
                    <a:pt x="326514" y="6980"/>
                    <a:pt x="293741" y="303"/>
                  </a:cubicBezTo>
                  <a:cubicBezTo>
                    <a:pt x="292527" y="25793"/>
                    <a:pt x="271589" y="46125"/>
                    <a:pt x="245796" y="46125"/>
                  </a:cubicBezTo>
                  <a:cubicBezTo>
                    <a:pt x="219699" y="46125"/>
                    <a:pt x="198761" y="25490"/>
                    <a:pt x="197850" y="0"/>
                  </a:cubicBezTo>
                  <a:cubicBezTo>
                    <a:pt x="165381" y="6069"/>
                    <a:pt x="134126" y="18814"/>
                    <a:pt x="105905" y="37931"/>
                  </a:cubicBezTo>
                  <a:cubicBezTo>
                    <a:pt x="121684" y="57049"/>
                    <a:pt x="120470" y="84966"/>
                    <a:pt x="102870" y="102870"/>
                  </a:cubicBezTo>
                  <a:cubicBezTo>
                    <a:pt x="85270" y="120774"/>
                    <a:pt x="57049" y="121684"/>
                    <a:pt x="37931" y="105905"/>
                  </a:cubicBezTo>
                  <a:cubicBezTo>
                    <a:pt x="19117" y="133822"/>
                    <a:pt x="6676" y="164774"/>
                    <a:pt x="303" y="196637"/>
                  </a:cubicBezTo>
                  <a:cubicBezTo>
                    <a:pt x="23669" y="199975"/>
                    <a:pt x="41573" y="220002"/>
                    <a:pt x="41573" y="244278"/>
                  </a:cubicBezTo>
                  <a:cubicBezTo>
                    <a:pt x="41573" y="268554"/>
                    <a:pt x="23366" y="288582"/>
                    <a:pt x="0" y="291920"/>
                  </a:cubicBezTo>
                  <a:cubicBezTo>
                    <a:pt x="6069" y="323479"/>
                    <a:pt x="18207" y="354431"/>
                    <a:pt x="36414" y="382045"/>
                  </a:cubicBezTo>
                  <a:cubicBezTo>
                    <a:pt x="55228" y="368997"/>
                    <a:pt x="81325" y="370818"/>
                    <a:pt x="98015" y="387508"/>
                  </a:cubicBezTo>
                  <a:cubicBezTo>
                    <a:pt x="115008" y="404501"/>
                    <a:pt x="116525" y="431204"/>
                    <a:pt x="102870" y="450322"/>
                  </a:cubicBezTo>
                  <a:cubicBezTo>
                    <a:pt x="130181" y="469439"/>
                    <a:pt x="160526" y="482184"/>
                    <a:pt x="192085" y="489164"/>
                  </a:cubicBezTo>
                  <a:cubicBezTo>
                    <a:pt x="196029" y="466405"/>
                    <a:pt x="215754" y="449108"/>
                    <a:pt x="239423" y="449108"/>
                  </a:cubicBezTo>
                  <a:cubicBezTo>
                    <a:pt x="264003" y="449108"/>
                    <a:pt x="284030" y="467618"/>
                    <a:pt x="287065" y="491288"/>
                  </a:cubicBezTo>
                  <a:cubicBezTo>
                    <a:pt x="319231" y="485826"/>
                    <a:pt x="350183" y="473991"/>
                    <a:pt x="378707" y="456088"/>
                  </a:cubicBezTo>
                  <a:cubicBezTo>
                    <a:pt x="363838" y="437273"/>
                    <a:pt x="365355" y="409659"/>
                    <a:pt x="382652" y="392363"/>
                  </a:cubicBezTo>
                  <a:cubicBezTo>
                    <a:pt x="400556" y="374459"/>
                    <a:pt x="429384" y="373549"/>
                    <a:pt x="448501" y="389935"/>
                  </a:cubicBezTo>
                  <a:cubicBezTo>
                    <a:pt x="468529" y="362018"/>
                    <a:pt x="481881" y="331065"/>
                    <a:pt x="488860" y="298900"/>
                  </a:cubicBezTo>
                  <a:cubicBezTo>
                    <a:pt x="463370" y="296776"/>
                    <a:pt x="443646" y="276141"/>
                    <a:pt x="443646" y="250651"/>
                  </a:cubicBezTo>
                  <a:close/>
                  <a:moveTo>
                    <a:pt x="244885" y="149905"/>
                  </a:moveTo>
                  <a:cubicBezTo>
                    <a:pt x="223037" y="149905"/>
                    <a:pt x="205133" y="162043"/>
                    <a:pt x="205133" y="189657"/>
                  </a:cubicBezTo>
                  <a:cubicBezTo>
                    <a:pt x="205133" y="203920"/>
                    <a:pt x="209988" y="216664"/>
                    <a:pt x="217878" y="225768"/>
                  </a:cubicBezTo>
                  <a:cubicBezTo>
                    <a:pt x="224857" y="233961"/>
                    <a:pt x="234264" y="239120"/>
                    <a:pt x="244885" y="239120"/>
                  </a:cubicBezTo>
                  <a:cubicBezTo>
                    <a:pt x="255202" y="239120"/>
                    <a:pt x="264610" y="234265"/>
                    <a:pt x="271589" y="226071"/>
                  </a:cubicBezTo>
                  <a:cubicBezTo>
                    <a:pt x="279479" y="216968"/>
                    <a:pt x="284334" y="204223"/>
                    <a:pt x="284334" y="189657"/>
                  </a:cubicBezTo>
                  <a:cubicBezTo>
                    <a:pt x="284637" y="162346"/>
                    <a:pt x="266734" y="149905"/>
                    <a:pt x="244885" y="149905"/>
                  </a:cubicBezTo>
                  <a:close/>
                  <a:moveTo>
                    <a:pt x="271589" y="226071"/>
                  </a:moveTo>
                  <a:cubicBezTo>
                    <a:pt x="264610" y="234265"/>
                    <a:pt x="255202" y="239120"/>
                    <a:pt x="244885" y="239120"/>
                  </a:cubicBezTo>
                  <a:cubicBezTo>
                    <a:pt x="234568" y="239120"/>
                    <a:pt x="224857" y="233961"/>
                    <a:pt x="217878" y="225768"/>
                  </a:cubicBezTo>
                  <a:cubicBezTo>
                    <a:pt x="217878" y="225768"/>
                    <a:pt x="157795" y="246099"/>
                    <a:pt x="157795" y="268858"/>
                  </a:cubicBezTo>
                  <a:lnTo>
                    <a:pt x="157795" y="308306"/>
                  </a:lnTo>
                  <a:lnTo>
                    <a:pt x="331976" y="308306"/>
                  </a:lnTo>
                  <a:lnTo>
                    <a:pt x="331976" y="268858"/>
                  </a:lnTo>
                  <a:cubicBezTo>
                    <a:pt x="331976" y="246099"/>
                    <a:pt x="271589" y="226071"/>
                    <a:pt x="271589" y="226071"/>
                  </a:cubicBezTo>
                  <a:close/>
                  <a:moveTo>
                    <a:pt x="379618" y="245189"/>
                  </a:moveTo>
                  <a:cubicBezTo>
                    <a:pt x="379618" y="319534"/>
                    <a:pt x="319231" y="379921"/>
                    <a:pt x="244885" y="379921"/>
                  </a:cubicBezTo>
                  <a:cubicBezTo>
                    <a:pt x="170540" y="379921"/>
                    <a:pt x="110153" y="319534"/>
                    <a:pt x="110153" y="245189"/>
                  </a:cubicBezTo>
                  <a:cubicBezTo>
                    <a:pt x="110153" y="170843"/>
                    <a:pt x="170540" y="110456"/>
                    <a:pt x="244885" y="110456"/>
                  </a:cubicBezTo>
                  <a:cubicBezTo>
                    <a:pt x="319231" y="110456"/>
                    <a:pt x="379618" y="170540"/>
                    <a:pt x="379618" y="245189"/>
                  </a:cubicBezTo>
                  <a:close/>
                </a:path>
              </a:pathLst>
            </a:custGeom>
            <a:noFill/>
            <a:ln w="10909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Graphic 15">
              <a:extLst>
                <a:ext uri="{FF2B5EF4-FFF2-40B4-BE49-F238E27FC236}">
                  <a16:creationId xmlns:a16="http://schemas.microsoft.com/office/drawing/2014/main" id="{1DE341D8-4274-A14C-8F9E-0A0E9ABCC329}"/>
                </a:ext>
              </a:extLst>
            </p:cNvPr>
            <p:cNvSpPr/>
            <p:nvPr/>
          </p:nvSpPr>
          <p:spPr>
            <a:xfrm>
              <a:off x="1957898" y="3665963"/>
              <a:ext cx="395546" cy="385392"/>
            </a:xfrm>
            <a:custGeom>
              <a:avLst/>
              <a:gdLst>
                <a:gd name="connsiteX0" fmla="*/ 494322 w 520115"/>
                <a:gd name="connsiteY0" fmla="*/ 184499 h 506763"/>
                <a:gd name="connsiteX1" fmla="*/ 520116 w 520115"/>
                <a:gd name="connsiteY1" fmla="*/ 210292 h 506763"/>
                <a:gd name="connsiteX2" fmla="*/ 520116 w 520115"/>
                <a:gd name="connsiteY2" fmla="*/ 345631 h 506763"/>
                <a:gd name="connsiteX3" fmla="*/ 487950 w 520115"/>
                <a:gd name="connsiteY3" fmla="*/ 345631 h 506763"/>
                <a:gd name="connsiteX4" fmla="*/ 479756 w 520115"/>
                <a:gd name="connsiteY4" fmla="*/ 506764 h 506763"/>
                <a:gd name="connsiteX5" fmla="*/ 399038 w 520115"/>
                <a:gd name="connsiteY5" fmla="*/ 506764 h 506763"/>
                <a:gd name="connsiteX6" fmla="*/ 390845 w 520115"/>
                <a:gd name="connsiteY6" fmla="*/ 345631 h 506763"/>
                <a:gd name="connsiteX7" fmla="*/ 358679 w 520115"/>
                <a:gd name="connsiteY7" fmla="*/ 345631 h 506763"/>
                <a:gd name="connsiteX8" fmla="*/ 358679 w 520115"/>
                <a:gd name="connsiteY8" fmla="*/ 210292 h 506763"/>
                <a:gd name="connsiteX9" fmla="*/ 384473 w 520115"/>
                <a:gd name="connsiteY9" fmla="*/ 184499 h 506763"/>
                <a:gd name="connsiteX10" fmla="*/ 494322 w 520115"/>
                <a:gd name="connsiteY10" fmla="*/ 184499 h 506763"/>
                <a:gd name="connsiteX11" fmla="*/ 487950 w 520115"/>
                <a:gd name="connsiteY11" fmla="*/ 345631 h 506763"/>
                <a:gd name="connsiteX12" fmla="*/ 487950 w 520115"/>
                <a:gd name="connsiteY12" fmla="*/ 232747 h 506763"/>
                <a:gd name="connsiteX13" fmla="*/ 478846 w 520115"/>
                <a:gd name="connsiteY13" fmla="*/ 128057 h 506763"/>
                <a:gd name="connsiteX14" fmla="*/ 446680 w 520115"/>
                <a:gd name="connsiteY14" fmla="*/ 160222 h 506763"/>
                <a:gd name="connsiteX15" fmla="*/ 414514 w 520115"/>
                <a:gd name="connsiteY15" fmla="*/ 128057 h 506763"/>
                <a:gd name="connsiteX16" fmla="*/ 446680 w 520115"/>
                <a:gd name="connsiteY16" fmla="*/ 95891 h 506763"/>
                <a:gd name="connsiteX17" fmla="*/ 478846 w 520115"/>
                <a:gd name="connsiteY17" fmla="*/ 128057 h 506763"/>
                <a:gd name="connsiteX18" fmla="*/ 391149 w 520115"/>
                <a:gd name="connsiteY18" fmla="*/ 345631 h 506763"/>
                <a:gd name="connsiteX19" fmla="*/ 391149 w 520115"/>
                <a:gd name="connsiteY19" fmla="*/ 232747 h 506763"/>
                <a:gd name="connsiteX20" fmla="*/ 439701 w 520115"/>
                <a:gd name="connsiteY20" fmla="*/ 498874 h 506763"/>
                <a:gd name="connsiteX21" fmla="*/ 439701 w 520115"/>
                <a:gd name="connsiteY21" fmla="*/ 369907 h 506763"/>
                <a:gd name="connsiteX22" fmla="*/ 314983 w 520115"/>
                <a:gd name="connsiteY22" fmla="*/ 184499 h 506763"/>
                <a:gd name="connsiteX23" fmla="*/ 340776 w 520115"/>
                <a:gd name="connsiteY23" fmla="*/ 210292 h 506763"/>
                <a:gd name="connsiteX24" fmla="*/ 340776 w 520115"/>
                <a:gd name="connsiteY24" fmla="*/ 345631 h 506763"/>
                <a:gd name="connsiteX25" fmla="*/ 308610 w 520115"/>
                <a:gd name="connsiteY25" fmla="*/ 345631 h 506763"/>
                <a:gd name="connsiteX26" fmla="*/ 300417 w 520115"/>
                <a:gd name="connsiteY26" fmla="*/ 506764 h 506763"/>
                <a:gd name="connsiteX27" fmla="*/ 219699 w 520115"/>
                <a:gd name="connsiteY27" fmla="*/ 506764 h 506763"/>
                <a:gd name="connsiteX28" fmla="*/ 211505 w 520115"/>
                <a:gd name="connsiteY28" fmla="*/ 345631 h 506763"/>
                <a:gd name="connsiteX29" fmla="*/ 179340 w 520115"/>
                <a:gd name="connsiteY29" fmla="*/ 345631 h 506763"/>
                <a:gd name="connsiteX30" fmla="*/ 179340 w 520115"/>
                <a:gd name="connsiteY30" fmla="*/ 210292 h 506763"/>
                <a:gd name="connsiteX31" fmla="*/ 205133 w 520115"/>
                <a:gd name="connsiteY31" fmla="*/ 184499 h 506763"/>
                <a:gd name="connsiteX32" fmla="*/ 314983 w 520115"/>
                <a:gd name="connsiteY32" fmla="*/ 184499 h 506763"/>
                <a:gd name="connsiteX33" fmla="*/ 308610 w 520115"/>
                <a:gd name="connsiteY33" fmla="*/ 345631 h 506763"/>
                <a:gd name="connsiteX34" fmla="*/ 308610 w 520115"/>
                <a:gd name="connsiteY34" fmla="*/ 232747 h 506763"/>
                <a:gd name="connsiteX35" fmla="*/ 292527 w 520115"/>
                <a:gd name="connsiteY35" fmla="*/ 32166 h 506763"/>
                <a:gd name="connsiteX36" fmla="*/ 260361 w 520115"/>
                <a:gd name="connsiteY36" fmla="*/ 64332 h 506763"/>
                <a:gd name="connsiteX37" fmla="*/ 228195 w 520115"/>
                <a:gd name="connsiteY37" fmla="*/ 32166 h 506763"/>
                <a:gd name="connsiteX38" fmla="*/ 260361 w 520115"/>
                <a:gd name="connsiteY38" fmla="*/ 0 h 506763"/>
                <a:gd name="connsiteX39" fmla="*/ 292527 w 520115"/>
                <a:gd name="connsiteY39" fmla="*/ 32166 h 506763"/>
                <a:gd name="connsiteX40" fmla="*/ 385687 w 520115"/>
                <a:gd name="connsiteY40" fmla="*/ 90125 h 506763"/>
                <a:gd name="connsiteX41" fmla="*/ 353521 w 520115"/>
                <a:gd name="connsiteY41" fmla="*/ 122291 h 506763"/>
                <a:gd name="connsiteX42" fmla="*/ 321355 w 520115"/>
                <a:gd name="connsiteY42" fmla="*/ 90125 h 506763"/>
                <a:gd name="connsiteX43" fmla="*/ 353521 w 520115"/>
                <a:gd name="connsiteY43" fmla="*/ 57959 h 506763"/>
                <a:gd name="connsiteX44" fmla="*/ 385687 w 520115"/>
                <a:gd name="connsiteY44" fmla="*/ 90125 h 506763"/>
                <a:gd name="connsiteX45" fmla="*/ 199064 w 520115"/>
                <a:gd name="connsiteY45" fmla="*/ 90125 h 506763"/>
                <a:gd name="connsiteX46" fmla="*/ 166898 w 520115"/>
                <a:gd name="connsiteY46" fmla="*/ 122291 h 506763"/>
                <a:gd name="connsiteX47" fmla="*/ 134732 w 520115"/>
                <a:gd name="connsiteY47" fmla="*/ 90125 h 506763"/>
                <a:gd name="connsiteX48" fmla="*/ 166898 w 520115"/>
                <a:gd name="connsiteY48" fmla="*/ 57959 h 506763"/>
                <a:gd name="connsiteX49" fmla="*/ 199064 w 520115"/>
                <a:gd name="connsiteY49" fmla="*/ 90125 h 506763"/>
                <a:gd name="connsiteX50" fmla="*/ 292527 w 520115"/>
                <a:gd name="connsiteY50" fmla="*/ 128057 h 506763"/>
                <a:gd name="connsiteX51" fmla="*/ 260361 w 520115"/>
                <a:gd name="connsiteY51" fmla="*/ 160222 h 506763"/>
                <a:gd name="connsiteX52" fmla="*/ 228195 w 520115"/>
                <a:gd name="connsiteY52" fmla="*/ 128057 h 506763"/>
                <a:gd name="connsiteX53" fmla="*/ 260361 w 520115"/>
                <a:gd name="connsiteY53" fmla="*/ 95891 h 506763"/>
                <a:gd name="connsiteX54" fmla="*/ 292527 w 520115"/>
                <a:gd name="connsiteY54" fmla="*/ 128057 h 506763"/>
                <a:gd name="connsiteX55" fmla="*/ 211809 w 520115"/>
                <a:gd name="connsiteY55" fmla="*/ 345631 h 506763"/>
                <a:gd name="connsiteX56" fmla="*/ 211809 w 520115"/>
                <a:gd name="connsiteY56" fmla="*/ 232747 h 506763"/>
                <a:gd name="connsiteX57" fmla="*/ 260058 w 520115"/>
                <a:gd name="connsiteY57" fmla="*/ 498874 h 506763"/>
                <a:gd name="connsiteX58" fmla="*/ 260058 w 520115"/>
                <a:gd name="connsiteY58" fmla="*/ 369907 h 506763"/>
                <a:gd name="connsiteX59" fmla="*/ 135643 w 520115"/>
                <a:gd name="connsiteY59" fmla="*/ 184499 h 506763"/>
                <a:gd name="connsiteX60" fmla="*/ 161436 w 520115"/>
                <a:gd name="connsiteY60" fmla="*/ 210292 h 506763"/>
                <a:gd name="connsiteX61" fmla="*/ 161436 w 520115"/>
                <a:gd name="connsiteY61" fmla="*/ 345631 h 506763"/>
                <a:gd name="connsiteX62" fmla="*/ 129270 w 520115"/>
                <a:gd name="connsiteY62" fmla="*/ 345631 h 506763"/>
                <a:gd name="connsiteX63" fmla="*/ 121077 w 520115"/>
                <a:gd name="connsiteY63" fmla="*/ 506764 h 506763"/>
                <a:gd name="connsiteX64" fmla="*/ 40359 w 520115"/>
                <a:gd name="connsiteY64" fmla="*/ 506764 h 506763"/>
                <a:gd name="connsiteX65" fmla="*/ 32166 w 520115"/>
                <a:gd name="connsiteY65" fmla="*/ 345631 h 506763"/>
                <a:gd name="connsiteX66" fmla="*/ 0 w 520115"/>
                <a:gd name="connsiteY66" fmla="*/ 345631 h 506763"/>
                <a:gd name="connsiteX67" fmla="*/ 0 w 520115"/>
                <a:gd name="connsiteY67" fmla="*/ 210292 h 506763"/>
                <a:gd name="connsiteX68" fmla="*/ 25793 w 520115"/>
                <a:gd name="connsiteY68" fmla="*/ 184499 h 506763"/>
                <a:gd name="connsiteX69" fmla="*/ 135643 w 520115"/>
                <a:gd name="connsiteY69" fmla="*/ 184499 h 506763"/>
                <a:gd name="connsiteX70" fmla="*/ 129270 w 520115"/>
                <a:gd name="connsiteY70" fmla="*/ 345631 h 506763"/>
                <a:gd name="connsiteX71" fmla="*/ 129270 w 520115"/>
                <a:gd name="connsiteY71" fmla="*/ 232747 h 506763"/>
                <a:gd name="connsiteX72" fmla="*/ 105905 w 520115"/>
                <a:gd name="connsiteY72" fmla="*/ 128057 h 506763"/>
                <a:gd name="connsiteX73" fmla="*/ 73739 w 520115"/>
                <a:gd name="connsiteY73" fmla="*/ 160222 h 506763"/>
                <a:gd name="connsiteX74" fmla="*/ 41573 w 520115"/>
                <a:gd name="connsiteY74" fmla="*/ 128057 h 506763"/>
                <a:gd name="connsiteX75" fmla="*/ 73739 w 520115"/>
                <a:gd name="connsiteY75" fmla="*/ 95891 h 506763"/>
                <a:gd name="connsiteX76" fmla="*/ 105905 w 520115"/>
                <a:gd name="connsiteY76" fmla="*/ 128057 h 506763"/>
                <a:gd name="connsiteX77" fmla="*/ 32166 w 520115"/>
                <a:gd name="connsiteY77" fmla="*/ 345631 h 506763"/>
                <a:gd name="connsiteX78" fmla="*/ 32166 w 520115"/>
                <a:gd name="connsiteY78" fmla="*/ 232747 h 506763"/>
                <a:gd name="connsiteX79" fmla="*/ 80718 w 520115"/>
                <a:gd name="connsiteY79" fmla="*/ 498874 h 506763"/>
                <a:gd name="connsiteX80" fmla="*/ 80718 w 520115"/>
                <a:gd name="connsiteY80" fmla="*/ 369907 h 50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0115" h="506763">
                  <a:moveTo>
                    <a:pt x="494322" y="184499"/>
                  </a:moveTo>
                  <a:cubicBezTo>
                    <a:pt x="508584" y="184499"/>
                    <a:pt x="520116" y="196029"/>
                    <a:pt x="520116" y="210292"/>
                  </a:cubicBezTo>
                  <a:lnTo>
                    <a:pt x="520116" y="345631"/>
                  </a:lnTo>
                  <a:lnTo>
                    <a:pt x="487950" y="345631"/>
                  </a:lnTo>
                  <a:lnTo>
                    <a:pt x="479756" y="506764"/>
                  </a:lnTo>
                  <a:lnTo>
                    <a:pt x="399038" y="506764"/>
                  </a:lnTo>
                  <a:lnTo>
                    <a:pt x="390845" y="345631"/>
                  </a:lnTo>
                  <a:lnTo>
                    <a:pt x="358679" y="345631"/>
                  </a:lnTo>
                  <a:lnTo>
                    <a:pt x="358679" y="210292"/>
                  </a:lnTo>
                  <a:cubicBezTo>
                    <a:pt x="358679" y="196029"/>
                    <a:pt x="370211" y="184499"/>
                    <a:pt x="384473" y="184499"/>
                  </a:cubicBezTo>
                  <a:lnTo>
                    <a:pt x="494322" y="184499"/>
                  </a:lnTo>
                  <a:close/>
                  <a:moveTo>
                    <a:pt x="487950" y="345631"/>
                  </a:moveTo>
                  <a:lnTo>
                    <a:pt x="487950" y="232747"/>
                  </a:lnTo>
                  <a:moveTo>
                    <a:pt x="478846" y="128057"/>
                  </a:moveTo>
                  <a:cubicBezTo>
                    <a:pt x="478846" y="145960"/>
                    <a:pt x="464281" y="160222"/>
                    <a:pt x="446680" y="160222"/>
                  </a:cubicBezTo>
                  <a:cubicBezTo>
                    <a:pt x="428777" y="160222"/>
                    <a:pt x="414514" y="145657"/>
                    <a:pt x="414514" y="128057"/>
                  </a:cubicBezTo>
                  <a:cubicBezTo>
                    <a:pt x="414514" y="110153"/>
                    <a:pt x="429080" y="95891"/>
                    <a:pt x="446680" y="95891"/>
                  </a:cubicBezTo>
                  <a:cubicBezTo>
                    <a:pt x="464584" y="95891"/>
                    <a:pt x="478846" y="110153"/>
                    <a:pt x="478846" y="128057"/>
                  </a:cubicBezTo>
                  <a:close/>
                  <a:moveTo>
                    <a:pt x="391149" y="345631"/>
                  </a:moveTo>
                  <a:lnTo>
                    <a:pt x="391149" y="232747"/>
                  </a:lnTo>
                  <a:moveTo>
                    <a:pt x="439701" y="498874"/>
                  </a:moveTo>
                  <a:lnTo>
                    <a:pt x="439701" y="369907"/>
                  </a:lnTo>
                  <a:moveTo>
                    <a:pt x="314983" y="184499"/>
                  </a:moveTo>
                  <a:cubicBezTo>
                    <a:pt x="329245" y="184499"/>
                    <a:pt x="340776" y="196029"/>
                    <a:pt x="340776" y="210292"/>
                  </a:cubicBezTo>
                  <a:lnTo>
                    <a:pt x="340776" y="345631"/>
                  </a:lnTo>
                  <a:lnTo>
                    <a:pt x="308610" y="345631"/>
                  </a:lnTo>
                  <a:lnTo>
                    <a:pt x="300417" y="506764"/>
                  </a:lnTo>
                  <a:lnTo>
                    <a:pt x="219699" y="506764"/>
                  </a:lnTo>
                  <a:lnTo>
                    <a:pt x="211505" y="345631"/>
                  </a:lnTo>
                  <a:lnTo>
                    <a:pt x="179340" y="345631"/>
                  </a:lnTo>
                  <a:lnTo>
                    <a:pt x="179340" y="210292"/>
                  </a:lnTo>
                  <a:cubicBezTo>
                    <a:pt x="179340" y="196029"/>
                    <a:pt x="190871" y="184499"/>
                    <a:pt x="205133" y="184499"/>
                  </a:cubicBezTo>
                  <a:lnTo>
                    <a:pt x="314983" y="184499"/>
                  </a:lnTo>
                  <a:close/>
                  <a:moveTo>
                    <a:pt x="308610" y="345631"/>
                  </a:moveTo>
                  <a:lnTo>
                    <a:pt x="308610" y="232747"/>
                  </a:lnTo>
                  <a:moveTo>
                    <a:pt x="292527" y="32166"/>
                  </a:moveTo>
                  <a:cubicBezTo>
                    <a:pt x="292527" y="50069"/>
                    <a:pt x="277961" y="64332"/>
                    <a:pt x="260361" y="64332"/>
                  </a:cubicBezTo>
                  <a:cubicBezTo>
                    <a:pt x="242458" y="64332"/>
                    <a:pt x="228195" y="49766"/>
                    <a:pt x="228195" y="32166"/>
                  </a:cubicBezTo>
                  <a:cubicBezTo>
                    <a:pt x="228195" y="14262"/>
                    <a:pt x="242761" y="0"/>
                    <a:pt x="260361" y="0"/>
                  </a:cubicBezTo>
                  <a:cubicBezTo>
                    <a:pt x="277961" y="0"/>
                    <a:pt x="292527" y="14566"/>
                    <a:pt x="292527" y="32166"/>
                  </a:cubicBezTo>
                  <a:close/>
                  <a:moveTo>
                    <a:pt x="385687" y="90125"/>
                  </a:moveTo>
                  <a:cubicBezTo>
                    <a:pt x="385687" y="108029"/>
                    <a:pt x="371121" y="122291"/>
                    <a:pt x="353521" y="122291"/>
                  </a:cubicBezTo>
                  <a:cubicBezTo>
                    <a:pt x="335920" y="122291"/>
                    <a:pt x="321355" y="107725"/>
                    <a:pt x="321355" y="90125"/>
                  </a:cubicBezTo>
                  <a:cubicBezTo>
                    <a:pt x="321355" y="72222"/>
                    <a:pt x="335920" y="57959"/>
                    <a:pt x="353521" y="57959"/>
                  </a:cubicBezTo>
                  <a:cubicBezTo>
                    <a:pt x="371121" y="57959"/>
                    <a:pt x="385687" y="72525"/>
                    <a:pt x="385687" y="90125"/>
                  </a:cubicBezTo>
                  <a:close/>
                  <a:moveTo>
                    <a:pt x="199064" y="90125"/>
                  </a:moveTo>
                  <a:cubicBezTo>
                    <a:pt x="199064" y="108029"/>
                    <a:pt x="184499" y="122291"/>
                    <a:pt x="166898" y="122291"/>
                  </a:cubicBezTo>
                  <a:cubicBezTo>
                    <a:pt x="149298" y="122291"/>
                    <a:pt x="134732" y="107725"/>
                    <a:pt x="134732" y="90125"/>
                  </a:cubicBezTo>
                  <a:cubicBezTo>
                    <a:pt x="134732" y="72222"/>
                    <a:pt x="149298" y="57959"/>
                    <a:pt x="166898" y="57959"/>
                  </a:cubicBezTo>
                  <a:cubicBezTo>
                    <a:pt x="184499" y="57959"/>
                    <a:pt x="199064" y="72525"/>
                    <a:pt x="199064" y="90125"/>
                  </a:cubicBezTo>
                  <a:close/>
                  <a:moveTo>
                    <a:pt x="292527" y="128057"/>
                  </a:moveTo>
                  <a:cubicBezTo>
                    <a:pt x="292527" y="145960"/>
                    <a:pt x="277961" y="160222"/>
                    <a:pt x="260361" y="160222"/>
                  </a:cubicBezTo>
                  <a:cubicBezTo>
                    <a:pt x="242458" y="160222"/>
                    <a:pt x="228195" y="145657"/>
                    <a:pt x="228195" y="128057"/>
                  </a:cubicBezTo>
                  <a:cubicBezTo>
                    <a:pt x="228195" y="110153"/>
                    <a:pt x="242761" y="95891"/>
                    <a:pt x="260361" y="95891"/>
                  </a:cubicBezTo>
                  <a:cubicBezTo>
                    <a:pt x="277961" y="95891"/>
                    <a:pt x="292527" y="110153"/>
                    <a:pt x="292527" y="128057"/>
                  </a:cubicBezTo>
                  <a:close/>
                  <a:moveTo>
                    <a:pt x="211809" y="345631"/>
                  </a:moveTo>
                  <a:lnTo>
                    <a:pt x="211809" y="232747"/>
                  </a:lnTo>
                  <a:moveTo>
                    <a:pt x="260058" y="498874"/>
                  </a:moveTo>
                  <a:lnTo>
                    <a:pt x="260058" y="369907"/>
                  </a:lnTo>
                  <a:moveTo>
                    <a:pt x="135643" y="184499"/>
                  </a:moveTo>
                  <a:cubicBezTo>
                    <a:pt x="149905" y="184499"/>
                    <a:pt x="161436" y="196029"/>
                    <a:pt x="161436" y="210292"/>
                  </a:cubicBezTo>
                  <a:lnTo>
                    <a:pt x="161436" y="345631"/>
                  </a:lnTo>
                  <a:lnTo>
                    <a:pt x="129270" y="345631"/>
                  </a:lnTo>
                  <a:lnTo>
                    <a:pt x="121077" y="506764"/>
                  </a:lnTo>
                  <a:lnTo>
                    <a:pt x="40359" y="506764"/>
                  </a:lnTo>
                  <a:lnTo>
                    <a:pt x="32166" y="345631"/>
                  </a:lnTo>
                  <a:lnTo>
                    <a:pt x="0" y="345631"/>
                  </a:lnTo>
                  <a:lnTo>
                    <a:pt x="0" y="210292"/>
                  </a:lnTo>
                  <a:cubicBezTo>
                    <a:pt x="0" y="196029"/>
                    <a:pt x="11531" y="184499"/>
                    <a:pt x="25793" y="184499"/>
                  </a:cubicBezTo>
                  <a:lnTo>
                    <a:pt x="135643" y="184499"/>
                  </a:lnTo>
                  <a:close/>
                  <a:moveTo>
                    <a:pt x="129270" y="345631"/>
                  </a:moveTo>
                  <a:lnTo>
                    <a:pt x="129270" y="232747"/>
                  </a:lnTo>
                  <a:moveTo>
                    <a:pt x="105905" y="128057"/>
                  </a:moveTo>
                  <a:cubicBezTo>
                    <a:pt x="105905" y="145960"/>
                    <a:pt x="91339" y="160222"/>
                    <a:pt x="73739" y="160222"/>
                  </a:cubicBezTo>
                  <a:cubicBezTo>
                    <a:pt x="55835" y="160222"/>
                    <a:pt x="41573" y="145657"/>
                    <a:pt x="41573" y="128057"/>
                  </a:cubicBezTo>
                  <a:cubicBezTo>
                    <a:pt x="41573" y="110153"/>
                    <a:pt x="56138" y="95891"/>
                    <a:pt x="73739" y="95891"/>
                  </a:cubicBezTo>
                  <a:cubicBezTo>
                    <a:pt x="91339" y="95891"/>
                    <a:pt x="105905" y="110153"/>
                    <a:pt x="105905" y="128057"/>
                  </a:cubicBezTo>
                  <a:close/>
                  <a:moveTo>
                    <a:pt x="32166" y="345631"/>
                  </a:moveTo>
                  <a:lnTo>
                    <a:pt x="32166" y="232747"/>
                  </a:lnTo>
                  <a:moveTo>
                    <a:pt x="80718" y="498874"/>
                  </a:moveTo>
                  <a:lnTo>
                    <a:pt x="80718" y="369907"/>
                  </a:lnTo>
                </a:path>
              </a:pathLst>
            </a:custGeom>
            <a:noFill/>
            <a:ln w="10909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1F86C6-BD56-C749-8196-C16E0E83BFB8}"/>
                </a:ext>
              </a:extLst>
            </p:cNvPr>
            <p:cNvSpPr/>
            <p:nvPr/>
          </p:nvSpPr>
          <p:spPr>
            <a:xfrm>
              <a:off x="-4860" y="4558685"/>
              <a:ext cx="6096000" cy="23070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F3EA9FF-F66F-9542-A46E-AD59D21E0279}"/>
                </a:ext>
              </a:extLst>
            </p:cNvPr>
            <p:cNvSpPr txBox="1"/>
            <p:nvPr/>
          </p:nvSpPr>
          <p:spPr>
            <a:xfrm>
              <a:off x="647566" y="5267442"/>
              <a:ext cx="13018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Empowered colleagues with digital solutions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B271B4-5288-5D41-BD26-3493474BF806}"/>
                </a:ext>
              </a:extLst>
            </p:cNvPr>
            <p:cNvSpPr txBox="1"/>
            <p:nvPr/>
          </p:nvSpPr>
          <p:spPr>
            <a:xfrm>
              <a:off x="246129" y="4653023"/>
              <a:ext cx="3266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 panose="020F0302020204030204" pitchFamily="34" charset="0"/>
                </a:rPr>
                <a:t>BRILLIANT</a:t>
              </a:r>
              <a:r>
                <a:rPr kumimoji="0" lang="en-GB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@ THE BASICS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3C9C85-F155-B142-BA15-A5AA616F5D83}"/>
                </a:ext>
              </a:extLst>
            </p:cNvPr>
            <p:cNvSpPr txBox="1"/>
            <p:nvPr/>
          </p:nvSpPr>
          <p:spPr>
            <a:xfrm>
              <a:off x="159371" y="5228915"/>
              <a:ext cx="5323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BDFC7D2-742F-0C40-AA31-9BCE8EF3C202}"/>
                </a:ext>
              </a:extLst>
            </p:cNvPr>
            <p:cNvSpPr txBox="1"/>
            <p:nvPr/>
          </p:nvSpPr>
          <p:spPr>
            <a:xfrm>
              <a:off x="1879559" y="6236330"/>
              <a:ext cx="1367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AIM platform</a:t>
              </a:r>
              <a:endParaRPr kumimoji="0" lang="en-US" sz="1100" b="0" i="0" u="none" strike="noStrike" kern="1200" cap="none" spc="0" normalizeH="0" baseline="3000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D072D0C-F2CD-E947-BA2D-B6DF53C6D3C4}"/>
                </a:ext>
              </a:extLst>
            </p:cNvPr>
            <p:cNvSpPr txBox="1"/>
            <p:nvPr/>
          </p:nvSpPr>
          <p:spPr>
            <a:xfrm>
              <a:off x="3190263" y="6245305"/>
              <a:ext cx="114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Infinity</a:t>
              </a:r>
              <a:endParaRPr kumimoji="0" lang="en-US" sz="1100" b="0" i="0" u="none" strike="noStrike" kern="1200" cap="none" spc="0" normalizeH="0" baseline="3000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5270080-FBD9-1643-A01D-42BC507237EB}"/>
                </a:ext>
              </a:extLst>
            </p:cNvPr>
            <p:cNvSpPr txBox="1"/>
            <p:nvPr/>
          </p:nvSpPr>
          <p:spPr>
            <a:xfrm>
              <a:off x="2424885" y="5522885"/>
              <a:ext cx="8457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AI COACH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1003F8-7F4C-494E-BAC7-27BBED9C84E2}"/>
                </a:ext>
              </a:extLst>
            </p:cNvPr>
            <p:cNvSpPr txBox="1"/>
            <p:nvPr/>
          </p:nvSpPr>
          <p:spPr>
            <a:xfrm>
              <a:off x="3951451" y="5522885"/>
              <a:ext cx="113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650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MIA</a:t>
              </a:r>
              <a:endParaRPr kumimoji="0" lang="en-US" sz="1100" b="0" i="0" u="none" strike="noStrike" kern="1200" cap="none" spc="0" normalizeH="0" baseline="3000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8" name="Graphic 15">
              <a:extLst>
                <a:ext uri="{FF2B5EF4-FFF2-40B4-BE49-F238E27FC236}">
                  <a16:creationId xmlns:a16="http://schemas.microsoft.com/office/drawing/2014/main" id="{A9D3147A-89C2-384F-8EE3-AC5C026707AB}"/>
                </a:ext>
              </a:extLst>
            </p:cNvPr>
            <p:cNvSpPr/>
            <p:nvPr/>
          </p:nvSpPr>
          <p:spPr>
            <a:xfrm>
              <a:off x="4014471" y="5174779"/>
              <a:ext cx="299000" cy="315579"/>
            </a:xfrm>
            <a:custGeom>
              <a:avLst/>
              <a:gdLst>
                <a:gd name="connsiteX0" fmla="*/ 307700 w 465190"/>
                <a:gd name="connsiteY0" fmla="*/ 80718 h 490984"/>
                <a:gd name="connsiteX1" fmla="*/ 322569 w 465190"/>
                <a:gd name="connsiteY1" fmla="*/ 80718 h 490984"/>
                <a:gd name="connsiteX2" fmla="*/ 165381 w 465190"/>
                <a:gd name="connsiteY2" fmla="*/ 215147 h 490984"/>
                <a:gd name="connsiteX3" fmla="*/ 180250 w 465190"/>
                <a:gd name="connsiteY3" fmla="*/ 215147 h 490984"/>
                <a:gd name="connsiteX4" fmla="*/ 30345 w 465190"/>
                <a:gd name="connsiteY4" fmla="*/ 80718 h 490984"/>
                <a:gd name="connsiteX5" fmla="*/ 45214 w 465190"/>
                <a:gd name="connsiteY5" fmla="*/ 80718 h 490984"/>
                <a:gd name="connsiteX6" fmla="*/ 397521 w 465190"/>
                <a:gd name="connsiteY6" fmla="*/ 67063 h 490984"/>
                <a:gd name="connsiteX7" fmla="*/ 397521 w 465190"/>
                <a:gd name="connsiteY7" fmla="*/ 0 h 490984"/>
                <a:gd name="connsiteX8" fmla="*/ 330155 w 465190"/>
                <a:gd name="connsiteY8" fmla="*/ 0 h 490984"/>
                <a:gd name="connsiteX9" fmla="*/ 289189 w 465190"/>
                <a:gd name="connsiteY9" fmla="*/ 106815 h 490984"/>
                <a:gd name="connsiteX10" fmla="*/ 203009 w 465190"/>
                <a:gd name="connsiteY10" fmla="*/ 192692 h 490984"/>
                <a:gd name="connsiteX11" fmla="*/ 397521 w 465190"/>
                <a:gd name="connsiteY11" fmla="*/ 0 h 490984"/>
                <a:gd name="connsiteX12" fmla="*/ 344417 w 465190"/>
                <a:gd name="connsiteY12" fmla="*/ 53407 h 490984"/>
                <a:gd name="connsiteX13" fmla="*/ 60387 w 465190"/>
                <a:gd name="connsiteY13" fmla="*/ 110760 h 490984"/>
                <a:gd name="connsiteX14" fmla="*/ 145960 w 465190"/>
                <a:gd name="connsiteY14" fmla="*/ 189050 h 490984"/>
                <a:gd name="connsiteX15" fmla="*/ 352914 w 465190"/>
                <a:gd name="connsiteY15" fmla="*/ 80718 h 490984"/>
                <a:gd name="connsiteX16" fmla="*/ 315286 w 465190"/>
                <a:gd name="connsiteY16" fmla="*/ 118043 h 490984"/>
                <a:gd name="connsiteX17" fmla="*/ 277658 w 465190"/>
                <a:gd name="connsiteY17" fmla="*/ 80718 h 490984"/>
                <a:gd name="connsiteX18" fmla="*/ 315286 w 465190"/>
                <a:gd name="connsiteY18" fmla="*/ 43393 h 490984"/>
                <a:gd name="connsiteX19" fmla="*/ 352914 w 465190"/>
                <a:gd name="connsiteY19" fmla="*/ 80718 h 490984"/>
                <a:gd name="connsiteX20" fmla="*/ 210292 w 465190"/>
                <a:gd name="connsiteY20" fmla="*/ 215147 h 490984"/>
                <a:gd name="connsiteX21" fmla="*/ 172664 w 465190"/>
                <a:gd name="connsiteY21" fmla="*/ 252471 h 490984"/>
                <a:gd name="connsiteX22" fmla="*/ 135036 w 465190"/>
                <a:gd name="connsiteY22" fmla="*/ 215147 h 490984"/>
                <a:gd name="connsiteX23" fmla="*/ 172664 w 465190"/>
                <a:gd name="connsiteY23" fmla="*/ 177822 h 490984"/>
                <a:gd name="connsiteX24" fmla="*/ 210292 w 465190"/>
                <a:gd name="connsiteY24" fmla="*/ 215147 h 490984"/>
                <a:gd name="connsiteX25" fmla="*/ 75256 w 465190"/>
                <a:gd name="connsiteY25" fmla="*/ 80718 h 490984"/>
                <a:gd name="connsiteX26" fmla="*/ 37628 w 465190"/>
                <a:gd name="connsiteY26" fmla="*/ 118043 h 490984"/>
                <a:gd name="connsiteX27" fmla="*/ 0 w 465190"/>
                <a:gd name="connsiteY27" fmla="*/ 80718 h 490984"/>
                <a:gd name="connsiteX28" fmla="*/ 37628 w 465190"/>
                <a:gd name="connsiteY28" fmla="*/ 43393 h 490984"/>
                <a:gd name="connsiteX29" fmla="*/ 75256 w 465190"/>
                <a:gd name="connsiteY29" fmla="*/ 80718 h 490984"/>
                <a:gd name="connsiteX30" fmla="*/ 352914 w 465190"/>
                <a:gd name="connsiteY30" fmla="*/ 490984 h 490984"/>
                <a:gd name="connsiteX31" fmla="*/ 277961 w 465190"/>
                <a:gd name="connsiteY31" fmla="*/ 490984 h 490984"/>
                <a:gd name="connsiteX32" fmla="*/ 277961 w 465190"/>
                <a:gd name="connsiteY32" fmla="*/ 207561 h 490984"/>
                <a:gd name="connsiteX33" fmla="*/ 352914 w 465190"/>
                <a:gd name="connsiteY33" fmla="*/ 207561 h 490984"/>
                <a:gd name="connsiteX34" fmla="*/ 352914 w 465190"/>
                <a:gd name="connsiteY34" fmla="*/ 490984 h 490984"/>
                <a:gd name="connsiteX35" fmla="*/ 210292 w 465190"/>
                <a:gd name="connsiteY35" fmla="*/ 490984 h 490984"/>
                <a:gd name="connsiteX36" fmla="*/ 135339 w 465190"/>
                <a:gd name="connsiteY36" fmla="*/ 490984 h 490984"/>
                <a:gd name="connsiteX37" fmla="*/ 135339 w 465190"/>
                <a:gd name="connsiteY37" fmla="*/ 341686 h 490984"/>
                <a:gd name="connsiteX38" fmla="*/ 210292 w 465190"/>
                <a:gd name="connsiteY38" fmla="*/ 341686 h 490984"/>
                <a:gd name="connsiteX39" fmla="*/ 210292 w 465190"/>
                <a:gd name="connsiteY39" fmla="*/ 490984 h 490984"/>
                <a:gd name="connsiteX40" fmla="*/ 75256 w 465190"/>
                <a:gd name="connsiteY40" fmla="*/ 490984 h 490984"/>
                <a:gd name="connsiteX41" fmla="*/ 303 w 465190"/>
                <a:gd name="connsiteY41" fmla="*/ 490984 h 490984"/>
                <a:gd name="connsiteX42" fmla="*/ 303 w 465190"/>
                <a:gd name="connsiteY42" fmla="*/ 207561 h 490984"/>
                <a:gd name="connsiteX43" fmla="*/ 75256 w 465190"/>
                <a:gd name="connsiteY43" fmla="*/ 207561 h 490984"/>
                <a:gd name="connsiteX44" fmla="*/ 75256 w 465190"/>
                <a:gd name="connsiteY44" fmla="*/ 490984 h 490984"/>
                <a:gd name="connsiteX45" fmla="*/ 303 w 465190"/>
                <a:gd name="connsiteY45" fmla="*/ 490984 h 490984"/>
                <a:gd name="connsiteX46" fmla="*/ 465191 w 465190"/>
                <a:gd name="connsiteY46" fmla="*/ 490984 h 49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65190" h="490984">
                  <a:moveTo>
                    <a:pt x="307700" y="80718"/>
                  </a:moveTo>
                  <a:lnTo>
                    <a:pt x="322569" y="80718"/>
                  </a:lnTo>
                  <a:moveTo>
                    <a:pt x="165381" y="215147"/>
                  </a:moveTo>
                  <a:lnTo>
                    <a:pt x="180250" y="215147"/>
                  </a:lnTo>
                  <a:moveTo>
                    <a:pt x="30345" y="80718"/>
                  </a:moveTo>
                  <a:lnTo>
                    <a:pt x="45214" y="80718"/>
                  </a:lnTo>
                  <a:moveTo>
                    <a:pt x="397521" y="67063"/>
                  </a:moveTo>
                  <a:lnTo>
                    <a:pt x="397521" y="0"/>
                  </a:lnTo>
                  <a:lnTo>
                    <a:pt x="330155" y="0"/>
                  </a:lnTo>
                  <a:moveTo>
                    <a:pt x="289189" y="106815"/>
                  </a:moveTo>
                  <a:lnTo>
                    <a:pt x="203009" y="192692"/>
                  </a:lnTo>
                  <a:moveTo>
                    <a:pt x="397521" y="0"/>
                  </a:moveTo>
                  <a:lnTo>
                    <a:pt x="344417" y="53407"/>
                  </a:lnTo>
                  <a:moveTo>
                    <a:pt x="60387" y="110760"/>
                  </a:moveTo>
                  <a:lnTo>
                    <a:pt x="145960" y="189050"/>
                  </a:lnTo>
                  <a:moveTo>
                    <a:pt x="352914" y="80718"/>
                  </a:moveTo>
                  <a:cubicBezTo>
                    <a:pt x="352914" y="101353"/>
                    <a:pt x="336224" y="118043"/>
                    <a:pt x="315286" y="118043"/>
                  </a:cubicBezTo>
                  <a:cubicBezTo>
                    <a:pt x="294348" y="118043"/>
                    <a:pt x="277658" y="101353"/>
                    <a:pt x="277658" y="80718"/>
                  </a:cubicBezTo>
                  <a:cubicBezTo>
                    <a:pt x="277658" y="60083"/>
                    <a:pt x="294348" y="43393"/>
                    <a:pt x="315286" y="43393"/>
                  </a:cubicBezTo>
                  <a:cubicBezTo>
                    <a:pt x="336224" y="43393"/>
                    <a:pt x="352914" y="60387"/>
                    <a:pt x="352914" y="80718"/>
                  </a:cubicBezTo>
                  <a:close/>
                  <a:moveTo>
                    <a:pt x="210292" y="215147"/>
                  </a:moveTo>
                  <a:cubicBezTo>
                    <a:pt x="210292" y="235782"/>
                    <a:pt x="193602" y="252471"/>
                    <a:pt x="172664" y="252471"/>
                  </a:cubicBezTo>
                  <a:cubicBezTo>
                    <a:pt x="151726" y="252471"/>
                    <a:pt x="135036" y="235782"/>
                    <a:pt x="135036" y="215147"/>
                  </a:cubicBezTo>
                  <a:cubicBezTo>
                    <a:pt x="135036" y="194512"/>
                    <a:pt x="151726" y="177822"/>
                    <a:pt x="172664" y="177822"/>
                  </a:cubicBezTo>
                  <a:cubicBezTo>
                    <a:pt x="193602" y="177822"/>
                    <a:pt x="210292" y="194512"/>
                    <a:pt x="210292" y="215147"/>
                  </a:cubicBezTo>
                  <a:close/>
                  <a:moveTo>
                    <a:pt x="75256" y="80718"/>
                  </a:moveTo>
                  <a:cubicBezTo>
                    <a:pt x="75256" y="101353"/>
                    <a:pt x="58566" y="118043"/>
                    <a:pt x="37628" y="118043"/>
                  </a:cubicBezTo>
                  <a:cubicBezTo>
                    <a:pt x="16993" y="118043"/>
                    <a:pt x="0" y="101353"/>
                    <a:pt x="0" y="80718"/>
                  </a:cubicBezTo>
                  <a:cubicBezTo>
                    <a:pt x="0" y="60083"/>
                    <a:pt x="16690" y="43393"/>
                    <a:pt x="37628" y="43393"/>
                  </a:cubicBezTo>
                  <a:cubicBezTo>
                    <a:pt x="58566" y="43697"/>
                    <a:pt x="75256" y="60387"/>
                    <a:pt x="75256" y="80718"/>
                  </a:cubicBezTo>
                  <a:close/>
                  <a:moveTo>
                    <a:pt x="352914" y="490984"/>
                  </a:moveTo>
                  <a:lnTo>
                    <a:pt x="277961" y="490984"/>
                  </a:lnTo>
                  <a:lnTo>
                    <a:pt x="277961" y="207561"/>
                  </a:lnTo>
                  <a:lnTo>
                    <a:pt x="352914" y="207561"/>
                  </a:lnTo>
                  <a:lnTo>
                    <a:pt x="352914" y="490984"/>
                  </a:lnTo>
                  <a:close/>
                  <a:moveTo>
                    <a:pt x="210292" y="490984"/>
                  </a:moveTo>
                  <a:lnTo>
                    <a:pt x="135339" y="490984"/>
                  </a:lnTo>
                  <a:lnTo>
                    <a:pt x="135339" y="341686"/>
                  </a:lnTo>
                  <a:lnTo>
                    <a:pt x="210292" y="341686"/>
                  </a:lnTo>
                  <a:lnTo>
                    <a:pt x="210292" y="490984"/>
                  </a:lnTo>
                  <a:close/>
                  <a:moveTo>
                    <a:pt x="75256" y="490984"/>
                  </a:moveTo>
                  <a:lnTo>
                    <a:pt x="303" y="490984"/>
                  </a:lnTo>
                  <a:lnTo>
                    <a:pt x="303" y="207561"/>
                  </a:lnTo>
                  <a:lnTo>
                    <a:pt x="75256" y="207561"/>
                  </a:lnTo>
                  <a:lnTo>
                    <a:pt x="75256" y="490984"/>
                  </a:lnTo>
                  <a:close/>
                  <a:moveTo>
                    <a:pt x="303" y="490984"/>
                  </a:moveTo>
                  <a:lnTo>
                    <a:pt x="465191" y="490984"/>
                  </a:lnTo>
                </a:path>
              </a:pathLst>
            </a:custGeom>
            <a:noFill/>
            <a:ln w="1144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Graphic 15">
              <a:extLst>
                <a:ext uri="{FF2B5EF4-FFF2-40B4-BE49-F238E27FC236}">
                  <a16:creationId xmlns:a16="http://schemas.microsoft.com/office/drawing/2014/main" id="{F89C8262-4CFC-6044-AFE6-410AE5799A0D}"/>
                </a:ext>
              </a:extLst>
            </p:cNvPr>
            <p:cNvSpPr/>
            <p:nvPr/>
          </p:nvSpPr>
          <p:spPr>
            <a:xfrm>
              <a:off x="2590722" y="5179468"/>
              <a:ext cx="319090" cy="307777"/>
            </a:xfrm>
            <a:custGeom>
              <a:avLst/>
              <a:gdLst>
                <a:gd name="connsiteX0" fmla="*/ 243975 w 496446"/>
                <a:gd name="connsiteY0" fmla="*/ 41876 h 478845"/>
                <a:gd name="connsiteX1" fmla="*/ 286154 w 496446"/>
                <a:gd name="connsiteY1" fmla="*/ 41876 h 478845"/>
                <a:gd name="connsiteX2" fmla="*/ 201795 w 496446"/>
                <a:gd name="connsiteY2" fmla="*/ 67063 h 478845"/>
                <a:gd name="connsiteX3" fmla="*/ 218485 w 496446"/>
                <a:gd name="connsiteY3" fmla="*/ 67063 h 478845"/>
                <a:gd name="connsiteX4" fmla="*/ 159919 w 496446"/>
                <a:gd name="connsiteY4" fmla="*/ 41876 h 478845"/>
                <a:gd name="connsiteX5" fmla="*/ 243975 w 496446"/>
                <a:gd name="connsiteY5" fmla="*/ 41876 h 478845"/>
                <a:gd name="connsiteX6" fmla="*/ 117739 w 496446"/>
                <a:gd name="connsiteY6" fmla="*/ 16690 h 478845"/>
                <a:gd name="connsiteX7" fmla="*/ 218788 w 496446"/>
                <a:gd name="connsiteY7" fmla="*/ 16690 h 478845"/>
                <a:gd name="connsiteX8" fmla="*/ 243975 w 496446"/>
                <a:gd name="connsiteY8" fmla="*/ 41876 h 478845"/>
                <a:gd name="connsiteX9" fmla="*/ 218788 w 496446"/>
                <a:gd name="connsiteY9" fmla="*/ 67063 h 478845"/>
                <a:gd name="connsiteX10" fmla="*/ 218788 w 496446"/>
                <a:gd name="connsiteY10" fmla="*/ 16690 h 478845"/>
                <a:gd name="connsiteX11" fmla="*/ 243975 w 496446"/>
                <a:gd name="connsiteY11" fmla="*/ 41876 h 478845"/>
                <a:gd name="connsiteX12" fmla="*/ 176609 w 496446"/>
                <a:gd name="connsiteY12" fmla="*/ 151119 h 478845"/>
                <a:gd name="connsiteX13" fmla="*/ 176609 w 496446"/>
                <a:gd name="connsiteY13" fmla="*/ 92249 h 478845"/>
                <a:gd name="connsiteX14" fmla="*/ 92553 w 496446"/>
                <a:gd name="connsiteY14" fmla="*/ 151119 h 478845"/>
                <a:gd name="connsiteX15" fmla="*/ 92553 w 496446"/>
                <a:gd name="connsiteY15" fmla="*/ 41876 h 478845"/>
                <a:gd name="connsiteX16" fmla="*/ 92553 w 496446"/>
                <a:gd name="connsiteY16" fmla="*/ 41876 h 478845"/>
                <a:gd name="connsiteX17" fmla="*/ 117739 w 496446"/>
                <a:gd name="connsiteY17" fmla="*/ 16690 h 478845"/>
                <a:gd name="connsiteX18" fmla="*/ 134732 w 496446"/>
                <a:gd name="connsiteY18" fmla="*/ 67063 h 478845"/>
                <a:gd name="connsiteX19" fmla="*/ 159919 w 496446"/>
                <a:gd name="connsiteY19" fmla="*/ 41876 h 478845"/>
                <a:gd name="connsiteX20" fmla="*/ 176609 w 496446"/>
                <a:gd name="connsiteY20" fmla="*/ 92553 h 478845"/>
                <a:gd name="connsiteX21" fmla="*/ 201795 w 496446"/>
                <a:gd name="connsiteY21" fmla="*/ 67366 h 478845"/>
                <a:gd name="connsiteX22" fmla="*/ 134732 w 496446"/>
                <a:gd name="connsiteY22" fmla="*/ 117739 h 478845"/>
                <a:gd name="connsiteX23" fmla="*/ 134732 w 496446"/>
                <a:gd name="connsiteY23" fmla="*/ 67063 h 478845"/>
                <a:gd name="connsiteX24" fmla="*/ 105297 w 496446"/>
                <a:gd name="connsiteY24" fmla="*/ 168112 h 478845"/>
                <a:gd name="connsiteX25" fmla="*/ 92553 w 496446"/>
                <a:gd name="connsiteY25" fmla="*/ 180857 h 478845"/>
                <a:gd name="connsiteX26" fmla="*/ 79807 w 496446"/>
                <a:gd name="connsiteY26" fmla="*/ 168112 h 478845"/>
                <a:gd name="connsiteX27" fmla="*/ 92553 w 496446"/>
                <a:gd name="connsiteY27" fmla="*/ 155367 h 478845"/>
                <a:gd name="connsiteX28" fmla="*/ 105297 w 496446"/>
                <a:gd name="connsiteY28" fmla="*/ 168112 h 478845"/>
                <a:gd name="connsiteX29" fmla="*/ 147174 w 496446"/>
                <a:gd name="connsiteY29" fmla="*/ 135643 h 478845"/>
                <a:gd name="connsiteX30" fmla="*/ 133215 w 496446"/>
                <a:gd name="connsiteY30" fmla="*/ 146871 h 478845"/>
                <a:gd name="connsiteX31" fmla="*/ 121987 w 496446"/>
                <a:gd name="connsiteY31" fmla="*/ 132911 h 478845"/>
                <a:gd name="connsiteX32" fmla="*/ 135946 w 496446"/>
                <a:gd name="connsiteY32" fmla="*/ 121684 h 478845"/>
                <a:gd name="connsiteX33" fmla="*/ 147174 w 496446"/>
                <a:gd name="connsiteY33" fmla="*/ 135643 h 478845"/>
                <a:gd name="connsiteX34" fmla="*/ 189354 w 496446"/>
                <a:gd name="connsiteY34" fmla="*/ 168112 h 478845"/>
                <a:gd name="connsiteX35" fmla="*/ 176609 w 496446"/>
                <a:gd name="connsiteY35" fmla="*/ 180857 h 478845"/>
                <a:gd name="connsiteX36" fmla="*/ 163864 w 496446"/>
                <a:gd name="connsiteY36" fmla="*/ 168112 h 478845"/>
                <a:gd name="connsiteX37" fmla="*/ 176609 w 496446"/>
                <a:gd name="connsiteY37" fmla="*/ 155367 h 478845"/>
                <a:gd name="connsiteX38" fmla="*/ 189354 w 496446"/>
                <a:gd name="connsiteY38" fmla="*/ 168112 h 478845"/>
                <a:gd name="connsiteX39" fmla="*/ 286154 w 496446"/>
                <a:gd name="connsiteY39" fmla="*/ 125932 h 478845"/>
                <a:gd name="connsiteX40" fmla="*/ 496446 w 496446"/>
                <a:gd name="connsiteY40" fmla="*/ 125932 h 478845"/>
                <a:gd name="connsiteX41" fmla="*/ 496446 w 496446"/>
                <a:gd name="connsiteY41" fmla="*/ 159615 h 478845"/>
                <a:gd name="connsiteX42" fmla="*/ 286154 w 496446"/>
                <a:gd name="connsiteY42" fmla="*/ 159615 h 478845"/>
                <a:gd name="connsiteX43" fmla="*/ 286154 w 496446"/>
                <a:gd name="connsiteY43" fmla="*/ 0 h 478845"/>
                <a:gd name="connsiteX44" fmla="*/ 496446 w 496446"/>
                <a:gd name="connsiteY44" fmla="*/ 0 h 478845"/>
                <a:gd name="connsiteX45" fmla="*/ 496446 w 496446"/>
                <a:gd name="connsiteY45" fmla="*/ 159615 h 478845"/>
                <a:gd name="connsiteX46" fmla="*/ 42180 w 496446"/>
                <a:gd name="connsiteY46" fmla="*/ 226981 h 478845"/>
                <a:gd name="connsiteX47" fmla="*/ 134732 w 496446"/>
                <a:gd name="connsiteY47" fmla="*/ 336224 h 478845"/>
                <a:gd name="connsiteX48" fmla="*/ 227285 w 496446"/>
                <a:gd name="connsiteY48" fmla="*/ 226981 h 478845"/>
                <a:gd name="connsiteX49" fmla="*/ 134732 w 496446"/>
                <a:gd name="connsiteY49" fmla="*/ 101049 h 478845"/>
                <a:gd name="connsiteX50" fmla="*/ 42180 w 496446"/>
                <a:gd name="connsiteY50" fmla="*/ 226981 h 478845"/>
                <a:gd name="connsiteX51" fmla="*/ 67366 w 496446"/>
                <a:gd name="connsiteY51" fmla="*/ 302541 h 478845"/>
                <a:gd name="connsiteX52" fmla="*/ 63118 w 496446"/>
                <a:gd name="connsiteY52" fmla="*/ 348666 h 478845"/>
                <a:gd name="connsiteX53" fmla="*/ 41876 w 496446"/>
                <a:gd name="connsiteY53" fmla="*/ 378404 h 478845"/>
                <a:gd name="connsiteX54" fmla="*/ 8496 w 496446"/>
                <a:gd name="connsiteY54" fmla="*/ 393273 h 478845"/>
                <a:gd name="connsiteX55" fmla="*/ 0 w 496446"/>
                <a:gd name="connsiteY55" fmla="*/ 478846 h 478845"/>
                <a:gd name="connsiteX56" fmla="*/ 345024 w 496446"/>
                <a:gd name="connsiteY56" fmla="*/ 478846 h 478845"/>
                <a:gd name="connsiteX57" fmla="*/ 345024 w 496446"/>
                <a:gd name="connsiteY57" fmla="*/ 473081 h 478845"/>
                <a:gd name="connsiteX58" fmla="*/ 288886 w 496446"/>
                <a:gd name="connsiteY58" fmla="*/ 407232 h 478845"/>
                <a:gd name="connsiteX59" fmla="*/ 225161 w 496446"/>
                <a:gd name="connsiteY59" fmla="*/ 379011 h 478845"/>
                <a:gd name="connsiteX60" fmla="*/ 203616 w 496446"/>
                <a:gd name="connsiteY60" fmla="*/ 347148 h 478845"/>
                <a:gd name="connsiteX61" fmla="*/ 202099 w 496446"/>
                <a:gd name="connsiteY61" fmla="*/ 302541 h 47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96446" h="478845">
                  <a:moveTo>
                    <a:pt x="243975" y="41876"/>
                  </a:moveTo>
                  <a:lnTo>
                    <a:pt x="286154" y="41876"/>
                  </a:lnTo>
                  <a:moveTo>
                    <a:pt x="201795" y="67063"/>
                  </a:moveTo>
                  <a:lnTo>
                    <a:pt x="218485" y="67063"/>
                  </a:lnTo>
                  <a:moveTo>
                    <a:pt x="159919" y="41876"/>
                  </a:moveTo>
                  <a:lnTo>
                    <a:pt x="243975" y="41876"/>
                  </a:lnTo>
                  <a:moveTo>
                    <a:pt x="117739" y="16690"/>
                  </a:moveTo>
                  <a:lnTo>
                    <a:pt x="218788" y="16690"/>
                  </a:lnTo>
                  <a:moveTo>
                    <a:pt x="243975" y="41876"/>
                  </a:moveTo>
                  <a:cubicBezTo>
                    <a:pt x="243975" y="55835"/>
                    <a:pt x="232747" y="67063"/>
                    <a:pt x="218788" y="67063"/>
                  </a:cubicBezTo>
                  <a:moveTo>
                    <a:pt x="218788" y="16690"/>
                  </a:moveTo>
                  <a:cubicBezTo>
                    <a:pt x="232747" y="16690"/>
                    <a:pt x="243975" y="27917"/>
                    <a:pt x="243975" y="41876"/>
                  </a:cubicBezTo>
                  <a:moveTo>
                    <a:pt x="176609" y="151119"/>
                  </a:moveTo>
                  <a:lnTo>
                    <a:pt x="176609" y="92249"/>
                  </a:lnTo>
                  <a:moveTo>
                    <a:pt x="92553" y="151119"/>
                  </a:moveTo>
                  <a:lnTo>
                    <a:pt x="92553" y="41876"/>
                  </a:lnTo>
                  <a:moveTo>
                    <a:pt x="92553" y="41876"/>
                  </a:moveTo>
                  <a:cubicBezTo>
                    <a:pt x="92553" y="27917"/>
                    <a:pt x="103780" y="16690"/>
                    <a:pt x="117739" y="16690"/>
                  </a:cubicBezTo>
                  <a:moveTo>
                    <a:pt x="134732" y="67063"/>
                  </a:moveTo>
                  <a:cubicBezTo>
                    <a:pt x="134732" y="53104"/>
                    <a:pt x="145960" y="41876"/>
                    <a:pt x="159919" y="41876"/>
                  </a:cubicBezTo>
                  <a:moveTo>
                    <a:pt x="176609" y="92553"/>
                  </a:moveTo>
                  <a:cubicBezTo>
                    <a:pt x="176609" y="78594"/>
                    <a:pt x="187836" y="67366"/>
                    <a:pt x="201795" y="67366"/>
                  </a:cubicBezTo>
                  <a:moveTo>
                    <a:pt x="134732" y="117739"/>
                  </a:moveTo>
                  <a:lnTo>
                    <a:pt x="134732" y="67063"/>
                  </a:lnTo>
                  <a:moveTo>
                    <a:pt x="105297" y="168112"/>
                  </a:moveTo>
                  <a:cubicBezTo>
                    <a:pt x="105297" y="175091"/>
                    <a:pt x="99532" y="180857"/>
                    <a:pt x="92553" y="180857"/>
                  </a:cubicBezTo>
                  <a:cubicBezTo>
                    <a:pt x="85573" y="180857"/>
                    <a:pt x="79807" y="175091"/>
                    <a:pt x="79807" y="168112"/>
                  </a:cubicBezTo>
                  <a:cubicBezTo>
                    <a:pt x="79807" y="161133"/>
                    <a:pt x="85573" y="155367"/>
                    <a:pt x="92553" y="155367"/>
                  </a:cubicBezTo>
                  <a:cubicBezTo>
                    <a:pt x="99532" y="155367"/>
                    <a:pt x="105297" y="161133"/>
                    <a:pt x="105297" y="168112"/>
                  </a:cubicBezTo>
                  <a:close/>
                  <a:moveTo>
                    <a:pt x="147174" y="135643"/>
                  </a:moveTo>
                  <a:cubicBezTo>
                    <a:pt x="146567" y="142622"/>
                    <a:pt x="140194" y="147477"/>
                    <a:pt x="133215" y="146871"/>
                  </a:cubicBezTo>
                  <a:cubicBezTo>
                    <a:pt x="126236" y="146263"/>
                    <a:pt x="121381" y="139891"/>
                    <a:pt x="121987" y="132911"/>
                  </a:cubicBezTo>
                  <a:cubicBezTo>
                    <a:pt x="122594" y="125932"/>
                    <a:pt x="128967" y="121077"/>
                    <a:pt x="135946" y="121684"/>
                  </a:cubicBezTo>
                  <a:cubicBezTo>
                    <a:pt x="142925" y="122594"/>
                    <a:pt x="147781" y="128663"/>
                    <a:pt x="147174" y="135643"/>
                  </a:cubicBezTo>
                  <a:close/>
                  <a:moveTo>
                    <a:pt x="189354" y="168112"/>
                  </a:moveTo>
                  <a:cubicBezTo>
                    <a:pt x="189354" y="175091"/>
                    <a:pt x="183588" y="180857"/>
                    <a:pt x="176609" y="180857"/>
                  </a:cubicBezTo>
                  <a:cubicBezTo>
                    <a:pt x="169629" y="180857"/>
                    <a:pt x="163864" y="175091"/>
                    <a:pt x="163864" y="168112"/>
                  </a:cubicBezTo>
                  <a:cubicBezTo>
                    <a:pt x="163864" y="161133"/>
                    <a:pt x="169629" y="155367"/>
                    <a:pt x="176609" y="155367"/>
                  </a:cubicBezTo>
                  <a:cubicBezTo>
                    <a:pt x="183588" y="155367"/>
                    <a:pt x="189354" y="161133"/>
                    <a:pt x="189354" y="168112"/>
                  </a:cubicBezTo>
                  <a:close/>
                  <a:moveTo>
                    <a:pt x="286154" y="125932"/>
                  </a:moveTo>
                  <a:lnTo>
                    <a:pt x="496446" y="125932"/>
                  </a:lnTo>
                  <a:moveTo>
                    <a:pt x="496446" y="159615"/>
                  </a:moveTo>
                  <a:lnTo>
                    <a:pt x="286154" y="159615"/>
                  </a:lnTo>
                  <a:lnTo>
                    <a:pt x="286154" y="0"/>
                  </a:lnTo>
                  <a:lnTo>
                    <a:pt x="496446" y="0"/>
                  </a:lnTo>
                  <a:lnTo>
                    <a:pt x="496446" y="159615"/>
                  </a:lnTo>
                  <a:close/>
                  <a:moveTo>
                    <a:pt x="42180" y="226981"/>
                  </a:moveTo>
                  <a:cubicBezTo>
                    <a:pt x="42180" y="292527"/>
                    <a:pt x="82235" y="336224"/>
                    <a:pt x="134732" y="336224"/>
                  </a:cubicBezTo>
                  <a:cubicBezTo>
                    <a:pt x="187229" y="336224"/>
                    <a:pt x="227285" y="292527"/>
                    <a:pt x="227285" y="226981"/>
                  </a:cubicBezTo>
                  <a:cubicBezTo>
                    <a:pt x="227285" y="161436"/>
                    <a:pt x="208774" y="101049"/>
                    <a:pt x="134732" y="101049"/>
                  </a:cubicBezTo>
                  <a:cubicBezTo>
                    <a:pt x="60387" y="100746"/>
                    <a:pt x="42180" y="161133"/>
                    <a:pt x="42180" y="226981"/>
                  </a:cubicBezTo>
                  <a:close/>
                  <a:moveTo>
                    <a:pt x="67366" y="302541"/>
                  </a:moveTo>
                  <a:lnTo>
                    <a:pt x="63118" y="348666"/>
                  </a:lnTo>
                  <a:cubicBezTo>
                    <a:pt x="61904" y="361714"/>
                    <a:pt x="53711" y="372942"/>
                    <a:pt x="41876" y="378404"/>
                  </a:cubicBezTo>
                  <a:lnTo>
                    <a:pt x="8496" y="393273"/>
                  </a:lnTo>
                  <a:moveTo>
                    <a:pt x="0" y="478846"/>
                  </a:moveTo>
                  <a:lnTo>
                    <a:pt x="345024" y="478846"/>
                  </a:lnTo>
                  <a:lnTo>
                    <a:pt x="345024" y="473081"/>
                  </a:lnTo>
                  <a:cubicBezTo>
                    <a:pt x="345024" y="432722"/>
                    <a:pt x="325603" y="423921"/>
                    <a:pt x="288886" y="407232"/>
                  </a:cubicBezTo>
                  <a:lnTo>
                    <a:pt x="225161" y="379011"/>
                  </a:lnTo>
                  <a:cubicBezTo>
                    <a:pt x="212416" y="373549"/>
                    <a:pt x="203919" y="361107"/>
                    <a:pt x="203616" y="347148"/>
                  </a:cubicBezTo>
                  <a:lnTo>
                    <a:pt x="202099" y="302541"/>
                  </a:lnTo>
                </a:path>
              </a:pathLst>
            </a:custGeom>
            <a:noFill/>
            <a:ln w="1144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0" name="Graphic 227" descr="Lights On outline">
              <a:extLst>
                <a:ext uri="{FF2B5EF4-FFF2-40B4-BE49-F238E27FC236}">
                  <a16:creationId xmlns:a16="http://schemas.microsoft.com/office/drawing/2014/main" id="{2F12837C-767B-E84A-B208-FE92B017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961256" y="5874560"/>
              <a:ext cx="373450" cy="373450"/>
            </a:xfrm>
            <a:prstGeom prst="rect">
              <a:avLst/>
            </a:prstGeom>
          </p:spPr>
        </p:pic>
        <p:pic>
          <p:nvPicPr>
            <p:cNvPr id="81" name="Graphic 229" descr="Remote learning language outline">
              <a:extLst>
                <a:ext uri="{FF2B5EF4-FFF2-40B4-BE49-F238E27FC236}">
                  <a16:creationId xmlns:a16="http://schemas.microsoft.com/office/drawing/2014/main" id="{537DE848-1EE4-0C4F-943D-C86C601D0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247557" y="5874571"/>
              <a:ext cx="389728" cy="389728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F26AF96-C82A-BC43-A619-FA3E3FD3A75E}"/>
                </a:ext>
              </a:extLst>
            </p:cNvPr>
            <p:cNvSpPr/>
            <p:nvPr/>
          </p:nvSpPr>
          <p:spPr>
            <a:xfrm>
              <a:off x="10293779" y="2321628"/>
              <a:ext cx="1832205" cy="21293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D5448F4-E81A-A745-9900-350B510F63E7}"/>
                </a:ext>
              </a:extLst>
            </p:cNvPr>
            <p:cNvSpPr/>
            <p:nvPr/>
          </p:nvSpPr>
          <p:spPr>
            <a:xfrm>
              <a:off x="5785485" y="-2083"/>
              <a:ext cx="621030" cy="6858000"/>
            </a:xfrm>
            <a:prstGeom prst="rect">
              <a:avLst/>
            </a:prstGeom>
            <a:gradFill flip="none" rotWithShape="1">
              <a:gsLst>
                <a:gs pos="24000">
                  <a:schemeClr val="accent2">
                    <a:lumMod val="40000"/>
                    <a:lumOff val="60000"/>
                    <a:alpha val="29750"/>
                  </a:schemeClr>
                </a:gs>
                <a:gs pos="78000">
                  <a:schemeClr val="accent2">
                    <a:lumMod val="40000"/>
                    <a:lumOff val="60000"/>
                    <a:alpha val="38898"/>
                  </a:schemeClr>
                </a:gs>
                <a:gs pos="38000">
                  <a:schemeClr val="accent2">
                    <a:alpha val="41000"/>
                  </a:schemeClr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  <a:gs pos="50000">
                  <a:schemeClr val="tx1">
                    <a:alpha val="6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239" descr="Scales of justice outline">
              <a:extLst>
                <a:ext uri="{FF2B5EF4-FFF2-40B4-BE49-F238E27FC236}">
                  <a16:creationId xmlns:a16="http://schemas.microsoft.com/office/drawing/2014/main" id="{5A3D606B-5CBF-F54D-B9EC-2DADC9CF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4467816" y="1215636"/>
              <a:ext cx="457200" cy="457200"/>
            </a:xfrm>
            <a:prstGeom prst="rect">
              <a:avLst/>
            </a:prstGeom>
          </p:spPr>
        </p:pic>
        <p:sp>
          <p:nvSpPr>
            <p:cNvPr id="87" name="Graphic 15">
              <a:extLst>
                <a:ext uri="{FF2B5EF4-FFF2-40B4-BE49-F238E27FC236}">
                  <a16:creationId xmlns:a16="http://schemas.microsoft.com/office/drawing/2014/main" id="{0CAA3357-7C92-2746-B976-B17C63C708B7}"/>
                </a:ext>
              </a:extLst>
            </p:cNvPr>
            <p:cNvSpPr/>
            <p:nvPr/>
          </p:nvSpPr>
          <p:spPr>
            <a:xfrm>
              <a:off x="4520836" y="371293"/>
              <a:ext cx="366286" cy="373077"/>
            </a:xfrm>
            <a:custGeom>
              <a:avLst/>
              <a:gdLst>
                <a:gd name="connsiteX0" fmla="*/ 172057 w 490984"/>
                <a:gd name="connsiteY0" fmla="*/ 249741 h 500087"/>
                <a:gd name="connsiteX1" fmla="*/ 174788 w 490984"/>
                <a:gd name="connsiteY1" fmla="*/ 179036 h 500087"/>
                <a:gd name="connsiteX2" fmla="*/ 266127 w 490984"/>
                <a:gd name="connsiteY2" fmla="*/ 179036 h 500087"/>
                <a:gd name="connsiteX3" fmla="*/ 266127 w 490984"/>
                <a:gd name="connsiteY3" fmla="*/ 158098 h 500087"/>
                <a:gd name="connsiteX4" fmla="*/ 88911 w 490984"/>
                <a:gd name="connsiteY4" fmla="*/ 158098 h 500087"/>
                <a:gd name="connsiteX5" fmla="*/ 73132 w 490984"/>
                <a:gd name="connsiteY5" fmla="*/ 173878 h 500087"/>
                <a:gd name="connsiteX6" fmla="*/ 73132 w 490984"/>
                <a:gd name="connsiteY6" fmla="*/ 284334 h 500087"/>
                <a:gd name="connsiteX7" fmla="*/ 99229 w 490984"/>
                <a:gd name="connsiteY7" fmla="*/ 284334 h 500087"/>
                <a:gd name="connsiteX8" fmla="*/ 104387 w 490984"/>
                <a:gd name="connsiteY8" fmla="*/ 331672 h 500087"/>
                <a:gd name="connsiteX9" fmla="*/ 150208 w 490984"/>
                <a:gd name="connsiteY9" fmla="*/ 117132 h 500087"/>
                <a:gd name="connsiteX10" fmla="*/ 127753 w 490984"/>
                <a:gd name="connsiteY10" fmla="*/ 140801 h 500087"/>
                <a:gd name="connsiteX11" fmla="*/ 105298 w 490984"/>
                <a:gd name="connsiteY11" fmla="*/ 117132 h 500087"/>
                <a:gd name="connsiteX12" fmla="*/ 127753 w 490984"/>
                <a:gd name="connsiteY12" fmla="*/ 93463 h 500087"/>
                <a:gd name="connsiteX13" fmla="*/ 150208 w 490984"/>
                <a:gd name="connsiteY13" fmla="*/ 117132 h 500087"/>
                <a:gd name="connsiteX14" fmla="*/ 99229 w 490984"/>
                <a:gd name="connsiteY14" fmla="*/ 284334 h 500087"/>
                <a:gd name="connsiteX15" fmla="*/ 99229 w 490984"/>
                <a:gd name="connsiteY15" fmla="*/ 194816 h 500087"/>
                <a:gd name="connsiteX16" fmla="*/ 167202 w 490984"/>
                <a:gd name="connsiteY16" fmla="*/ 110456 h 500087"/>
                <a:gd name="connsiteX17" fmla="*/ 235175 w 490984"/>
                <a:gd name="connsiteY17" fmla="*/ 110456 h 500087"/>
                <a:gd name="connsiteX18" fmla="*/ 167202 w 490984"/>
                <a:gd name="connsiteY18" fmla="*/ 89518 h 500087"/>
                <a:gd name="connsiteX19" fmla="*/ 235175 w 490984"/>
                <a:gd name="connsiteY19" fmla="*/ 89518 h 500087"/>
                <a:gd name="connsiteX20" fmla="*/ 88911 w 490984"/>
                <a:gd name="connsiteY20" fmla="*/ 68580 h 500087"/>
                <a:gd name="connsiteX21" fmla="*/ 235175 w 490984"/>
                <a:gd name="connsiteY21" fmla="*/ 68580 h 500087"/>
                <a:gd name="connsiteX22" fmla="*/ 88911 w 490984"/>
                <a:gd name="connsiteY22" fmla="*/ 47338 h 500087"/>
                <a:gd name="connsiteX23" fmla="*/ 235175 w 490984"/>
                <a:gd name="connsiteY23" fmla="*/ 47338 h 500087"/>
                <a:gd name="connsiteX24" fmla="*/ 328941 w 490984"/>
                <a:gd name="connsiteY24" fmla="*/ 131698 h 500087"/>
                <a:gd name="connsiteX25" fmla="*/ 328941 w 490984"/>
                <a:gd name="connsiteY25" fmla="*/ 199975 h 500087"/>
                <a:gd name="connsiteX26" fmla="*/ 267037 w 490984"/>
                <a:gd name="connsiteY26" fmla="*/ 97711 h 500087"/>
                <a:gd name="connsiteX27" fmla="*/ 328941 w 490984"/>
                <a:gd name="connsiteY27" fmla="*/ 132001 h 500087"/>
                <a:gd name="connsiteX28" fmla="*/ 328941 w 490984"/>
                <a:gd name="connsiteY28" fmla="*/ 132001 h 500087"/>
                <a:gd name="connsiteX29" fmla="*/ 386294 w 490984"/>
                <a:gd name="connsiteY29" fmla="*/ 94980 h 500087"/>
                <a:gd name="connsiteX30" fmla="*/ 256113 w 490984"/>
                <a:gd name="connsiteY30" fmla="*/ 137464 h 500087"/>
                <a:gd name="connsiteX31" fmla="*/ 255810 w 490984"/>
                <a:gd name="connsiteY31" fmla="*/ 131698 h 500087"/>
                <a:gd name="connsiteX32" fmla="*/ 328941 w 490984"/>
                <a:gd name="connsiteY32" fmla="*/ 57959 h 500087"/>
                <a:gd name="connsiteX33" fmla="*/ 402073 w 490984"/>
                <a:gd name="connsiteY33" fmla="*/ 131698 h 500087"/>
                <a:gd name="connsiteX34" fmla="*/ 328941 w 490984"/>
                <a:gd name="connsiteY34" fmla="*/ 205436 h 500087"/>
                <a:gd name="connsiteX35" fmla="*/ 284031 w 490984"/>
                <a:gd name="connsiteY35" fmla="*/ 189960 h 500087"/>
                <a:gd name="connsiteX36" fmla="*/ 198457 w 490984"/>
                <a:gd name="connsiteY36" fmla="*/ 226375 h 500087"/>
                <a:gd name="connsiteX37" fmla="*/ 417853 w 490984"/>
                <a:gd name="connsiteY37" fmla="*/ 226375 h 500087"/>
                <a:gd name="connsiteX38" fmla="*/ 73132 w 490984"/>
                <a:gd name="connsiteY38" fmla="*/ 147477 h 500087"/>
                <a:gd name="connsiteX39" fmla="*/ 73132 w 490984"/>
                <a:gd name="connsiteY39" fmla="*/ 26400 h 500087"/>
                <a:gd name="connsiteX40" fmla="*/ 438487 w 490984"/>
                <a:gd name="connsiteY40" fmla="*/ 26400 h 500087"/>
                <a:gd name="connsiteX41" fmla="*/ 438487 w 490984"/>
                <a:gd name="connsiteY41" fmla="*/ 252775 h 500087"/>
                <a:gd name="connsiteX42" fmla="*/ 198154 w 490984"/>
                <a:gd name="connsiteY42" fmla="*/ 252775 h 500087"/>
                <a:gd name="connsiteX43" fmla="*/ 438487 w 490984"/>
                <a:gd name="connsiteY43" fmla="*/ 26400 h 500087"/>
                <a:gd name="connsiteX44" fmla="*/ 73132 w 490984"/>
                <a:gd name="connsiteY44" fmla="*/ 26400 h 500087"/>
                <a:gd name="connsiteX45" fmla="*/ 73132 w 490984"/>
                <a:gd name="connsiteY45" fmla="*/ 0 h 500087"/>
                <a:gd name="connsiteX46" fmla="*/ 438487 w 490984"/>
                <a:gd name="connsiteY46" fmla="*/ 0 h 500087"/>
                <a:gd name="connsiteX47" fmla="*/ 438487 w 490984"/>
                <a:gd name="connsiteY47" fmla="*/ 26400 h 500087"/>
                <a:gd name="connsiteX48" fmla="*/ 20938 w 490984"/>
                <a:gd name="connsiteY48" fmla="*/ 500088 h 500087"/>
                <a:gd name="connsiteX49" fmla="*/ 20938 w 490984"/>
                <a:gd name="connsiteY49" fmla="*/ 477632 h 500087"/>
                <a:gd name="connsiteX50" fmla="*/ 44304 w 490984"/>
                <a:gd name="connsiteY50" fmla="*/ 457908 h 500087"/>
                <a:gd name="connsiteX51" fmla="*/ 91339 w 490984"/>
                <a:gd name="connsiteY51" fmla="*/ 457908 h 500087"/>
                <a:gd name="connsiteX52" fmla="*/ 114705 w 490984"/>
                <a:gd name="connsiteY52" fmla="*/ 477632 h 500087"/>
                <a:gd name="connsiteX53" fmla="*/ 114705 w 490984"/>
                <a:gd name="connsiteY53" fmla="*/ 500088 h 500087"/>
                <a:gd name="connsiteX54" fmla="*/ 0 w 490984"/>
                <a:gd name="connsiteY54" fmla="*/ 500088 h 500087"/>
                <a:gd name="connsiteX55" fmla="*/ 0 w 490984"/>
                <a:gd name="connsiteY55" fmla="*/ 446680 h 500087"/>
                <a:gd name="connsiteX56" fmla="*/ 26400 w 490984"/>
                <a:gd name="connsiteY56" fmla="*/ 432115 h 500087"/>
                <a:gd name="connsiteX57" fmla="*/ 67973 w 490984"/>
                <a:gd name="connsiteY57" fmla="*/ 424225 h 500087"/>
                <a:gd name="connsiteX58" fmla="*/ 113187 w 490984"/>
                <a:gd name="connsiteY58" fmla="*/ 432115 h 500087"/>
                <a:gd name="connsiteX59" fmla="*/ 135946 w 490984"/>
                <a:gd name="connsiteY59" fmla="*/ 446680 h 500087"/>
                <a:gd name="connsiteX60" fmla="*/ 135946 w 490984"/>
                <a:gd name="connsiteY60" fmla="*/ 500088 h 500087"/>
                <a:gd name="connsiteX61" fmla="*/ 94070 w 490984"/>
                <a:gd name="connsiteY61" fmla="*/ 367479 h 500087"/>
                <a:gd name="connsiteX62" fmla="*/ 67973 w 490984"/>
                <a:gd name="connsiteY62" fmla="*/ 405411 h 500087"/>
                <a:gd name="connsiteX63" fmla="*/ 41876 w 490984"/>
                <a:gd name="connsiteY63" fmla="*/ 367479 h 500087"/>
                <a:gd name="connsiteX64" fmla="*/ 67973 w 490984"/>
                <a:gd name="connsiteY64" fmla="*/ 342293 h 500087"/>
                <a:gd name="connsiteX65" fmla="*/ 94070 w 490984"/>
                <a:gd name="connsiteY65" fmla="*/ 367479 h 500087"/>
                <a:gd name="connsiteX66" fmla="*/ 375976 w 490984"/>
                <a:gd name="connsiteY66" fmla="*/ 500088 h 500087"/>
                <a:gd name="connsiteX67" fmla="*/ 375976 w 490984"/>
                <a:gd name="connsiteY67" fmla="*/ 477632 h 500087"/>
                <a:gd name="connsiteX68" fmla="*/ 399342 w 490984"/>
                <a:gd name="connsiteY68" fmla="*/ 457908 h 500087"/>
                <a:gd name="connsiteX69" fmla="*/ 446377 w 490984"/>
                <a:gd name="connsiteY69" fmla="*/ 457908 h 500087"/>
                <a:gd name="connsiteX70" fmla="*/ 469743 w 490984"/>
                <a:gd name="connsiteY70" fmla="*/ 477632 h 500087"/>
                <a:gd name="connsiteX71" fmla="*/ 469743 w 490984"/>
                <a:gd name="connsiteY71" fmla="*/ 500088 h 500087"/>
                <a:gd name="connsiteX72" fmla="*/ 355038 w 490984"/>
                <a:gd name="connsiteY72" fmla="*/ 500088 h 500087"/>
                <a:gd name="connsiteX73" fmla="*/ 355038 w 490984"/>
                <a:gd name="connsiteY73" fmla="*/ 446680 h 500087"/>
                <a:gd name="connsiteX74" fmla="*/ 381439 w 490984"/>
                <a:gd name="connsiteY74" fmla="*/ 432115 h 500087"/>
                <a:gd name="connsiteX75" fmla="*/ 423011 w 490984"/>
                <a:gd name="connsiteY75" fmla="*/ 424225 h 500087"/>
                <a:gd name="connsiteX76" fmla="*/ 468226 w 490984"/>
                <a:gd name="connsiteY76" fmla="*/ 432115 h 500087"/>
                <a:gd name="connsiteX77" fmla="*/ 490984 w 490984"/>
                <a:gd name="connsiteY77" fmla="*/ 446680 h 500087"/>
                <a:gd name="connsiteX78" fmla="*/ 490984 w 490984"/>
                <a:gd name="connsiteY78" fmla="*/ 500088 h 500087"/>
                <a:gd name="connsiteX79" fmla="*/ 449108 w 490984"/>
                <a:gd name="connsiteY79" fmla="*/ 367479 h 500087"/>
                <a:gd name="connsiteX80" fmla="*/ 423011 w 490984"/>
                <a:gd name="connsiteY80" fmla="*/ 405411 h 500087"/>
                <a:gd name="connsiteX81" fmla="*/ 396914 w 490984"/>
                <a:gd name="connsiteY81" fmla="*/ 367479 h 500087"/>
                <a:gd name="connsiteX82" fmla="*/ 423011 w 490984"/>
                <a:gd name="connsiteY82" fmla="*/ 342293 h 500087"/>
                <a:gd name="connsiteX83" fmla="*/ 449108 w 490984"/>
                <a:gd name="connsiteY83" fmla="*/ 367479 h 500087"/>
                <a:gd name="connsiteX84" fmla="*/ 115008 w 490984"/>
                <a:gd name="connsiteY84" fmla="*/ 379011 h 500087"/>
                <a:gd name="connsiteX85" fmla="*/ 156885 w 490984"/>
                <a:gd name="connsiteY85" fmla="*/ 371425 h 500087"/>
                <a:gd name="connsiteX86" fmla="*/ 198761 w 490984"/>
                <a:gd name="connsiteY86" fmla="*/ 379011 h 500087"/>
                <a:gd name="connsiteX87" fmla="*/ 182678 w 490984"/>
                <a:gd name="connsiteY87" fmla="*/ 314679 h 500087"/>
                <a:gd name="connsiteX88" fmla="*/ 156581 w 490984"/>
                <a:gd name="connsiteY88" fmla="*/ 352610 h 500087"/>
                <a:gd name="connsiteX89" fmla="*/ 130484 w 490984"/>
                <a:gd name="connsiteY89" fmla="*/ 314679 h 500087"/>
                <a:gd name="connsiteX90" fmla="*/ 156581 w 490984"/>
                <a:gd name="connsiteY90" fmla="*/ 289493 h 500087"/>
                <a:gd name="connsiteX91" fmla="*/ 182678 w 490984"/>
                <a:gd name="connsiteY91" fmla="*/ 314679 h 500087"/>
                <a:gd name="connsiteX92" fmla="*/ 292527 w 490984"/>
                <a:gd name="connsiteY92" fmla="*/ 379011 h 500087"/>
                <a:gd name="connsiteX93" fmla="*/ 334404 w 490984"/>
                <a:gd name="connsiteY93" fmla="*/ 371425 h 500087"/>
                <a:gd name="connsiteX94" fmla="*/ 376280 w 490984"/>
                <a:gd name="connsiteY94" fmla="*/ 379011 h 500087"/>
                <a:gd name="connsiteX95" fmla="*/ 360197 w 490984"/>
                <a:gd name="connsiteY95" fmla="*/ 314679 h 500087"/>
                <a:gd name="connsiteX96" fmla="*/ 334100 w 490984"/>
                <a:gd name="connsiteY96" fmla="*/ 352610 h 500087"/>
                <a:gd name="connsiteX97" fmla="*/ 308003 w 490984"/>
                <a:gd name="connsiteY97" fmla="*/ 314679 h 500087"/>
                <a:gd name="connsiteX98" fmla="*/ 334100 w 490984"/>
                <a:gd name="connsiteY98" fmla="*/ 289493 h 500087"/>
                <a:gd name="connsiteX99" fmla="*/ 360197 w 490984"/>
                <a:gd name="connsiteY99" fmla="*/ 314679 h 500087"/>
                <a:gd name="connsiteX100" fmla="*/ 198457 w 490984"/>
                <a:gd name="connsiteY100" fmla="*/ 500088 h 500087"/>
                <a:gd name="connsiteX101" fmla="*/ 198457 w 490984"/>
                <a:gd name="connsiteY101" fmla="*/ 477632 h 500087"/>
                <a:gd name="connsiteX102" fmla="*/ 221823 w 490984"/>
                <a:gd name="connsiteY102" fmla="*/ 457908 h 500087"/>
                <a:gd name="connsiteX103" fmla="*/ 268858 w 490984"/>
                <a:gd name="connsiteY103" fmla="*/ 457908 h 500087"/>
                <a:gd name="connsiteX104" fmla="*/ 292224 w 490984"/>
                <a:gd name="connsiteY104" fmla="*/ 477632 h 500087"/>
                <a:gd name="connsiteX105" fmla="*/ 292224 w 490984"/>
                <a:gd name="connsiteY105" fmla="*/ 500088 h 500087"/>
                <a:gd name="connsiteX106" fmla="*/ 177519 w 490984"/>
                <a:gd name="connsiteY106" fmla="*/ 500088 h 500087"/>
                <a:gd name="connsiteX107" fmla="*/ 177519 w 490984"/>
                <a:gd name="connsiteY107" fmla="*/ 446680 h 500087"/>
                <a:gd name="connsiteX108" fmla="*/ 203920 w 490984"/>
                <a:gd name="connsiteY108" fmla="*/ 432115 h 500087"/>
                <a:gd name="connsiteX109" fmla="*/ 245492 w 490984"/>
                <a:gd name="connsiteY109" fmla="*/ 424225 h 500087"/>
                <a:gd name="connsiteX110" fmla="*/ 290707 w 490984"/>
                <a:gd name="connsiteY110" fmla="*/ 432115 h 500087"/>
                <a:gd name="connsiteX111" fmla="*/ 313465 w 490984"/>
                <a:gd name="connsiteY111" fmla="*/ 446680 h 500087"/>
                <a:gd name="connsiteX112" fmla="*/ 313465 w 490984"/>
                <a:gd name="connsiteY112" fmla="*/ 500088 h 500087"/>
                <a:gd name="connsiteX113" fmla="*/ 271589 w 490984"/>
                <a:gd name="connsiteY113" fmla="*/ 367479 h 500087"/>
                <a:gd name="connsiteX114" fmla="*/ 245492 w 490984"/>
                <a:gd name="connsiteY114" fmla="*/ 405411 h 500087"/>
                <a:gd name="connsiteX115" fmla="*/ 219395 w 490984"/>
                <a:gd name="connsiteY115" fmla="*/ 367479 h 500087"/>
                <a:gd name="connsiteX116" fmla="*/ 245492 w 490984"/>
                <a:gd name="connsiteY116" fmla="*/ 342293 h 500087"/>
                <a:gd name="connsiteX117" fmla="*/ 271589 w 490984"/>
                <a:gd name="connsiteY117" fmla="*/ 367479 h 50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90984" h="500087">
                  <a:moveTo>
                    <a:pt x="172057" y="249741"/>
                  </a:moveTo>
                  <a:lnTo>
                    <a:pt x="174788" y="179036"/>
                  </a:lnTo>
                  <a:lnTo>
                    <a:pt x="266127" y="179036"/>
                  </a:lnTo>
                  <a:lnTo>
                    <a:pt x="266127" y="158098"/>
                  </a:lnTo>
                  <a:lnTo>
                    <a:pt x="88911" y="158098"/>
                  </a:lnTo>
                  <a:cubicBezTo>
                    <a:pt x="81325" y="158705"/>
                    <a:pt x="73435" y="166595"/>
                    <a:pt x="73132" y="173878"/>
                  </a:cubicBezTo>
                  <a:lnTo>
                    <a:pt x="73132" y="284334"/>
                  </a:lnTo>
                  <a:lnTo>
                    <a:pt x="99229" y="284334"/>
                  </a:lnTo>
                  <a:lnTo>
                    <a:pt x="104387" y="331672"/>
                  </a:lnTo>
                  <a:moveTo>
                    <a:pt x="150208" y="117132"/>
                  </a:moveTo>
                  <a:cubicBezTo>
                    <a:pt x="150208" y="130181"/>
                    <a:pt x="140195" y="140801"/>
                    <a:pt x="127753" y="140801"/>
                  </a:cubicBezTo>
                  <a:cubicBezTo>
                    <a:pt x="115311" y="140801"/>
                    <a:pt x="105298" y="130181"/>
                    <a:pt x="105298" y="117132"/>
                  </a:cubicBezTo>
                  <a:cubicBezTo>
                    <a:pt x="105298" y="104084"/>
                    <a:pt x="115311" y="93463"/>
                    <a:pt x="127753" y="93463"/>
                  </a:cubicBezTo>
                  <a:cubicBezTo>
                    <a:pt x="140195" y="93463"/>
                    <a:pt x="150208" y="104084"/>
                    <a:pt x="150208" y="117132"/>
                  </a:cubicBezTo>
                  <a:close/>
                  <a:moveTo>
                    <a:pt x="99229" y="284334"/>
                  </a:moveTo>
                  <a:lnTo>
                    <a:pt x="99229" y="194816"/>
                  </a:lnTo>
                  <a:moveTo>
                    <a:pt x="167202" y="110456"/>
                  </a:moveTo>
                  <a:lnTo>
                    <a:pt x="235175" y="110456"/>
                  </a:lnTo>
                  <a:moveTo>
                    <a:pt x="167202" y="89518"/>
                  </a:moveTo>
                  <a:lnTo>
                    <a:pt x="235175" y="89518"/>
                  </a:lnTo>
                  <a:moveTo>
                    <a:pt x="88911" y="68580"/>
                  </a:moveTo>
                  <a:lnTo>
                    <a:pt x="235175" y="68580"/>
                  </a:lnTo>
                  <a:moveTo>
                    <a:pt x="88911" y="47338"/>
                  </a:moveTo>
                  <a:lnTo>
                    <a:pt x="235175" y="47338"/>
                  </a:lnTo>
                  <a:moveTo>
                    <a:pt x="328941" y="131698"/>
                  </a:moveTo>
                  <a:lnTo>
                    <a:pt x="328941" y="199975"/>
                  </a:lnTo>
                  <a:moveTo>
                    <a:pt x="267037" y="97711"/>
                  </a:moveTo>
                  <a:lnTo>
                    <a:pt x="328941" y="132001"/>
                  </a:lnTo>
                  <a:moveTo>
                    <a:pt x="328941" y="132001"/>
                  </a:moveTo>
                  <a:lnTo>
                    <a:pt x="386294" y="94980"/>
                  </a:lnTo>
                  <a:moveTo>
                    <a:pt x="256113" y="137464"/>
                  </a:moveTo>
                  <a:cubicBezTo>
                    <a:pt x="256113" y="135643"/>
                    <a:pt x="255810" y="133822"/>
                    <a:pt x="255810" y="131698"/>
                  </a:cubicBezTo>
                  <a:cubicBezTo>
                    <a:pt x="255810" y="91035"/>
                    <a:pt x="288583" y="57959"/>
                    <a:pt x="328941" y="57959"/>
                  </a:cubicBezTo>
                  <a:cubicBezTo>
                    <a:pt x="369300" y="57959"/>
                    <a:pt x="402073" y="91035"/>
                    <a:pt x="402073" y="131698"/>
                  </a:cubicBezTo>
                  <a:cubicBezTo>
                    <a:pt x="402073" y="172361"/>
                    <a:pt x="369300" y="205436"/>
                    <a:pt x="328941" y="205436"/>
                  </a:cubicBezTo>
                  <a:cubicBezTo>
                    <a:pt x="311948" y="205436"/>
                    <a:pt x="296472" y="199671"/>
                    <a:pt x="284031" y="189960"/>
                  </a:cubicBezTo>
                  <a:moveTo>
                    <a:pt x="198457" y="226375"/>
                  </a:moveTo>
                  <a:lnTo>
                    <a:pt x="417853" y="226375"/>
                  </a:lnTo>
                  <a:moveTo>
                    <a:pt x="73132" y="147477"/>
                  </a:moveTo>
                  <a:lnTo>
                    <a:pt x="73132" y="26400"/>
                  </a:lnTo>
                  <a:lnTo>
                    <a:pt x="438487" y="26400"/>
                  </a:lnTo>
                  <a:lnTo>
                    <a:pt x="438487" y="252775"/>
                  </a:lnTo>
                  <a:lnTo>
                    <a:pt x="198154" y="252775"/>
                  </a:lnTo>
                  <a:moveTo>
                    <a:pt x="438487" y="26400"/>
                  </a:moveTo>
                  <a:lnTo>
                    <a:pt x="73132" y="26400"/>
                  </a:lnTo>
                  <a:lnTo>
                    <a:pt x="73132" y="0"/>
                  </a:lnTo>
                  <a:lnTo>
                    <a:pt x="438487" y="0"/>
                  </a:lnTo>
                  <a:lnTo>
                    <a:pt x="438487" y="26400"/>
                  </a:lnTo>
                  <a:close/>
                  <a:moveTo>
                    <a:pt x="20938" y="500088"/>
                  </a:moveTo>
                  <a:lnTo>
                    <a:pt x="20938" y="477632"/>
                  </a:lnTo>
                  <a:cubicBezTo>
                    <a:pt x="20938" y="466708"/>
                    <a:pt x="31559" y="457908"/>
                    <a:pt x="44304" y="457908"/>
                  </a:cubicBezTo>
                  <a:lnTo>
                    <a:pt x="91339" y="457908"/>
                  </a:lnTo>
                  <a:cubicBezTo>
                    <a:pt x="104387" y="457908"/>
                    <a:pt x="114705" y="466708"/>
                    <a:pt x="114705" y="477632"/>
                  </a:cubicBezTo>
                  <a:lnTo>
                    <a:pt x="114705" y="500088"/>
                  </a:lnTo>
                  <a:moveTo>
                    <a:pt x="0" y="500088"/>
                  </a:moveTo>
                  <a:lnTo>
                    <a:pt x="0" y="446680"/>
                  </a:lnTo>
                  <a:cubicBezTo>
                    <a:pt x="304" y="433025"/>
                    <a:pt x="8193" y="432418"/>
                    <a:pt x="26400" y="432115"/>
                  </a:cubicBezTo>
                  <a:cubicBezTo>
                    <a:pt x="26400" y="432115"/>
                    <a:pt x="53104" y="424528"/>
                    <a:pt x="67973" y="424225"/>
                  </a:cubicBezTo>
                  <a:cubicBezTo>
                    <a:pt x="83146" y="423921"/>
                    <a:pt x="113187" y="432115"/>
                    <a:pt x="113187" y="432115"/>
                  </a:cubicBezTo>
                  <a:cubicBezTo>
                    <a:pt x="128360" y="432722"/>
                    <a:pt x="135946" y="433025"/>
                    <a:pt x="135946" y="446680"/>
                  </a:cubicBezTo>
                  <a:lnTo>
                    <a:pt x="135946" y="500088"/>
                  </a:lnTo>
                  <a:moveTo>
                    <a:pt x="94070" y="367479"/>
                  </a:moveTo>
                  <a:cubicBezTo>
                    <a:pt x="94070" y="381438"/>
                    <a:pt x="88608" y="404804"/>
                    <a:pt x="67973" y="405411"/>
                  </a:cubicBezTo>
                  <a:cubicBezTo>
                    <a:pt x="49463" y="406018"/>
                    <a:pt x="41876" y="381438"/>
                    <a:pt x="41876" y="367479"/>
                  </a:cubicBezTo>
                  <a:cubicBezTo>
                    <a:pt x="41876" y="353521"/>
                    <a:pt x="53408" y="342293"/>
                    <a:pt x="67973" y="342293"/>
                  </a:cubicBezTo>
                  <a:cubicBezTo>
                    <a:pt x="82236" y="342293"/>
                    <a:pt x="94070" y="353521"/>
                    <a:pt x="94070" y="367479"/>
                  </a:cubicBezTo>
                  <a:close/>
                  <a:moveTo>
                    <a:pt x="375976" y="500088"/>
                  </a:moveTo>
                  <a:lnTo>
                    <a:pt x="375976" y="477632"/>
                  </a:lnTo>
                  <a:cubicBezTo>
                    <a:pt x="375976" y="466708"/>
                    <a:pt x="386597" y="457908"/>
                    <a:pt x="399342" y="457908"/>
                  </a:cubicBezTo>
                  <a:lnTo>
                    <a:pt x="446377" y="457908"/>
                  </a:lnTo>
                  <a:cubicBezTo>
                    <a:pt x="459425" y="457908"/>
                    <a:pt x="469743" y="466708"/>
                    <a:pt x="469743" y="477632"/>
                  </a:cubicBezTo>
                  <a:lnTo>
                    <a:pt x="469743" y="500088"/>
                  </a:lnTo>
                  <a:moveTo>
                    <a:pt x="355038" y="500088"/>
                  </a:moveTo>
                  <a:lnTo>
                    <a:pt x="355038" y="446680"/>
                  </a:lnTo>
                  <a:cubicBezTo>
                    <a:pt x="355342" y="433025"/>
                    <a:pt x="363231" y="432418"/>
                    <a:pt x="381439" y="432115"/>
                  </a:cubicBezTo>
                  <a:cubicBezTo>
                    <a:pt x="381439" y="432115"/>
                    <a:pt x="408142" y="424528"/>
                    <a:pt x="423011" y="424225"/>
                  </a:cubicBezTo>
                  <a:cubicBezTo>
                    <a:pt x="438184" y="423921"/>
                    <a:pt x="468226" y="432115"/>
                    <a:pt x="468226" y="432115"/>
                  </a:cubicBezTo>
                  <a:cubicBezTo>
                    <a:pt x="483398" y="432722"/>
                    <a:pt x="490984" y="433025"/>
                    <a:pt x="490984" y="446680"/>
                  </a:cubicBezTo>
                  <a:lnTo>
                    <a:pt x="490984" y="500088"/>
                  </a:lnTo>
                  <a:moveTo>
                    <a:pt x="449108" y="367479"/>
                  </a:moveTo>
                  <a:cubicBezTo>
                    <a:pt x="449108" y="381438"/>
                    <a:pt x="443646" y="404804"/>
                    <a:pt x="423011" y="405411"/>
                  </a:cubicBezTo>
                  <a:cubicBezTo>
                    <a:pt x="404501" y="406018"/>
                    <a:pt x="396914" y="381438"/>
                    <a:pt x="396914" y="367479"/>
                  </a:cubicBezTo>
                  <a:cubicBezTo>
                    <a:pt x="396914" y="353521"/>
                    <a:pt x="408749" y="342293"/>
                    <a:pt x="423011" y="342293"/>
                  </a:cubicBezTo>
                  <a:cubicBezTo>
                    <a:pt x="437274" y="342293"/>
                    <a:pt x="449108" y="353521"/>
                    <a:pt x="449108" y="367479"/>
                  </a:cubicBezTo>
                  <a:close/>
                  <a:moveTo>
                    <a:pt x="115008" y="379011"/>
                  </a:moveTo>
                  <a:cubicBezTo>
                    <a:pt x="115008" y="379011"/>
                    <a:pt x="142015" y="371728"/>
                    <a:pt x="156885" y="371425"/>
                  </a:cubicBezTo>
                  <a:cubicBezTo>
                    <a:pt x="172057" y="371121"/>
                    <a:pt x="198761" y="379011"/>
                    <a:pt x="198761" y="379011"/>
                  </a:cubicBezTo>
                  <a:moveTo>
                    <a:pt x="182678" y="314679"/>
                  </a:moveTo>
                  <a:cubicBezTo>
                    <a:pt x="182678" y="328638"/>
                    <a:pt x="177216" y="352004"/>
                    <a:pt x="156581" y="352610"/>
                  </a:cubicBezTo>
                  <a:cubicBezTo>
                    <a:pt x="138070" y="353217"/>
                    <a:pt x="130484" y="328638"/>
                    <a:pt x="130484" y="314679"/>
                  </a:cubicBezTo>
                  <a:cubicBezTo>
                    <a:pt x="130484" y="300720"/>
                    <a:pt x="142015" y="289493"/>
                    <a:pt x="156581" y="289493"/>
                  </a:cubicBezTo>
                  <a:cubicBezTo>
                    <a:pt x="171147" y="289493"/>
                    <a:pt x="182678" y="300720"/>
                    <a:pt x="182678" y="314679"/>
                  </a:cubicBezTo>
                  <a:close/>
                  <a:moveTo>
                    <a:pt x="292527" y="379011"/>
                  </a:moveTo>
                  <a:cubicBezTo>
                    <a:pt x="292527" y="379011"/>
                    <a:pt x="319534" y="371728"/>
                    <a:pt x="334404" y="371425"/>
                  </a:cubicBezTo>
                  <a:cubicBezTo>
                    <a:pt x="349576" y="371121"/>
                    <a:pt x="376280" y="379011"/>
                    <a:pt x="376280" y="379011"/>
                  </a:cubicBezTo>
                  <a:moveTo>
                    <a:pt x="360197" y="314679"/>
                  </a:moveTo>
                  <a:cubicBezTo>
                    <a:pt x="360197" y="328638"/>
                    <a:pt x="354735" y="352004"/>
                    <a:pt x="334100" y="352610"/>
                  </a:cubicBezTo>
                  <a:cubicBezTo>
                    <a:pt x="315589" y="353217"/>
                    <a:pt x="308003" y="328638"/>
                    <a:pt x="308003" y="314679"/>
                  </a:cubicBezTo>
                  <a:cubicBezTo>
                    <a:pt x="308003" y="300720"/>
                    <a:pt x="319838" y="289493"/>
                    <a:pt x="334100" y="289493"/>
                  </a:cubicBezTo>
                  <a:cubicBezTo>
                    <a:pt x="348666" y="289493"/>
                    <a:pt x="360197" y="300720"/>
                    <a:pt x="360197" y="314679"/>
                  </a:cubicBezTo>
                  <a:close/>
                  <a:moveTo>
                    <a:pt x="198457" y="500088"/>
                  </a:moveTo>
                  <a:lnTo>
                    <a:pt x="198457" y="477632"/>
                  </a:lnTo>
                  <a:cubicBezTo>
                    <a:pt x="198457" y="466708"/>
                    <a:pt x="209078" y="457908"/>
                    <a:pt x="221823" y="457908"/>
                  </a:cubicBezTo>
                  <a:lnTo>
                    <a:pt x="268858" y="457908"/>
                  </a:lnTo>
                  <a:cubicBezTo>
                    <a:pt x="281906" y="457908"/>
                    <a:pt x="292224" y="466708"/>
                    <a:pt x="292224" y="477632"/>
                  </a:cubicBezTo>
                  <a:lnTo>
                    <a:pt x="292224" y="500088"/>
                  </a:lnTo>
                  <a:moveTo>
                    <a:pt x="177519" y="500088"/>
                  </a:moveTo>
                  <a:lnTo>
                    <a:pt x="177519" y="446680"/>
                  </a:lnTo>
                  <a:cubicBezTo>
                    <a:pt x="177823" y="433025"/>
                    <a:pt x="185712" y="432418"/>
                    <a:pt x="203920" y="432115"/>
                  </a:cubicBezTo>
                  <a:cubicBezTo>
                    <a:pt x="203920" y="432115"/>
                    <a:pt x="230623" y="424528"/>
                    <a:pt x="245492" y="424225"/>
                  </a:cubicBezTo>
                  <a:cubicBezTo>
                    <a:pt x="260665" y="423921"/>
                    <a:pt x="290707" y="432115"/>
                    <a:pt x="290707" y="432115"/>
                  </a:cubicBezTo>
                  <a:cubicBezTo>
                    <a:pt x="305879" y="432722"/>
                    <a:pt x="313465" y="433025"/>
                    <a:pt x="313465" y="446680"/>
                  </a:cubicBezTo>
                  <a:lnTo>
                    <a:pt x="313465" y="500088"/>
                  </a:lnTo>
                  <a:moveTo>
                    <a:pt x="271589" y="367479"/>
                  </a:moveTo>
                  <a:cubicBezTo>
                    <a:pt x="271589" y="381438"/>
                    <a:pt x="266127" y="404804"/>
                    <a:pt x="245492" y="405411"/>
                  </a:cubicBezTo>
                  <a:cubicBezTo>
                    <a:pt x="226982" y="406018"/>
                    <a:pt x="219395" y="381438"/>
                    <a:pt x="219395" y="367479"/>
                  </a:cubicBezTo>
                  <a:cubicBezTo>
                    <a:pt x="219395" y="353521"/>
                    <a:pt x="231230" y="342293"/>
                    <a:pt x="245492" y="342293"/>
                  </a:cubicBezTo>
                  <a:cubicBezTo>
                    <a:pt x="259755" y="342293"/>
                    <a:pt x="271589" y="353521"/>
                    <a:pt x="271589" y="367479"/>
                  </a:cubicBezTo>
                  <a:close/>
                </a:path>
              </a:pathLst>
            </a:custGeom>
            <a:noFill/>
            <a:ln w="98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5D6A34D-6CF4-8343-A0B6-2F50C4517C63}"/>
                </a:ext>
              </a:extLst>
            </p:cNvPr>
            <p:cNvGrpSpPr/>
            <p:nvPr/>
          </p:nvGrpSpPr>
          <p:grpSpPr>
            <a:xfrm>
              <a:off x="10534184" y="2451203"/>
              <a:ext cx="1263874" cy="758208"/>
              <a:chOff x="10335432" y="2834112"/>
              <a:chExt cx="834840" cy="500827"/>
            </a:xfrm>
          </p:grpSpPr>
          <p:sp>
            <p:nvSpPr>
              <p:cNvPr id="165" name="Graphic 204">
                <a:extLst>
                  <a:ext uri="{FF2B5EF4-FFF2-40B4-BE49-F238E27FC236}">
                    <a16:creationId xmlns:a16="http://schemas.microsoft.com/office/drawing/2014/main" id="{B49D53E3-20D2-0A49-8EB4-DBC29D7AE259}"/>
                  </a:ext>
                </a:extLst>
              </p:cNvPr>
              <p:cNvSpPr/>
              <p:nvPr/>
            </p:nvSpPr>
            <p:spPr>
              <a:xfrm>
                <a:off x="10413427" y="2987673"/>
                <a:ext cx="115508" cy="29648"/>
              </a:xfrm>
              <a:custGeom>
                <a:avLst/>
                <a:gdLst>
                  <a:gd name="connsiteX0" fmla="*/ 0 w 115508"/>
                  <a:gd name="connsiteY0" fmla="*/ 2658 h 29648"/>
                  <a:gd name="connsiteX1" fmla="*/ 4608 w 115508"/>
                  <a:gd name="connsiteY1" fmla="*/ 2658 h 29648"/>
                  <a:gd name="connsiteX2" fmla="*/ 4608 w 115508"/>
                  <a:gd name="connsiteY2" fmla="*/ 23106 h 29648"/>
                  <a:gd name="connsiteX3" fmla="*/ 0 w 115508"/>
                  <a:gd name="connsiteY3" fmla="*/ 23106 h 29648"/>
                  <a:gd name="connsiteX4" fmla="*/ 9148 w 115508"/>
                  <a:gd name="connsiteY4" fmla="*/ 7531 h 29648"/>
                  <a:gd name="connsiteX5" fmla="*/ 12903 w 115508"/>
                  <a:gd name="connsiteY5" fmla="*/ 7531 h 29648"/>
                  <a:gd name="connsiteX6" fmla="*/ 13210 w 115508"/>
                  <a:gd name="connsiteY6" fmla="*/ 9474 h 29648"/>
                  <a:gd name="connsiteX7" fmla="*/ 13210 w 115508"/>
                  <a:gd name="connsiteY7" fmla="*/ 9474 h 29648"/>
                  <a:gd name="connsiteX8" fmla="*/ 18193 w 115508"/>
                  <a:gd name="connsiteY8" fmla="*/ 7157 h 29648"/>
                  <a:gd name="connsiteX9" fmla="*/ 22972 w 115508"/>
                  <a:gd name="connsiteY9" fmla="*/ 13393 h 29648"/>
                  <a:gd name="connsiteX10" fmla="*/ 22972 w 115508"/>
                  <a:gd name="connsiteY10" fmla="*/ 23003 h 29648"/>
                  <a:gd name="connsiteX11" fmla="*/ 18432 w 115508"/>
                  <a:gd name="connsiteY11" fmla="*/ 23003 h 29648"/>
                  <a:gd name="connsiteX12" fmla="*/ 18432 w 115508"/>
                  <a:gd name="connsiteY12" fmla="*/ 13972 h 29648"/>
                  <a:gd name="connsiteX13" fmla="*/ 16487 w 115508"/>
                  <a:gd name="connsiteY13" fmla="*/ 11042 h 29648"/>
                  <a:gd name="connsiteX14" fmla="*/ 13619 w 115508"/>
                  <a:gd name="connsiteY14" fmla="*/ 12541 h 29648"/>
                  <a:gd name="connsiteX15" fmla="*/ 13619 w 115508"/>
                  <a:gd name="connsiteY15" fmla="*/ 23003 h 29648"/>
                  <a:gd name="connsiteX16" fmla="*/ 9148 w 115508"/>
                  <a:gd name="connsiteY16" fmla="*/ 23003 h 29648"/>
                  <a:gd name="connsiteX17" fmla="*/ 27614 w 115508"/>
                  <a:gd name="connsiteY17" fmla="*/ 17380 h 29648"/>
                  <a:gd name="connsiteX18" fmla="*/ 27614 w 115508"/>
                  <a:gd name="connsiteY18" fmla="*/ 11110 h 29648"/>
                  <a:gd name="connsiteX19" fmla="*/ 25498 w 115508"/>
                  <a:gd name="connsiteY19" fmla="*/ 11110 h 29648"/>
                  <a:gd name="connsiteX20" fmla="*/ 25498 w 115508"/>
                  <a:gd name="connsiteY20" fmla="*/ 7702 h 29648"/>
                  <a:gd name="connsiteX21" fmla="*/ 27887 w 115508"/>
                  <a:gd name="connsiteY21" fmla="*/ 7702 h 29648"/>
                  <a:gd name="connsiteX22" fmla="*/ 28331 w 115508"/>
                  <a:gd name="connsiteY22" fmla="*/ 3510 h 29648"/>
                  <a:gd name="connsiteX23" fmla="*/ 32120 w 115508"/>
                  <a:gd name="connsiteY23" fmla="*/ 3510 h 29648"/>
                  <a:gd name="connsiteX24" fmla="*/ 32120 w 115508"/>
                  <a:gd name="connsiteY24" fmla="*/ 7634 h 29648"/>
                  <a:gd name="connsiteX25" fmla="*/ 35840 w 115508"/>
                  <a:gd name="connsiteY25" fmla="*/ 7634 h 29648"/>
                  <a:gd name="connsiteX26" fmla="*/ 35840 w 115508"/>
                  <a:gd name="connsiteY26" fmla="*/ 11042 h 29648"/>
                  <a:gd name="connsiteX27" fmla="*/ 32120 w 115508"/>
                  <a:gd name="connsiteY27" fmla="*/ 11042 h 29648"/>
                  <a:gd name="connsiteX28" fmla="*/ 32120 w 115508"/>
                  <a:gd name="connsiteY28" fmla="*/ 17244 h 29648"/>
                  <a:gd name="connsiteX29" fmla="*/ 34134 w 115508"/>
                  <a:gd name="connsiteY29" fmla="*/ 19698 h 29648"/>
                  <a:gd name="connsiteX30" fmla="*/ 35601 w 115508"/>
                  <a:gd name="connsiteY30" fmla="*/ 19425 h 29648"/>
                  <a:gd name="connsiteX31" fmla="*/ 36318 w 115508"/>
                  <a:gd name="connsiteY31" fmla="*/ 22833 h 29648"/>
                  <a:gd name="connsiteX32" fmla="*/ 32905 w 115508"/>
                  <a:gd name="connsiteY32" fmla="*/ 23412 h 29648"/>
                  <a:gd name="connsiteX33" fmla="*/ 27512 w 115508"/>
                  <a:gd name="connsiteY33" fmla="*/ 17380 h 29648"/>
                  <a:gd name="connsiteX34" fmla="*/ 37513 w 115508"/>
                  <a:gd name="connsiteY34" fmla="*/ 15267 h 29648"/>
                  <a:gd name="connsiteX35" fmla="*/ 44520 w 115508"/>
                  <a:gd name="connsiteY35" fmla="*/ 7172 h 29648"/>
                  <a:gd name="connsiteX36" fmla="*/ 44817 w 115508"/>
                  <a:gd name="connsiteY36" fmla="*/ 7157 h 29648"/>
                  <a:gd name="connsiteX37" fmla="*/ 51499 w 115508"/>
                  <a:gd name="connsiteY37" fmla="*/ 13570 h 29648"/>
                  <a:gd name="connsiteX38" fmla="*/ 51439 w 115508"/>
                  <a:gd name="connsiteY38" fmla="*/ 14586 h 29648"/>
                  <a:gd name="connsiteX39" fmla="*/ 51235 w 115508"/>
                  <a:gd name="connsiteY39" fmla="*/ 16596 h 29648"/>
                  <a:gd name="connsiteX40" fmla="*/ 41848 w 115508"/>
                  <a:gd name="connsiteY40" fmla="*/ 16596 h 29648"/>
                  <a:gd name="connsiteX41" fmla="*/ 45876 w 115508"/>
                  <a:gd name="connsiteY41" fmla="*/ 20004 h 29648"/>
                  <a:gd name="connsiteX42" fmla="*/ 49289 w 115508"/>
                  <a:gd name="connsiteY42" fmla="*/ 18982 h 29648"/>
                  <a:gd name="connsiteX43" fmla="*/ 50825 w 115508"/>
                  <a:gd name="connsiteY43" fmla="*/ 21777 h 29648"/>
                  <a:gd name="connsiteX44" fmla="*/ 45329 w 115508"/>
                  <a:gd name="connsiteY44" fmla="*/ 23515 h 29648"/>
                  <a:gd name="connsiteX45" fmla="*/ 37388 w 115508"/>
                  <a:gd name="connsiteY45" fmla="*/ 16331 h 29648"/>
                  <a:gd name="connsiteX46" fmla="*/ 37410 w 115508"/>
                  <a:gd name="connsiteY46" fmla="*/ 15267 h 29648"/>
                  <a:gd name="connsiteX47" fmla="*/ 47514 w 115508"/>
                  <a:gd name="connsiteY47" fmla="*/ 13563 h 29648"/>
                  <a:gd name="connsiteX48" fmla="*/ 44920 w 115508"/>
                  <a:gd name="connsiteY48" fmla="*/ 10633 h 29648"/>
                  <a:gd name="connsiteX49" fmla="*/ 41916 w 115508"/>
                  <a:gd name="connsiteY49" fmla="*/ 13563 h 29648"/>
                  <a:gd name="connsiteX50" fmla="*/ 53317 w 115508"/>
                  <a:gd name="connsiteY50" fmla="*/ 25662 h 29648"/>
                  <a:gd name="connsiteX51" fmla="*/ 55535 w 115508"/>
                  <a:gd name="connsiteY51" fmla="*/ 22526 h 29648"/>
                  <a:gd name="connsiteX52" fmla="*/ 55535 w 115508"/>
                  <a:gd name="connsiteY52" fmla="*/ 22526 h 29648"/>
                  <a:gd name="connsiteX53" fmla="*/ 54102 w 115508"/>
                  <a:gd name="connsiteY53" fmla="*/ 19868 h 29648"/>
                  <a:gd name="connsiteX54" fmla="*/ 55843 w 115508"/>
                  <a:gd name="connsiteY54" fmla="*/ 16971 h 29648"/>
                  <a:gd name="connsiteX55" fmla="*/ 55843 w 115508"/>
                  <a:gd name="connsiteY55" fmla="*/ 16971 h 29648"/>
                  <a:gd name="connsiteX56" fmla="*/ 53522 w 115508"/>
                  <a:gd name="connsiteY56" fmla="*/ 12746 h 29648"/>
                  <a:gd name="connsiteX57" fmla="*/ 59423 w 115508"/>
                  <a:gd name="connsiteY57" fmla="*/ 7121 h 29648"/>
                  <a:gd name="connsiteX58" fmla="*/ 59939 w 115508"/>
                  <a:gd name="connsiteY58" fmla="*/ 7157 h 29648"/>
                  <a:gd name="connsiteX59" fmla="*/ 62328 w 115508"/>
                  <a:gd name="connsiteY59" fmla="*/ 7531 h 29648"/>
                  <a:gd name="connsiteX60" fmla="*/ 67994 w 115508"/>
                  <a:gd name="connsiteY60" fmla="*/ 7531 h 29648"/>
                  <a:gd name="connsiteX61" fmla="*/ 67994 w 115508"/>
                  <a:gd name="connsiteY61" fmla="*/ 10939 h 29648"/>
                  <a:gd name="connsiteX62" fmla="*/ 65502 w 115508"/>
                  <a:gd name="connsiteY62" fmla="*/ 10939 h 29648"/>
                  <a:gd name="connsiteX63" fmla="*/ 66049 w 115508"/>
                  <a:gd name="connsiteY63" fmla="*/ 12950 h 29648"/>
                  <a:gd name="connsiteX64" fmla="*/ 59939 w 115508"/>
                  <a:gd name="connsiteY64" fmla="*/ 18164 h 29648"/>
                  <a:gd name="connsiteX65" fmla="*/ 58027 w 115508"/>
                  <a:gd name="connsiteY65" fmla="*/ 17857 h 29648"/>
                  <a:gd name="connsiteX66" fmla="*/ 57515 w 115508"/>
                  <a:gd name="connsiteY66" fmla="*/ 19016 h 29648"/>
                  <a:gd name="connsiteX67" fmla="*/ 59836 w 115508"/>
                  <a:gd name="connsiteY67" fmla="*/ 20141 h 29648"/>
                  <a:gd name="connsiteX68" fmla="*/ 62328 w 115508"/>
                  <a:gd name="connsiteY68" fmla="*/ 20141 h 29648"/>
                  <a:gd name="connsiteX69" fmla="*/ 68267 w 115508"/>
                  <a:gd name="connsiteY69" fmla="*/ 24094 h 29648"/>
                  <a:gd name="connsiteX70" fmla="*/ 59563 w 115508"/>
                  <a:gd name="connsiteY70" fmla="*/ 29649 h 29648"/>
                  <a:gd name="connsiteX71" fmla="*/ 53214 w 115508"/>
                  <a:gd name="connsiteY71" fmla="*/ 25662 h 29648"/>
                  <a:gd name="connsiteX72" fmla="*/ 64103 w 115508"/>
                  <a:gd name="connsiteY72" fmla="*/ 24810 h 29648"/>
                  <a:gd name="connsiteX73" fmla="*/ 61748 w 115508"/>
                  <a:gd name="connsiteY73" fmla="*/ 23617 h 29648"/>
                  <a:gd name="connsiteX74" fmla="*/ 60007 w 115508"/>
                  <a:gd name="connsiteY74" fmla="*/ 23617 h 29648"/>
                  <a:gd name="connsiteX75" fmla="*/ 57857 w 115508"/>
                  <a:gd name="connsiteY75" fmla="*/ 23412 h 29648"/>
                  <a:gd name="connsiteX76" fmla="*/ 57003 w 115508"/>
                  <a:gd name="connsiteY76" fmla="*/ 24912 h 29648"/>
                  <a:gd name="connsiteX77" fmla="*/ 60417 w 115508"/>
                  <a:gd name="connsiteY77" fmla="*/ 26684 h 29648"/>
                  <a:gd name="connsiteX78" fmla="*/ 64001 w 115508"/>
                  <a:gd name="connsiteY78" fmla="*/ 24810 h 29648"/>
                  <a:gd name="connsiteX79" fmla="*/ 62294 w 115508"/>
                  <a:gd name="connsiteY79" fmla="*/ 12746 h 29648"/>
                  <a:gd name="connsiteX80" fmla="*/ 60178 w 115508"/>
                  <a:gd name="connsiteY80" fmla="*/ 10224 h 29648"/>
                  <a:gd name="connsiteX81" fmla="*/ 58061 w 115508"/>
                  <a:gd name="connsiteY81" fmla="*/ 12746 h 29648"/>
                  <a:gd name="connsiteX82" fmla="*/ 60178 w 115508"/>
                  <a:gd name="connsiteY82" fmla="*/ 15336 h 29648"/>
                  <a:gd name="connsiteX83" fmla="*/ 62192 w 115508"/>
                  <a:gd name="connsiteY83" fmla="*/ 12746 h 29648"/>
                  <a:gd name="connsiteX84" fmla="*/ 70964 w 115508"/>
                  <a:gd name="connsiteY84" fmla="*/ 7531 h 29648"/>
                  <a:gd name="connsiteX85" fmla="*/ 74719 w 115508"/>
                  <a:gd name="connsiteY85" fmla="*/ 7531 h 29648"/>
                  <a:gd name="connsiteX86" fmla="*/ 75060 w 115508"/>
                  <a:gd name="connsiteY86" fmla="*/ 10224 h 29648"/>
                  <a:gd name="connsiteX87" fmla="*/ 75060 w 115508"/>
                  <a:gd name="connsiteY87" fmla="*/ 10224 h 29648"/>
                  <a:gd name="connsiteX88" fmla="*/ 79463 w 115508"/>
                  <a:gd name="connsiteY88" fmla="*/ 7157 h 29648"/>
                  <a:gd name="connsiteX89" fmla="*/ 81306 w 115508"/>
                  <a:gd name="connsiteY89" fmla="*/ 7463 h 29648"/>
                  <a:gd name="connsiteX90" fmla="*/ 80555 w 115508"/>
                  <a:gd name="connsiteY90" fmla="*/ 11416 h 29648"/>
                  <a:gd name="connsiteX91" fmla="*/ 78883 w 115508"/>
                  <a:gd name="connsiteY91" fmla="*/ 11178 h 29648"/>
                  <a:gd name="connsiteX92" fmla="*/ 75470 w 115508"/>
                  <a:gd name="connsiteY92" fmla="*/ 14041 h 29648"/>
                  <a:gd name="connsiteX93" fmla="*/ 75470 w 115508"/>
                  <a:gd name="connsiteY93" fmla="*/ 23003 h 29648"/>
                  <a:gd name="connsiteX94" fmla="*/ 70861 w 115508"/>
                  <a:gd name="connsiteY94" fmla="*/ 23003 h 29648"/>
                  <a:gd name="connsiteX95" fmla="*/ 81204 w 115508"/>
                  <a:gd name="connsiteY95" fmla="*/ 2828 h 29648"/>
                  <a:gd name="connsiteX96" fmla="*/ 83620 w 115508"/>
                  <a:gd name="connsiteY96" fmla="*/ 8 h 29648"/>
                  <a:gd name="connsiteX97" fmla="*/ 86445 w 115508"/>
                  <a:gd name="connsiteY97" fmla="*/ 2420 h 29648"/>
                  <a:gd name="connsiteX98" fmla="*/ 84029 w 115508"/>
                  <a:gd name="connsiteY98" fmla="*/ 5240 h 29648"/>
                  <a:gd name="connsiteX99" fmla="*/ 83798 w 115508"/>
                  <a:gd name="connsiteY99" fmla="*/ 5248 h 29648"/>
                  <a:gd name="connsiteX100" fmla="*/ 80907 w 115508"/>
                  <a:gd name="connsiteY100" fmla="*/ 3598 h 29648"/>
                  <a:gd name="connsiteX101" fmla="*/ 80829 w 115508"/>
                  <a:gd name="connsiteY101" fmla="*/ 2828 h 29648"/>
                  <a:gd name="connsiteX102" fmla="*/ 81511 w 115508"/>
                  <a:gd name="connsiteY102" fmla="*/ 7531 h 29648"/>
                  <a:gd name="connsiteX103" fmla="*/ 86119 w 115508"/>
                  <a:gd name="connsiteY103" fmla="*/ 7531 h 29648"/>
                  <a:gd name="connsiteX104" fmla="*/ 86119 w 115508"/>
                  <a:gd name="connsiteY104" fmla="*/ 23003 h 29648"/>
                  <a:gd name="connsiteX105" fmla="*/ 81238 w 115508"/>
                  <a:gd name="connsiteY105" fmla="*/ 23003 h 29648"/>
                  <a:gd name="connsiteX106" fmla="*/ 90761 w 115508"/>
                  <a:gd name="connsiteY106" fmla="*/ 17380 h 29648"/>
                  <a:gd name="connsiteX107" fmla="*/ 90761 w 115508"/>
                  <a:gd name="connsiteY107" fmla="*/ 11110 h 29648"/>
                  <a:gd name="connsiteX108" fmla="*/ 88645 w 115508"/>
                  <a:gd name="connsiteY108" fmla="*/ 11110 h 29648"/>
                  <a:gd name="connsiteX109" fmla="*/ 88645 w 115508"/>
                  <a:gd name="connsiteY109" fmla="*/ 7702 h 29648"/>
                  <a:gd name="connsiteX110" fmla="*/ 91000 w 115508"/>
                  <a:gd name="connsiteY110" fmla="*/ 7702 h 29648"/>
                  <a:gd name="connsiteX111" fmla="*/ 91273 w 115508"/>
                  <a:gd name="connsiteY111" fmla="*/ 3510 h 29648"/>
                  <a:gd name="connsiteX112" fmla="*/ 95062 w 115508"/>
                  <a:gd name="connsiteY112" fmla="*/ 3510 h 29648"/>
                  <a:gd name="connsiteX113" fmla="*/ 95062 w 115508"/>
                  <a:gd name="connsiteY113" fmla="*/ 7634 h 29648"/>
                  <a:gd name="connsiteX114" fmla="*/ 98783 w 115508"/>
                  <a:gd name="connsiteY114" fmla="*/ 7634 h 29648"/>
                  <a:gd name="connsiteX115" fmla="*/ 98783 w 115508"/>
                  <a:gd name="connsiteY115" fmla="*/ 11042 h 29648"/>
                  <a:gd name="connsiteX116" fmla="*/ 95062 w 115508"/>
                  <a:gd name="connsiteY116" fmla="*/ 11042 h 29648"/>
                  <a:gd name="connsiteX117" fmla="*/ 95062 w 115508"/>
                  <a:gd name="connsiteY117" fmla="*/ 17244 h 29648"/>
                  <a:gd name="connsiteX118" fmla="*/ 97076 w 115508"/>
                  <a:gd name="connsiteY118" fmla="*/ 19698 h 29648"/>
                  <a:gd name="connsiteX119" fmla="*/ 98544 w 115508"/>
                  <a:gd name="connsiteY119" fmla="*/ 19425 h 29648"/>
                  <a:gd name="connsiteX120" fmla="*/ 99295 w 115508"/>
                  <a:gd name="connsiteY120" fmla="*/ 22833 h 29648"/>
                  <a:gd name="connsiteX121" fmla="*/ 95881 w 115508"/>
                  <a:gd name="connsiteY121" fmla="*/ 23412 h 29648"/>
                  <a:gd name="connsiteX122" fmla="*/ 90488 w 115508"/>
                  <a:gd name="connsiteY122" fmla="*/ 17380 h 29648"/>
                  <a:gd name="connsiteX123" fmla="*/ 101309 w 115508"/>
                  <a:gd name="connsiteY123" fmla="*/ 28729 h 29648"/>
                  <a:gd name="connsiteX124" fmla="*/ 102128 w 115508"/>
                  <a:gd name="connsiteY124" fmla="*/ 25321 h 29648"/>
                  <a:gd name="connsiteX125" fmla="*/ 103186 w 115508"/>
                  <a:gd name="connsiteY125" fmla="*/ 25321 h 29648"/>
                  <a:gd name="connsiteX126" fmla="*/ 105883 w 115508"/>
                  <a:gd name="connsiteY126" fmla="*/ 23310 h 29648"/>
                  <a:gd name="connsiteX127" fmla="*/ 106122 w 115508"/>
                  <a:gd name="connsiteY127" fmla="*/ 22492 h 29648"/>
                  <a:gd name="connsiteX128" fmla="*/ 100148 w 115508"/>
                  <a:gd name="connsiteY128" fmla="*/ 7429 h 29648"/>
                  <a:gd name="connsiteX129" fmla="*/ 104722 w 115508"/>
                  <a:gd name="connsiteY129" fmla="*/ 7429 h 29648"/>
                  <a:gd name="connsiteX130" fmla="*/ 106941 w 115508"/>
                  <a:gd name="connsiteY130" fmla="*/ 14245 h 29648"/>
                  <a:gd name="connsiteX131" fmla="*/ 108170 w 115508"/>
                  <a:gd name="connsiteY131" fmla="*/ 18641 h 29648"/>
                  <a:gd name="connsiteX132" fmla="*/ 108170 w 115508"/>
                  <a:gd name="connsiteY132" fmla="*/ 18641 h 29648"/>
                  <a:gd name="connsiteX133" fmla="*/ 109228 w 115508"/>
                  <a:gd name="connsiteY133" fmla="*/ 14245 h 29648"/>
                  <a:gd name="connsiteX134" fmla="*/ 111105 w 115508"/>
                  <a:gd name="connsiteY134" fmla="*/ 7429 h 29648"/>
                  <a:gd name="connsiteX135" fmla="*/ 115508 w 115508"/>
                  <a:gd name="connsiteY135" fmla="*/ 7429 h 29648"/>
                  <a:gd name="connsiteX136" fmla="*/ 110115 w 115508"/>
                  <a:gd name="connsiteY136" fmla="*/ 23072 h 29648"/>
                  <a:gd name="connsiteX137" fmla="*/ 103288 w 115508"/>
                  <a:gd name="connsiteY137" fmla="*/ 28933 h 29648"/>
                  <a:gd name="connsiteX138" fmla="*/ 101309 w 115508"/>
                  <a:gd name="connsiteY138" fmla="*/ 28729 h 2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115508" h="29648">
                    <a:moveTo>
                      <a:pt x="0" y="2658"/>
                    </a:moveTo>
                    <a:lnTo>
                      <a:pt x="4608" y="2658"/>
                    </a:lnTo>
                    <a:lnTo>
                      <a:pt x="4608" y="23106"/>
                    </a:lnTo>
                    <a:lnTo>
                      <a:pt x="0" y="23106"/>
                    </a:lnTo>
                    <a:close/>
                    <a:moveTo>
                      <a:pt x="9148" y="7531"/>
                    </a:moveTo>
                    <a:lnTo>
                      <a:pt x="12903" y="7531"/>
                    </a:lnTo>
                    <a:lnTo>
                      <a:pt x="13210" y="9474"/>
                    </a:lnTo>
                    <a:lnTo>
                      <a:pt x="13210" y="9474"/>
                    </a:lnTo>
                    <a:cubicBezTo>
                      <a:pt x="14487" y="8058"/>
                      <a:pt x="16286" y="7222"/>
                      <a:pt x="18193" y="7157"/>
                    </a:cubicBezTo>
                    <a:cubicBezTo>
                      <a:pt x="21607" y="7157"/>
                      <a:pt x="22972" y="9508"/>
                      <a:pt x="22972" y="13393"/>
                    </a:cubicBezTo>
                    <a:lnTo>
                      <a:pt x="22972" y="23003"/>
                    </a:lnTo>
                    <a:lnTo>
                      <a:pt x="18432" y="23003"/>
                    </a:lnTo>
                    <a:lnTo>
                      <a:pt x="18432" y="13972"/>
                    </a:lnTo>
                    <a:cubicBezTo>
                      <a:pt x="18432" y="11757"/>
                      <a:pt x="17818" y="11042"/>
                      <a:pt x="16487" y="11042"/>
                    </a:cubicBezTo>
                    <a:cubicBezTo>
                      <a:pt x="15364" y="11123"/>
                      <a:pt x="14326" y="11666"/>
                      <a:pt x="13619" y="12541"/>
                    </a:cubicBezTo>
                    <a:lnTo>
                      <a:pt x="13619" y="23003"/>
                    </a:lnTo>
                    <a:lnTo>
                      <a:pt x="9148" y="23003"/>
                    </a:lnTo>
                    <a:close/>
                    <a:moveTo>
                      <a:pt x="27614" y="17380"/>
                    </a:moveTo>
                    <a:lnTo>
                      <a:pt x="27614" y="11110"/>
                    </a:lnTo>
                    <a:lnTo>
                      <a:pt x="25498" y="11110"/>
                    </a:lnTo>
                    <a:lnTo>
                      <a:pt x="25498" y="7702"/>
                    </a:lnTo>
                    <a:lnTo>
                      <a:pt x="27887" y="7702"/>
                    </a:lnTo>
                    <a:lnTo>
                      <a:pt x="28331" y="3510"/>
                    </a:lnTo>
                    <a:lnTo>
                      <a:pt x="32120" y="3510"/>
                    </a:lnTo>
                    <a:lnTo>
                      <a:pt x="32120" y="7634"/>
                    </a:lnTo>
                    <a:lnTo>
                      <a:pt x="35840" y="7634"/>
                    </a:lnTo>
                    <a:lnTo>
                      <a:pt x="35840" y="11042"/>
                    </a:lnTo>
                    <a:lnTo>
                      <a:pt x="32120" y="11042"/>
                    </a:lnTo>
                    <a:lnTo>
                      <a:pt x="32120" y="17244"/>
                    </a:lnTo>
                    <a:cubicBezTo>
                      <a:pt x="32120" y="18982"/>
                      <a:pt x="32905" y="19698"/>
                      <a:pt x="34134" y="19698"/>
                    </a:cubicBezTo>
                    <a:cubicBezTo>
                      <a:pt x="34634" y="19682"/>
                      <a:pt x="35129" y="19591"/>
                      <a:pt x="35601" y="19425"/>
                    </a:cubicBezTo>
                    <a:lnTo>
                      <a:pt x="36318" y="22833"/>
                    </a:lnTo>
                    <a:cubicBezTo>
                      <a:pt x="35220" y="23213"/>
                      <a:pt x="34067" y="23409"/>
                      <a:pt x="32905" y="23412"/>
                    </a:cubicBezTo>
                    <a:cubicBezTo>
                      <a:pt x="29048" y="23378"/>
                      <a:pt x="27512" y="20959"/>
                      <a:pt x="27512" y="17380"/>
                    </a:cubicBezTo>
                    <a:close/>
                    <a:moveTo>
                      <a:pt x="37513" y="15267"/>
                    </a:moveTo>
                    <a:cubicBezTo>
                      <a:pt x="37209" y="11100"/>
                      <a:pt x="40346" y="7476"/>
                      <a:pt x="44520" y="7172"/>
                    </a:cubicBezTo>
                    <a:cubicBezTo>
                      <a:pt x="44619" y="7165"/>
                      <a:pt x="44718" y="7160"/>
                      <a:pt x="44817" y="7157"/>
                    </a:cubicBezTo>
                    <a:cubicBezTo>
                      <a:pt x="48436" y="7086"/>
                      <a:pt x="51427" y="9957"/>
                      <a:pt x="51499" y="13570"/>
                    </a:cubicBezTo>
                    <a:cubicBezTo>
                      <a:pt x="51505" y="13910"/>
                      <a:pt x="51486" y="14249"/>
                      <a:pt x="51439" y="14586"/>
                    </a:cubicBezTo>
                    <a:cubicBezTo>
                      <a:pt x="51446" y="15262"/>
                      <a:pt x="51377" y="15936"/>
                      <a:pt x="51235" y="16596"/>
                    </a:cubicBezTo>
                    <a:lnTo>
                      <a:pt x="41848" y="16596"/>
                    </a:lnTo>
                    <a:cubicBezTo>
                      <a:pt x="42029" y="18642"/>
                      <a:pt x="43825" y="20162"/>
                      <a:pt x="45876" y="20004"/>
                    </a:cubicBezTo>
                    <a:cubicBezTo>
                      <a:pt x="47089" y="20006"/>
                      <a:pt x="48277" y="19650"/>
                      <a:pt x="49289" y="18982"/>
                    </a:cubicBezTo>
                    <a:lnTo>
                      <a:pt x="50825" y="21777"/>
                    </a:lnTo>
                    <a:cubicBezTo>
                      <a:pt x="49198" y="22869"/>
                      <a:pt x="47290" y="23473"/>
                      <a:pt x="45329" y="23515"/>
                    </a:cubicBezTo>
                    <a:cubicBezTo>
                      <a:pt x="41149" y="23720"/>
                      <a:pt x="37594" y="20504"/>
                      <a:pt x="37388" y="16331"/>
                    </a:cubicBezTo>
                    <a:cubicBezTo>
                      <a:pt x="37371" y="15976"/>
                      <a:pt x="37378" y="15621"/>
                      <a:pt x="37410" y="15267"/>
                    </a:cubicBezTo>
                    <a:close/>
                    <a:moveTo>
                      <a:pt x="47514" y="13563"/>
                    </a:moveTo>
                    <a:cubicBezTo>
                      <a:pt x="47514" y="11859"/>
                      <a:pt x="46763" y="10633"/>
                      <a:pt x="44920" y="10633"/>
                    </a:cubicBezTo>
                    <a:cubicBezTo>
                      <a:pt x="43302" y="10667"/>
                      <a:pt x="41988" y="11949"/>
                      <a:pt x="41916" y="13563"/>
                    </a:cubicBezTo>
                    <a:close/>
                    <a:moveTo>
                      <a:pt x="53317" y="25662"/>
                    </a:moveTo>
                    <a:cubicBezTo>
                      <a:pt x="53401" y="24281"/>
                      <a:pt x="54260" y="23067"/>
                      <a:pt x="55535" y="22526"/>
                    </a:cubicBezTo>
                    <a:lnTo>
                      <a:pt x="55535" y="22526"/>
                    </a:lnTo>
                    <a:cubicBezTo>
                      <a:pt x="54613" y="21963"/>
                      <a:pt x="54066" y="20947"/>
                      <a:pt x="54102" y="19868"/>
                    </a:cubicBezTo>
                    <a:cubicBezTo>
                      <a:pt x="54204" y="18686"/>
                      <a:pt x="54847" y="17618"/>
                      <a:pt x="55843" y="16971"/>
                    </a:cubicBezTo>
                    <a:lnTo>
                      <a:pt x="55843" y="16971"/>
                    </a:lnTo>
                    <a:cubicBezTo>
                      <a:pt x="54396" y="16051"/>
                      <a:pt x="53521" y="14458"/>
                      <a:pt x="53522" y="12746"/>
                    </a:cubicBezTo>
                    <a:cubicBezTo>
                      <a:pt x="53596" y="9566"/>
                      <a:pt x="56238" y="7047"/>
                      <a:pt x="59423" y="7121"/>
                    </a:cubicBezTo>
                    <a:cubicBezTo>
                      <a:pt x="59595" y="7126"/>
                      <a:pt x="59767" y="7137"/>
                      <a:pt x="59939" y="7157"/>
                    </a:cubicBezTo>
                    <a:cubicBezTo>
                      <a:pt x="60750" y="7151"/>
                      <a:pt x="61557" y="7278"/>
                      <a:pt x="62328" y="7531"/>
                    </a:cubicBezTo>
                    <a:lnTo>
                      <a:pt x="67994" y="7531"/>
                    </a:lnTo>
                    <a:lnTo>
                      <a:pt x="67994" y="10939"/>
                    </a:lnTo>
                    <a:lnTo>
                      <a:pt x="65502" y="10939"/>
                    </a:lnTo>
                    <a:cubicBezTo>
                      <a:pt x="65869" y="11545"/>
                      <a:pt x="66059" y="12242"/>
                      <a:pt x="66049" y="12950"/>
                    </a:cubicBezTo>
                    <a:cubicBezTo>
                      <a:pt x="66049" y="16358"/>
                      <a:pt x="63318" y="18164"/>
                      <a:pt x="59939" y="18164"/>
                    </a:cubicBezTo>
                    <a:cubicBezTo>
                      <a:pt x="59290" y="18153"/>
                      <a:pt x="58646" y="18050"/>
                      <a:pt x="58027" y="17857"/>
                    </a:cubicBezTo>
                    <a:cubicBezTo>
                      <a:pt x="57671" y="18132"/>
                      <a:pt x="57479" y="18568"/>
                      <a:pt x="57515" y="19016"/>
                    </a:cubicBezTo>
                    <a:cubicBezTo>
                      <a:pt x="57515" y="19766"/>
                      <a:pt x="58130" y="20141"/>
                      <a:pt x="59836" y="20141"/>
                    </a:cubicBezTo>
                    <a:lnTo>
                      <a:pt x="62328" y="20141"/>
                    </a:lnTo>
                    <a:cubicBezTo>
                      <a:pt x="66151" y="20141"/>
                      <a:pt x="68267" y="21299"/>
                      <a:pt x="68267" y="24094"/>
                    </a:cubicBezTo>
                    <a:cubicBezTo>
                      <a:pt x="68267" y="26888"/>
                      <a:pt x="64854" y="29649"/>
                      <a:pt x="59563" y="29649"/>
                    </a:cubicBezTo>
                    <a:cubicBezTo>
                      <a:pt x="56116" y="29581"/>
                      <a:pt x="53214" y="28388"/>
                      <a:pt x="53214" y="25662"/>
                    </a:cubicBezTo>
                    <a:close/>
                    <a:moveTo>
                      <a:pt x="64103" y="24810"/>
                    </a:moveTo>
                    <a:cubicBezTo>
                      <a:pt x="64103" y="23821"/>
                      <a:pt x="63250" y="23617"/>
                      <a:pt x="61748" y="23617"/>
                    </a:cubicBezTo>
                    <a:lnTo>
                      <a:pt x="60007" y="23617"/>
                    </a:lnTo>
                    <a:cubicBezTo>
                      <a:pt x="59284" y="23645"/>
                      <a:pt x="58561" y="23577"/>
                      <a:pt x="57857" y="23412"/>
                    </a:cubicBezTo>
                    <a:cubicBezTo>
                      <a:pt x="57353" y="23752"/>
                      <a:pt x="57038" y="24307"/>
                      <a:pt x="57003" y="24912"/>
                    </a:cubicBezTo>
                    <a:cubicBezTo>
                      <a:pt x="57003" y="26105"/>
                      <a:pt x="58369" y="26684"/>
                      <a:pt x="60417" y="26684"/>
                    </a:cubicBezTo>
                    <a:cubicBezTo>
                      <a:pt x="62465" y="26684"/>
                      <a:pt x="64001" y="25866"/>
                      <a:pt x="64001" y="24810"/>
                    </a:cubicBezTo>
                    <a:close/>
                    <a:moveTo>
                      <a:pt x="62294" y="12746"/>
                    </a:moveTo>
                    <a:cubicBezTo>
                      <a:pt x="62294" y="11076"/>
                      <a:pt x="61406" y="10224"/>
                      <a:pt x="60178" y="10224"/>
                    </a:cubicBezTo>
                    <a:cubicBezTo>
                      <a:pt x="58949" y="10224"/>
                      <a:pt x="58061" y="11076"/>
                      <a:pt x="58061" y="12746"/>
                    </a:cubicBezTo>
                    <a:cubicBezTo>
                      <a:pt x="58061" y="14415"/>
                      <a:pt x="58949" y="15336"/>
                      <a:pt x="60178" y="15336"/>
                    </a:cubicBezTo>
                    <a:cubicBezTo>
                      <a:pt x="61406" y="15336"/>
                      <a:pt x="62192" y="14449"/>
                      <a:pt x="62192" y="12746"/>
                    </a:cubicBezTo>
                    <a:close/>
                    <a:moveTo>
                      <a:pt x="70964" y="7531"/>
                    </a:moveTo>
                    <a:lnTo>
                      <a:pt x="74719" y="7531"/>
                    </a:lnTo>
                    <a:lnTo>
                      <a:pt x="75060" y="10224"/>
                    </a:lnTo>
                    <a:lnTo>
                      <a:pt x="75060" y="10224"/>
                    </a:lnTo>
                    <a:cubicBezTo>
                      <a:pt x="75849" y="8469"/>
                      <a:pt x="77541" y="7290"/>
                      <a:pt x="79463" y="7157"/>
                    </a:cubicBezTo>
                    <a:cubicBezTo>
                      <a:pt x="80093" y="7118"/>
                      <a:pt x="80723" y="7223"/>
                      <a:pt x="81306" y="7463"/>
                    </a:cubicBezTo>
                    <a:lnTo>
                      <a:pt x="80555" y="11416"/>
                    </a:lnTo>
                    <a:cubicBezTo>
                      <a:pt x="80011" y="11263"/>
                      <a:pt x="79448" y="11183"/>
                      <a:pt x="78883" y="11178"/>
                    </a:cubicBezTo>
                    <a:cubicBezTo>
                      <a:pt x="77252" y="11313"/>
                      <a:pt x="75884" y="12460"/>
                      <a:pt x="75470" y="14041"/>
                    </a:cubicBezTo>
                    <a:lnTo>
                      <a:pt x="75470" y="23003"/>
                    </a:lnTo>
                    <a:lnTo>
                      <a:pt x="70861" y="23003"/>
                    </a:lnTo>
                    <a:close/>
                    <a:moveTo>
                      <a:pt x="81204" y="2828"/>
                    </a:moveTo>
                    <a:cubicBezTo>
                      <a:pt x="81091" y="1384"/>
                      <a:pt x="82172" y="121"/>
                      <a:pt x="83620" y="8"/>
                    </a:cubicBezTo>
                    <a:cubicBezTo>
                      <a:pt x="85067" y="-105"/>
                      <a:pt x="86332" y="975"/>
                      <a:pt x="86445" y="2420"/>
                    </a:cubicBezTo>
                    <a:cubicBezTo>
                      <a:pt x="86557" y="3864"/>
                      <a:pt x="85476" y="5127"/>
                      <a:pt x="84029" y="5240"/>
                    </a:cubicBezTo>
                    <a:cubicBezTo>
                      <a:pt x="83952" y="5246"/>
                      <a:pt x="83875" y="5249"/>
                      <a:pt x="83798" y="5248"/>
                    </a:cubicBezTo>
                    <a:cubicBezTo>
                      <a:pt x="82543" y="5590"/>
                      <a:pt x="81249" y="4851"/>
                      <a:pt x="80907" y="3598"/>
                    </a:cubicBezTo>
                    <a:cubicBezTo>
                      <a:pt x="80838" y="3347"/>
                      <a:pt x="80812" y="3087"/>
                      <a:pt x="80829" y="2828"/>
                    </a:cubicBezTo>
                    <a:close/>
                    <a:moveTo>
                      <a:pt x="81511" y="7531"/>
                    </a:moveTo>
                    <a:lnTo>
                      <a:pt x="86119" y="7531"/>
                    </a:lnTo>
                    <a:lnTo>
                      <a:pt x="86119" y="23003"/>
                    </a:lnTo>
                    <a:lnTo>
                      <a:pt x="81238" y="23003"/>
                    </a:lnTo>
                    <a:close/>
                    <a:moveTo>
                      <a:pt x="90761" y="17380"/>
                    </a:moveTo>
                    <a:lnTo>
                      <a:pt x="90761" y="11110"/>
                    </a:lnTo>
                    <a:lnTo>
                      <a:pt x="88645" y="11110"/>
                    </a:lnTo>
                    <a:lnTo>
                      <a:pt x="88645" y="7702"/>
                    </a:lnTo>
                    <a:lnTo>
                      <a:pt x="91000" y="7702"/>
                    </a:lnTo>
                    <a:lnTo>
                      <a:pt x="91273" y="3510"/>
                    </a:lnTo>
                    <a:lnTo>
                      <a:pt x="95062" y="3510"/>
                    </a:lnTo>
                    <a:lnTo>
                      <a:pt x="95062" y="7634"/>
                    </a:lnTo>
                    <a:lnTo>
                      <a:pt x="98783" y="7634"/>
                    </a:lnTo>
                    <a:lnTo>
                      <a:pt x="98783" y="11042"/>
                    </a:lnTo>
                    <a:lnTo>
                      <a:pt x="95062" y="11042"/>
                    </a:lnTo>
                    <a:lnTo>
                      <a:pt x="95062" y="17244"/>
                    </a:lnTo>
                    <a:cubicBezTo>
                      <a:pt x="95062" y="18982"/>
                      <a:pt x="95881" y="19698"/>
                      <a:pt x="97076" y="19698"/>
                    </a:cubicBezTo>
                    <a:cubicBezTo>
                      <a:pt x="97577" y="19682"/>
                      <a:pt x="98071" y="19591"/>
                      <a:pt x="98544" y="19425"/>
                    </a:cubicBezTo>
                    <a:lnTo>
                      <a:pt x="99295" y="22833"/>
                    </a:lnTo>
                    <a:cubicBezTo>
                      <a:pt x="98196" y="23210"/>
                      <a:pt x="97043" y="23405"/>
                      <a:pt x="95881" y="23412"/>
                    </a:cubicBezTo>
                    <a:cubicBezTo>
                      <a:pt x="91990" y="23378"/>
                      <a:pt x="90488" y="20959"/>
                      <a:pt x="90488" y="17380"/>
                    </a:cubicBezTo>
                    <a:close/>
                    <a:moveTo>
                      <a:pt x="101309" y="28729"/>
                    </a:moveTo>
                    <a:lnTo>
                      <a:pt x="102128" y="25321"/>
                    </a:lnTo>
                    <a:cubicBezTo>
                      <a:pt x="102480" y="25356"/>
                      <a:pt x="102834" y="25356"/>
                      <a:pt x="103186" y="25321"/>
                    </a:cubicBezTo>
                    <a:cubicBezTo>
                      <a:pt x="104453" y="25388"/>
                      <a:pt x="105588" y="24542"/>
                      <a:pt x="105883" y="23310"/>
                    </a:cubicBezTo>
                    <a:lnTo>
                      <a:pt x="106122" y="22492"/>
                    </a:lnTo>
                    <a:lnTo>
                      <a:pt x="100148" y="7429"/>
                    </a:lnTo>
                    <a:lnTo>
                      <a:pt x="104722" y="7429"/>
                    </a:lnTo>
                    <a:lnTo>
                      <a:pt x="106941" y="14245"/>
                    </a:lnTo>
                    <a:cubicBezTo>
                      <a:pt x="107384" y="15642"/>
                      <a:pt x="107760" y="17108"/>
                      <a:pt x="108170" y="18641"/>
                    </a:cubicBezTo>
                    <a:lnTo>
                      <a:pt x="108170" y="18641"/>
                    </a:lnTo>
                    <a:cubicBezTo>
                      <a:pt x="108511" y="17176"/>
                      <a:pt x="108852" y="15710"/>
                      <a:pt x="109228" y="14245"/>
                    </a:cubicBezTo>
                    <a:lnTo>
                      <a:pt x="111105" y="7429"/>
                    </a:lnTo>
                    <a:lnTo>
                      <a:pt x="115508" y="7429"/>
                    </a:lnTo>
                    <a:lnTo>
                      <a:pt x="110115" y="23072"/>
                    </a:lnTo>
                    <a:cubicBezTo>
                      <a:pt x="108647" y="26922"/>
                      <a:pt x="107009" y="28933"/>
                      <a:pt x="103288" y="28933"/>
                    </a:cubicBezTo>
                    <a:cubicBezTo>
                      <a:pt x="102622" y="28962"/>
                      <a:pt x="101955" y="28893"/>
                      <a:pt x="101309" y="28729"/>
                    </a:cubicBezTo>
                    <a:close/>
                  </a:path>
                </a:pathLst>
              </a:custGeom>
              <a:solidFill>
                <a:srgbClr val="0D5EB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Graphic 204">
                <a:extLst>
                  <a:ext uri="{FF2B5EF4-FFF2-40B4-BE49-F238E27FC236}">
                    <a16:creationId xmlns:a16="http://schemas.microsoft.com/office/drawing/2014/main" id="{F9BEE386-C110-BF4B-8611-04709C3CF7DA}"/>
                  </a:ext>
                </a:extLst>
              </p:cNvPr>
              <p:cNvSpPr/>
              <p:nvPr/>
            </p:nvSpPr>
            <p:spPr>
              <a:xfrm>
                <a:off x="10366630" y="3034463"/>
                <a:ext cx="208420" cy="28319"/>
              </a:xfrm>
              <a:custGeom>
                <a:avLst/>
                <a:gdLst>
                  <a:gd name="connsiteX0" fmla="*/ 0 w 208420"/>
                  <a:gd name="connsiteY0" fmla="*/ 1772 h 28319"/>
                  <a:gd name="connsiteX1" fmla="*/ 5257 w 208420"/>
                  <a:gd name="connsiteY1" fmla="*/ 1772 h 28319"/>
                  <a:gd name="connsiteX2" fmla="*/ 11674 w 208420"/>
                  <a:gd name="connsiteY2" fmla="*/ 6509 h 28319"/>
                  <a:gd name="connsiteX3" fmla="*/ 8670 w 208420"/>
                  <a:gd name="connsiteY3" fmla="*/ 10735 h 28319"/>
                  <a:gd name="connsiteX4" fmla="*/ 8670 w 208420"/>
                  <a:gd name="connsiteY4" fmla="*/ 10735 h 28319"/>
                  <a:gd name="connsiteX5" fmla="*/ 12868 w 208420"/>
                  <a:gd name="connsiteY5" fmla="*/ 15404 h 28319"/>
                  <a:gd name="connsiteX6" fmla="*/ 5632 w 208420"/>
                  <a:gd name="connsiteY6" fmla="*/ 21095 h 28319"/>
                  <a:gd name="connsiteX7" fmla="*/ 0 w 208420"/>
                  <a:gd name="connsiteY7" fmla="*/ 21095 h 28319"/>
                  <a:gd name="connsiteX8" fmla="*/ 4745 w 208420"/>
                  <a:gd name="connsiteY8" fmla="*/ 10326 h 28319"/>
                  <a:gd name="connsiteX9" fmla="*/ 10377 w 208420"/>
                  <a:gd name="connsiteY9" fmla="*/ 6645 h 28319"/>
                  <a:gd name="connsiteX10" fmla="*/ 4915 w 208420"/>
                  <a:gd name="connsiteY10" fmla="*/ 2931 h 28319"/>
                  <a:gd name="connsiteX11" fmla="*/ 1331 w 208420"/>
                  <a:gd name="connsiteY11" fmla="*/ 2931 h 28319"/>
                  <a:gd name="connsiteX12" fmla="*/ 1331 w 208420"/>
                  <a:gd name="connsiteY12" fmla="*/ 10326 h 28319"/>
                  <a:gd name="connsiteX13" fmla="*/ 5325 w 208420"/>
                  <a:gd name="connsiteY13" fmla="*/ 20073 h 28319"/>
                  <a:gd name="connsiteX14" fmla="*/ 11571 w 208420"/>
                  <a:gd name="connsiteY14" fmla="*/ 15574 h 28319"/>
                  <a:gd name="connsiteX15" fmla="*/ 5325 w 208420"/>
                  <a:gd name="connsiteY15" fmla="*/ 11451 h 28319"/>
                  <a:gd name="connsiteX16" fmla="*/ 1331 w 208420"/>
                  <a:gd name="connsiteY16" fmla="*/ 11451 h 28319"/>
                  <a:gd name="connsiteX17" fmla="*/ 1331 w 208420"/>
                  <a:gd name="connsiteY17" fmla="*/ 20073 h 28319"/>
                  <a:gd name="connsiteX18" fmla="*/ 21811 w 208420"/>
                  <a:gd name="connsiteY18" fmla="*/ 6714 h 28319"/>
                  <a:gd name="connsiteX19" fmla="*/ 27239 w 208420"/>
                  <a:gd name="connsiteY19" fmla="*/ 13257 h 28319"/>
                  <a:gd name="connsiteX20" fmla="*/ 27239 w 208420"/>
                  <a:gd name="connsiteY20" fmla="*/ 14313 h 28319"/>
                  <a:gd name="connsiteX21" fmla="*/ 16999 w 208420"/>
                  <a:gd name="connsiteY21" fmla="*/ 14313 h 28319"/>
                  <a:gd name="connsiteX22" fmla="*/ 21877 w 208420"/>
                  <a:gd name="connsiteY22" fmla="*/ 20416 h 28319"/>
                  <a:gd name="connsiteX23" fmla="*/ 22323 w 208420"/>
                  <a:gd name="connsiteY23" fmla="*/ 20447 h 28319"/>
                  <a:gd name="connsiteX24" fmla="*/ 26146 w 208420"/>
                  <a:gd name="connsiteY24" fmla="*/ 19187 h 28319"/>
                  <a:gd name="connsiteX25" fmla="*/ 26658 w 208420"/>
                  <a:gd name="connsiteY25" fmla="*/ 20175 h 28319"/>
                  <a:gd name="connsiteX26" fmla="*/ 22187 w 208420"/>
                  <a:gd name="connsiteY26" fmla="*/ 21572 h 28319"/>
                  <a:gd name="connsiteX27" fmla="*/ 15751 w 208420"/>
                  <a:gd name="connsiteY27" fmla="*/ 13078 h 28319"/>
                  <a:gd name="connsiteX28" fmla="*/ 21811 w 208420"/>
                  <a:gd name="connsiteY28" fmla="*/ 6714 h 28319"/>
                  <a:gd name="connsiteX29" fmla="*/ 26044 w 208420"/>
                  <a:gd name="connsiteY29" fmla="*/ 13257 h 28319"/>
                  <a:gd name="connsiteX30" fmla="*/ 21846 w 208420"/>
                  <a:gd name="connsiteY30" fmla="*/ 7838 h 28319"/>
                  <a:gd name="connsiteX31" fmla="*/ 16964 w 208420"/>
                  <a:gd name="connsiteY31" fmla="*/ 13257 h 28319"/>
                  <a:gd name="connsiteX32" fmla="*/ 30584 w 208420"/>
                  <a:gd name="connsiteY32" fmla="*/ 2420 h 28319"/>
                  <a:gd name="connsiteX33" fmla="*/ 31710 w 208420"/>
                  <a:gd name="connsiteY33" fmla="*/ 1295 h 28319"/>
                  <a:gd name="connsiteX34" fmla="*/ 32837 w 208420"/>
                  <a:gd name="connsiteY34" fmla="*/ 2420 h 28319"/>
                  <a:gd name="connsiteX35" fmla="*/ 31710 w 208420"/>
                  <a:gd name="connsiteY35" fmla="*/ 3544 h 28319"/>
                  <a:gd name="connsiteX36" fmla="*/ 30584 w 208420"/>
                  <a:gd name="connsiteY36" fmla="*/ 2420 h 28319"/>
                  <a:gd name="connsiteX37" fmla="*/ 31027 w 208420"/>
                  <a:gd name="connsiteY37" fmla="*/ 7054 h 28319"/>
                  <a:gd name="connsiteX38" fmla="*/ 32325 w 208420"/>
                  <a:gd name="connsiteY38" fmla="*/ 7054 h 28319"/>
                  <a:gd name="connsiteX39" fmla="*/ 32325 w 208420"/>
                  <a:gd name="connsiteY39" fmla="*/ 21231 h 28319"/>
                  <a:gd name="connsiteX40" fmla="*/ 31027 w 208420"/>
                  <a:gd name="connsiteY40" fmla="*/ 21231 h 28319"/>
                  <a:gd name="connsiteX41" fmla="*/ 37854 w 208420"/>
                  <a:gd name="connsiteY41" fmla="*/ 7054 h 28319"/>
                  <a:gd name="connsiteX42" fmla="*/ 38878 w 208420"/>
                  <a:gd name="connsiteY42" fmla="*/ 7054 h 28319"/>
                  <a:gd name="connsiteX43" fmla="*/ 39049 w 208420"/>
                  <a:gd name="connsiteY43" fmla="*/ 9235 h 28319"/>
                  <a:gd name="connsiteX44" fmla="*/ 39049 w 208420"/>
                  <a:gd name="connsiteY44" fmla="*/ 9235 h 28319"/>
                  <a:gd name="connsiteX45" fmla="*/ 43930 w 208420"/>
                  <a:gd name="connsiteY45" fmla="*/ 6714 h 28319"/>
                  <a:gd name="connsiteX46" fmla="*/ 48231 w 208420"/>
                  <a:gd name="connsiteY46" fmla="*/ 12132 h 28319"/>
                  <a:gd name="connsiteX47" fmla="*/ 48231 w 208420"/>
                  <a:gd name="connsiteY47" fmla="*/ 21231 h 28319"/>
                  <a:gd name="connsiteX48" fmla="*/ 46934 w 208420"/>
                  <a:gd name="connsiteY48" fmla="*/ 21231 h 28319"/>
                  <a:gd name="connsiteX49" fmla="*/ 46934 w 208420"/>
                  <a:gd name="connsiteY49" fmla="*/ 12303 h 28319"/>
                  <a:gd name="connsiteX50" fmla="*/ 43691 w 208420"/>
                  <a:gd name="connsiteY50" fmla="*/ 7872 h 28319"/>
                  <a:gd name="connsiteX51" fmla="*/ 39049 w 208420"/>
                  <a:gd name="connsiteY51" fmla="*/ 10530 h 28319"/>
                  <a:gd name="connsiteX52" fmla="*/ 39049 w 208420"/>
                  <a:gd name="connsiteY52" fmla="*/ 21231 h 28319"/>
                  <a:gd name="connsiteX53" fmla="*/ 37854 w 208420"/>
                  <a:gd name="connsiteY53" fmla="*/ 21231 h 28319"/>
                  <a:gd name="connsiteX54" fmla="*/ 52361 w 208420"/>
                  <a:gd name="connsiteY54" fmla="*/ 24094 h 28319"/>
                  <a:gd name="connsiteX55" fmla="*/ 54477 w 208420"/>
                  <a:gd name="connsiteY55" fmla="*/ 20686 h 28319"/>
                  <a:gd name="connsiteX56" fmla="*/ 54477 w 208420"/>
                  <a:gd name="connsiteY56" fmla="*/ 20686 h 28319"/>
                  <a:gd name="connsiteX57" fmla="*/ 53214 w 208420"/>
                  <a:gd name="connsiteY57" fmla="*/ 18403 h 28319"/>
                  <a:gd name="connsiteX58" fmla="*/ 54785 w 208420"/>
                  <a:gd name="connsiteY58" fmla="*/ 15813 h 28319"/>
                  <a:gd name="connsiteX59" fmla="*/ 54785 w 208420"/>
                  <a:gd name="connsiteY59" fmla="*/ 15813 h 28319"/>
                  <a:gd name="connsiteX60" fmla="*/ 52975 w 208420"/>
                  <a:gd name="connsiteY60" fmla="*/ 11928 h 28319"/>
                  <a:gd name="connsiteX61" fmla="*/ 57752 w 208420"/>
                  <a:gd name="connsiteY61" fmla="*/ 6952 h 28319"/>
                  <a:gd name="connsiteX62" fmla="*/ 57959 w 208420"/>
                  <a:gd name="connsiteY62" fmla="*/ 6952 h 28319"/>
                  <a:gd name="connsiteX63" fmla="*/ 59836 w 208420"/>
                  <a:gd name="connsiteY63" fmla="*/ 7293 h 28319"/>
                  <a:gd name="connsiteX64" fmla="*/ 64649 w 208420"/>
                  <a:gd name="connsiteY64" fmla="*/ 7293 h 28319"/>
                  <a:gd name="connsiteX65" fmla="*/ 64649 w 208420"/>
                  <a:gd name="connsiteY65" fmla="*/ 8418 h 28319"/>
                  <a:gd name="connsiteX66" fmla="*/ 61236 w 208420"/>
                  <a:gd name="connsiteY66" fmla="*/ 8418 h 28319"/>
                  <a:gd name="connsiteX67" fmla="*/ 62806 w 208420"/>
                  <a:gd name="connsiteY67" fmla="*/ 11825 h 28319"/>
                  <a:gd name="connsiteX68" fmla="*/ 58064 w 208420"/>
                  <a:gd name="connsiteY68" fmla="*/ 16834 h 28319"/>
                  <a:gd name="connsiteX69" fmla="*/ 57857 w 208420"/>
                  <a:gd name="connsiteY69" fmla="*/ 16835 h 28319"/>
                  <a:gd name="connsiteX70" fmla="*/ 55501 w 208420"/>
                  <a:gd name="connsiteY70" fmla="*/ 16222 h 28319"/>
                  <a:gd name="connsiteX71" fmla="*/ 54375 w 208420"/>
                  <a:gd name="connsiteY71" fmla="*/ 18266 h 28319"/>
                  <a:gd name="connsiteX72" fmla="*/ 57071 w 208420"/>
                  <a:gd name="connsiteY72" fmla="*/ 20107 h 28319"/>
                  <a:gd name="connsiteX73" fmla="*/ 60109 w 208420"/>
                  <a:gd name="connsiteY73" fmla="*/ 20107 h 28319"/>
                  <a:gd name="connsiteX74" fmla="*/ 64786 w 208420"/>
                  <a:gd name="connsiteY74" fmla="*/ 23515 h 28319"/>
                  <a:gd name="connsiteX75" fmla="*/ 57959 w 208420"/>
                  <a:gd name="connsiteY75" fmla="*/ 28320 h 28319"/>
                  <a:gd name="connsiteX76" fmla="*/ 52532 w 208420"/>
                  <a:gd name="connsiteY76" fmla="*/ 24094 h 28319"/>
                  <a:gd name="connsiteX77" fmla="*/ 63557 w 208420"/>
                  <a:gd name="connsiteY77" fmla="*/ 23378 h 28319"/>
                  <a:gd name="connsiteX78" fmla="*/ 60144 w 208420"/>
                  <a:gd name="connsiteY78" fmla="*/ 21231 h 28319"/>
                  <a:gd name="connsiteX79" fmla="*/ 57106 w 208420"/>
                  <a:gd name="connsiteY79" fmla="*/ 21231 h 28319"/>
                  <a:gd name="connsiteX80" fmla="*/ 55331 w 208420"/>
                  <a:gd name="connsiteY80" fmla="*/ 20993 h 28319"/>
                  <a:gd name="connsiteX81" fmla="*/ 53487 w 208420"/>
                  <a:gd name="connsiteY81" fmla="*/ 23992 h 28319"/>
                  <a:gd name="connsiteX82" fmla="*/ 58198 w 208420"/>
                  <a:gd name="connsiteY82" fmla="*/ 26991 h 28319"/>
                  <a:gd name="connsiteX83" fmla="*/ 63557 w 208420"/>
                  <a:gd name="connsiteY83" fmla="*/ 23378 h 28319"/>
                  <a:gd name="connsiteX84" fmla="*/ 61645 w 208420"/>
                  <a:gd name="connsiteY84" fmla="*/ 11689 h 28319"/>
                  <a:gd name="connsiteX85" fmla="*/ 58134 w 208420"/>
                  <a:gd name="connsiteY85" fmla="*/ 7842 h 28319"/>
                  <a:gd name="connsiteX86" fmla="*/ 57959 w 208420"/>
                  <a:gd name="connsiteY86" fmla="*/ 7838 h 28319"/>
                  <a:gd name="connsiteX87" fmla="*/ 54296 w 208420"/>
                  <a:gd name="connsiteY87" fmla="*/ 11474 h 28319"/>
                  <a:gd name="connsiteX88" fmla="*/ 54307 w 208420"/>
                  <a:gd name="connsiteY88" fmla="*/ 11757 h 28319"/>
                  <a:gd name="connsiteX89" fmla="*/ 57622 w 208420"/>
                  <a:gd name="connsiteY89" fmla="*/ 15775 h 28319"/>
                  <a:gd name="connsiteX90" fmla="*/ 61645 w 208420"/>
                  <a:gd name="connsiteY90" fmla="*/ 12465 h 28319"/>
                  <a:gd name="connsiteX91" fmla="*/ 61645 w 208420"/>
                  <a:gd name="connsiteY91" fmla="*/ 11757 h 28319"/>
                  <a:gd name="connsiteX92" fmla="*/ 74207 w 208420"/>
                  <a:gd name="connsiteY92" fmla="*/ 17312 h 28319"/>
                  <a:gd name="connsiteX93" fmla="*/ 74207 w 208420"/>
                  <a:gd name="connsiteY93" fmla="*/ 8179 h 28319"/>
                  <a:gd name="connsiteX94" fmla="*/ 71988 w 208420"/>
                  <a:gd name="connsiteY94" fmla="*/ 8179 h 28319"/>
                  <a:gd name="connsiteX95" fmla="*/ 71988 w 208420"/>
                  <a:gd name="connsiteY95" fmla="*/ 7191 h 28319"/>
                  <a:gd name="connsiteX96" fmla="*/ 74241 w 208420"/>
                  <a:gd name="connsiteY96" fmla="*/ 7191 h 28319"/>
                  <a:gd name="connsiteX97" fmla="*/ 74411 w 208420"/>
                  <a:gd name="connsiteY97" fmla="*/ 3101 h 28319"/>
                  <a:gd name="connsiteX98" fmla="*/ 75504 w 208420"/>
                  <a:gd name="connsiteY98" fmla="*/ 3101 h 28319"/>
                  <a:gd name="connsiteX99" fmla="*/ 75504 w 208420"/>
                  <a:gd name="connsiteY99" fmla="*/ 7191 h 28319"/>
                  <a:gd name="connsiteX100" fmla="*/ 79634 w 208420"/>
                  <a:gd name="connsiteY100" fmla="*/ 7191 h 28319"/>
                  <a:gd name="connsiteX101" fmla="*/ 79634 w 208420"/>
                  <a:gd name="connsiteY101" fmla="*/ 8315 h 28319"/>
                  <a:gd name="connsiteX102" fmla="*/ 75504 w 208420"/>
                  <a:gd name="connsiteY102" fmla="*/ 8315 h 28319"/>
                  <a:gd name="connsiteX103" fmla="*/ 75504 w 208420"/>
                  <a:gd name="connsiteY103" fmla="*/ 17551 h 28319"/>
                  <a:gd name="connsiteX104" fmla="*/ 77927 w 208420"/>
                  <a:gd name="connsiteY104" fmla="*/ 20584 h 28319"/>
                  <a:gd name="connsiteX105" fmla="*/ 79702 w 208420"/>
                  <a:gd name="connsiteY105" fmla="*/ 20107 h 28319"/>
                  <a:gd name="connsiteX106" fmla="*/ 80043 w 208420"/>
                  <a:gd name="connsiteY106" fmla="*/ 21163 h 28319"/>
                  <a:gd name="connsiteX107" fmla="*/ 77722 w 208420"/>
                  <a:gd name="connsiteY107" fmla="*/ 21708 h 28319"/>
                  <a:gd name="connsiteX108" fmla="*/ 74207 w 208420"/>
                  <a:gd name="connsiteY108" fmla="*/ 17312 h 28319"/>
                  <a:gd name="connsiteX109" fmla="*/ 83081 w 208420"/>
                  <a:gd name="connsiteY109" fmla="*/ 7088 h 28319"/>
                  <a:gd name="connsiteX110" fmla="*/ 84208 w 208420"/>
                  <a:gd name="connsiteY110" fmla="*/ 7088 h 28319"/>
                  <a:gd name="connsiteX111" fmla="*/ 84208 w 208420"/>
                  <a:gd name="connsiteY111" fmla="*/ 9747 h 28319"/>
                  <a:gd name="connsiteX112" fmla="*/ 84208 w 208420"/>
                  <a:gd name="connsiteY112" fmla="*/ 9747 h 28319"/>
                  <a:gd name="connsiteX113" fmla="*/ 88236 w 208420"/>
                  <a:gd name="connsiteY113" fmla="*/ 6748 h 28319"/>
                  <a:gd name="connsiteX114" fmla="*/ 89635 w 208420"/>
                  <a:gd name="connsiteY114" fmla="*/ 7020 h 28319"/>
                  <a:gd name="connsiteX115" fmla="*/ 89328 w 208420"/>
                  <a:gd name="connsiteY115" fmla="*/ 8213 h 28319"/>
                  <a:gd name="connsiteX116" fmla="*/ 88065 w 208420"/>
                  <a:gd name="connsiteY116" fmla="*/ 7975 h 28319"/>
                  <a:gd name="connsiteX117" fmla="*/ 84174 w 208420"/>
                  <a:gd name="connsiteY117" fmla="*/ 11621 h 28319"/>
                  <a:gd name="connsiteX118" fmla="*/ 84174 w 208420"/>
                  <a:gd name="connsiteY118" fmla="*/ 21265 h 28319"/>
                  <a:gd name="connsiteX119" fmla="*/ 83252 w 208420"/>
                  <a:gd name="connsiteY119" fmla="*/ 21265 h 28319"/>
                  <a:gd name="connsiteX120" fmla="*/ 92229 w 208420"/>
                  <a:gd name="connsiteY120" fmla="*/ 16188 h 28319"/>
                  <a:gd name="connsiteX121" fmla="*/ 92229 w 208420"/>
                  <a:gd name="connsiteY121" fmla="*/ 7054 h 28319"/>
                  <a:gd name="connsiteX122" fmla="*/ 93492 w 208420"/>
                  <a:gd name="connsiteY122" fmla="*/ 7054 h 28319"/>
                  <a:gd name="connsiteX123" fmla="*/ 93492 w 208420"/>
                  <a:gd name="connsiteY123" fmla="*/ 15983 h 28319"/>
                  <a:gd name="connsiteX124" fmla="*/ 96905 w 208420"/>
                  <a:gd name="connsiteY124" fmla="*/ 20379 h 28319"/>
                  <a:gd name="connsiteX125" fmla="*/ 101445 w 208420"/>
                  <a:gd name="connsiteY125" fmla="*/ 17517 h 28319"/>
                  <a:gd name="connsiteX126" fmla="*/ 101445 w 208420"/>
                  <a:gd name="connsiteY126" fmla="*/ 7054 h 28319"/>
                  <a:gd name="connsiteX127" fmla="*/ 102776 w 208420"/>
                  <a:gd name="connsiteY127" fmla="*/ 7054 h 28319"/>
                  <a:gd name="connsiteX128" fmla="*/ 102776 w 208420"/>
                  <a:gd name="connsiteY128" fmla="*/ 21231 h 28319"/>
                  <a:gd name="connsiteX129" fmla="*/ 101650 w 208420"/>
                  <a:gd name="connsiteY129" fmla="*/ 21231 h 28319"/>
                  <a:gd name="connsiteX130" fmla="*/ 101650 w 208420"/>
                  <a:gd name="connsiteY130" fmla="*/ 18846 h 28319"/>
                  <a:gd name="connsiteX131" fmla="*/ 101650 w 208420"/>
                  <a:gd name="connsiteY131" fmla="*/ 18846 h 28319"/>
                  <a:gd name="connsiteX132" fmla="*/ 96837 w 208420"/>
                  <a:gd name="connsiteY132" fmla="*/ 21572 h 28319"/>
                  <a:gd name="connsiteX133" fmla="*/ 92229 w 208420"/>
                  <a:gd name="connsiteY133" fmla="*/ 16154 h 28319"/>
                  <a:gd name="connsiteX134" fmla="*/ 106292 w 208420"/>
                  <a:gd name="connsiteY134" fmla="*/ 19596 h 28319"/>
                  <a:gd name="connsiteX135" fmla="*/ 107043 w 208420"/>
                  <a:gd name="connsiteY135" fmla="*/ 18675 h 28319"/>
                  <a:gd name="connsiteX136" fmla="*/ 111549 w 208420"/>
                  <a:gd name="connsiteY136" fmla="*/ 20447 h 28319"/>
                  <a:gd name="connsiteX137" fmla="*/ 114962 w 208420"/>
                  <a:gd name="connsiteY137" fmla="*/ 17653 h 28319"/>
                  <a:gd name="connsiteX138" fmla="*/ 111549 w 208420"/>
                  <a:gd name="connsiteY138" fmla="*/ 14518 h 28319"/>
                  <a:gd name="connsiteX139" fmla="*/ 107111 w 208420"/>
                  <a:gd name="connsiteY139" fmla="*/ 10462 h 28319"/>
                  <a:gd name="connsiteX140" fmla="*/ 111685 w 208420"/>
                  <a:gd name="connsiteY140" fmla="*/ 6714 h 28319"/>
                  <a:gd name="connsiteX141" fmla="*/ 115747 w 208420"/>
                  <a:gd name="connsiteY141" fmla="*/ 8179 h 28319"/>
                  <a:gd name="connsiteX142" fmla="*/ 115065 w 208420"/>
                  <a:gd name="connsiteY142" fmla="*/ 9099 h 28319"/>
                  <a:gd name="connsiteX143" fmla="*/ 111651 w 208420"/>
                  <a:gd name="connsiteY143" fmla="*/ 7804 h 28319"/>
                  <a:gd name="connsiteX144" fmla="*/ 108443 w 208420"/>
                  <a:gd name="connsiteY144" fmla="*/ 10394 h 28319"/>
                  <a:gd name="connsiteX145" fmla="*/ 111856 w 208420"/>
                  <a:gd name="connsiteY145" fmla="*/ 13257 h 28319"/>
                  <a:gd name="connsiteX146" fmla="*/ 116498 w 208420"/>
                  <a:gd name="connsiteY146" fmla="*/ 17585 h 28319"/>
                  <a:gd name="connsiteX147" fmla="*/ 112008 w 208420"/>
                  <a:gd name="connsiteY147" fmla="*/ 21536 h 28319"/>
                  <a:gd name="connsiteX148" fmla="*/ 111481 w 208420"/>
                  <a:gd name="connsiteY148" fmla="*/ 21470 h 28319"/>
                  <a:gd name="connsiteX149" fmla="*/ 106292 w 208420"/>
                  <a:gd name="connsiteY149" fmla="*/ 19596 h 28319"/>
                  <a:gd name="connsiteX150" fmla="*/ 119741 w 208420"/>
                  <a:gd name="connsiteY150" fmla="*/ 17312 h 28319"/>
                  <a:gd name="connsiteX151" fmla="*/ 119741 w 208420"/>
                  <a:gd name="connsiteY151" fmla="*/ 8179 h 28319"/>
                  <a:gd name="connsiteX152" fmla="*/ 117386 w 208420"/>
                  <a:gd name="connsiteY152" fmla="*/ 8179 h 28319"/>
                  <a:gd name="connsiteX153" fmla="*/ 117386 w 208420"/>
                  <a:gd name="connsiteY153" fmla="*/ 7191 h 28319"/>
                  <a:gd name="connsiteX154" fmla="*/ 119638 w 208420"/>
                  <a:gd name="connsiteY154" fmla="*/ 7191 h 28319"/>
                  <a:gd name="connsiteX155" fmla="*/ 119638 w 208420"/>
                  <a:gd name="connsiteY155" fmla="*/ 3101 h 28319"/>
                  <a:gd name="connsiteX156" fmla="*/ 120731 w 208420"/>
                  <a:gd name="connsiteY156" fmla="*/ 3101 h 28319"/>
                  <a:gd name="connsiteX157" fmla="*/ 120731 w 208420"/>
                  <a:gd name="connsiteY157" fmla="*/ 7191 h 28319"/>
                  <a:gd name="connsiteX158" fmla="*/ 124861 w 208420"/>
                  <a:gd name="connsiteY158" fmla="*/ 7191 h 28319"/>
                  <a:gd name="connsiteX159" fmla="*/ 124861 w 208420"/>
                  <a:gd name="connsiteY159" fmla="*/ 8315 h 28319"/>
                  <a:gd name="connsiteX160" fmla="*/ 121038 w 208420"/>
                  <a:gd name="connsiteY160" fmla="*/ 8315 h 28319"/>
                  <a:gd name="connsiteX161" fmla="*/ 121038 w 208420"/>
                  <a:gd name="connsiteY161" fmla="*/ 17551 h 28319"/>
                  <a:gd name="connsiteX162" fmla="*/ 123461 w 208420"/>
                  <a:gd name="connsiteY162" fmla="*/ 20584 h 28319"/>
                  <a:gd name="connsiteX163" fmla="*/ 125236 w 208420"/>
                  <a:gd name="connsiteY163" fmla="*/ 20107 h 28319"/>
                  <a:gd name="connsiteX164" fmla="*/ 125578 w 208420"/>
                  <a:gd name="connsiteY164" fmla="*/ 21163 h 28319"/>
                  <a:gd name="connsiteX165" fmla="*/ 123257 w 208420"/>
                  <a:gd name="connsiteY165" fmla="*/ 21708 h 28319"/>
                  <a:gd name="connsiteX166" fmla="*/ 119741 w 208420"/>
                  <a:gd name="connsiteY166" fmla="*/ 17312 h 28319"/>
                  <a:gd name="connsiteX167" fmla="*/ 126568 w 208420"/>
                  <a:gd name="connsiteY167" fmla="*/ 7088 h 28319"/>
                  <a:gd name="connsiteX168" fmla="*/ 127967 w 208420"/>
                  <a:gd name="connsiteY168" fmla="*/ 7088 h 28319"/>
                  <a:gd name="connsiteX169" fmla="*/ 130527 w 208420"/>
                  <a:gd name="connsiteY169" fmla="*/ 16256 h 28319"/>
                  <a:gd name="connsiteX170" fmla="*/ 131483 w 208420"/>
                  <a:gd name="connsiteY170" fmla="*/ 20039 h 28319"/>
                  <a:gd name="connsiteX171" fmla="*/ 131483 w 208420"/>
                  <a:gd name="connsiteY171" fmla="*/ 20039 h 28319"/>
                  <a:gd name="connsiteX172" fmla="*/ 132507 w 208420"/>
                  <a:gd name="connsiteY172" fmla="*/ 16256 h 28319"/>
                  <a:gd name="connsiteX173" fmla="*/ 135101 w 208420"/>
                  <a:gd name="connsiteY173" fmla="*/ 7088 h 28319"/>
                  <a:gd name="connsiteX174" fmla="*/ 136637 w 208420"/>
                  <a:gd name="connsiteY174" fmla="*/ 7088 h 28319"/>
                  <a:gd name="connsiteX175" fmla="*/ 139231 w 208420"/>
                  <a:gd name="connsiteY175" fmla="*/ 16256 h 28319"/>
                  <a:gd name="connsiteX176" fmla="*/ 140289 w 208420"/>
                  <a:gd name="connsiteY176" fmla="*/ 20039 h 28319"/>
                  <a:gd name="connsiteX177" fmla="*/ 140289 w 208420"/>
                  <a:gd name="connsiteY177" fmla="*/ 20039 h 28319"/>
                  <a:gd name="connsiteX178" fmla="*/ 141313 w 208420"/>
                  <a:gd name="connsiteY178" fmla="*/ 16256 h 28319"/>
                  <a:gd name="connsiteX179" fmla="*/ 143805 w 208420"/>
                  <a:gd name="connsiteY179" fmla="*/ 7088 h 28319"/>
                  <a:gd name="connsiteX180" fmla="*/ 145136 w 208420"/>
                  <a:gd name="connsiteY180" fmla="*/ 7088 h 28319"/>
                  <a:gd name="connsiteX181" fmla="*/ 141279 w 208420"/>
                  <a:gd name="connsiteY181" fmla="*/ 21231 h 28319"/>
                  <a:gd name="connsiteX182" fmla="*/ 139573 w 208420"/>
                  <a:gd name="connsiteY182" fmla="*/ 21231 h 28319"/>
                  <a:gd name="connsiteX183" fmla="*/ 137081 w 208420"/>
                  <a:gd name="connsiteY183" fmla="*/ 12439 h 28319"/>
                  <a:gd name="connsiteX184" fmla="*/ 135988 w 208420"/>
                  <a:gd name="connsiteY184" fmla="*/ 8383 h 28319"/>
                  <a:gd name="connsiteX185" fmla="*/ 135988 w 208420"/>
                  <a:gd name="connsiteY185" fmla="*/ 8383 h 28319"/>
                  <a:gd name="connsiteX186" fmla="*/ 134862 w 208420"/>
                  <a:gd name="connsiteY186" fmla="*/ 12473 h 28319"/>
                  <a:gd name="connsiteX187" fmla="*/ 132404 w 208420"/>
                  <a:gd name="connsiteY187" fmla="*/ 21231 h 28319"/>
                  <a:gd name="connsiteX188" fmla="*/ 130834 w 208420"/>
                  <a:gd name="connsiteY188" fmla="*/ 21231 h 28319"/>
                  <a:gd name="connsiteX189" fmla="*/ 147560 w 208420"/>
                  <a:gd name="connsiteY189" fmla="*/ 14211 h 28319"/>
                  <a:gd name="connsiteX190" fmla="*/ 154778 w 208420"/>
                  <a:gd name="connsiteY190" fmla="*/ 8640 h 28319"/>
                  <a:gd name="connsiteX191" fmla="*/ 160358 w 208420"/>
                  <a:gd name="connsiteY191" fmla="*/ 15847 h 28319"/>
                  <a:gd name="connsiteX192" fmla="*/ 153977 w 208420"/>
                  <a:gd name="connsiteY192" fmla="*/ 21470 h 28319"/>
                  <a:gd name="connsiteX193" fmla="*/ 147590 w 208420"/>
                  <a:gd name="connsiteY193" fmla="*/ 14242 h 28319"/>
                  <a:gd name="connsiteX194" fmla="*/ 147594 w 208420"/>
                  <a:gd name="connsiteY194" fmla="*/ 14177 h 28319"/>
                  <a:gd name="connsiteX195" fmla="*/ 158926 w 208420"/>
                  <a:gd name="connsiteY195" fmla="*/ 14211 h 28319"/>
                  <a:gd name="connsiteX196" fmla="*/ 153943 w 208420"/>
                  <a:gd name="connsiteY196" fmla="*/ 7872 h 28319"/>
                  <a:gd name="connsiteX197" fmla="*/ 148959 w 208420"/>
                  <a:gd name="connsiteY197" fmla="*/ 14211 h 28319"/>
                  <a:gd name="connsiteX198" fmla="*/ 153943 w 208420"/>
                  <a:gd name="connsiteY198" fmla="*/ 20447 h 28319"/>
                  <a:gd name="connsiteX199" fmla="*/ 158960 w 208420"/>
                  <a:gd name="connsiteY199" fmla="*/ 14177 h 28319"/>
                  <a:gd name="connsiteX200" fmla="*/ 164558 w 208420"/>
                  <a:gd name="connsiteY200" fmla="*/ 7088 h 28319"/>
                  <a:gd name="connsiteX201" fmla="*/ 165651 w 208420"/>
                  <a:gd name="connsiteY201" fmla="*/ 7088 h 28319"/>
                  <a:gd name="connsiteX202" fmla="*/ 165651 w 208420"/>
                  <a:gd name="connsiteY202" fmla="*/ 9747 h 28319"/>
                  <a:gd name="connsiteX203" fmla="*/ 165651 w 208420"/>
                  <a:gd name="connsiteY203" fmla="*/ 9747 h 28319"/>
                  <a:gd name="connsiteX204" fmla="*/ 169678 w 208420"/>
                  <a:gd name="connsiteY204" fmla="*/ 6748 h 28319"/>
                  <a:gd name="connsiteX205" fmla="*/ 171112 w 208420"/>
                  <a:gd name="connsiteY205" fmla="*/ 7020 h 28319"/>
                  <a:gd name="connsiteX206" fmla="*/ 170805 w 208420"/>
                  <a:gd name="connsiteY206" fmla="*/ 8213 h 28319"/>
                  <a:gd name="connsiteX207" fmla="*/ 169508 w 208420"/>
                  <a:gd name="connsiteY207" fmla="*/ 7975 h 28319"/>
                  <a:gd name="connsiteX208" fmla="*/ 165651 w 208420"/>
                  <a:gd name="connsiteY208" fmla="*/ 11621 h 28319"/>
                  <a:gd name="connsiteX209" fmla="*/ 165651 w 208420"/>
                  <a:gd name="connsiteY209" fmla="*/ 21265 h 28319"/>
                  <a:gd name="connsiteX210" fmla="*/ 164354 w 208420"/>
                  <a:gd name="connsiteY210" fmla="*/ 21265 h 28319"/>
                  <a:gd name="connsiteX211" fmla="*/ 174252 w 208420"/>
                  <a:gd name="connsiteY211" fmla="*/ 17312 h 28319"/>
                  <a:gd name="connsiteX212" fmla="*/ 174252 w 208420"/>
                  <a:gd name="connsiteY212" fmla="*/ 8179 h 28319"/>
                  <a:gd name="connsiteX213" fmla="*/ 172000 w 208420"/>
                  <a:gd name="connsiteY213" fmla="*/ 8179 h 28319"/>
                  <a:gd name="connsiteX214" fmla="*/ 172000 w 208420"/>
                  <a:gd name="connsiteY214" fmla="*/ 7191 h 28319"/>
                  <a:gd name="connsiteX215" fmla="*/ 174218 w 208420"/>
                  <a:gd name="connsiteY215" fmla="*/ 7191 h 28319"/>
                  <a:gd name="connsiteX216" fmla="*/ 174218 w 208420"/>
                  <a:gd name="connsiteY216" fmla="*/ 3101 h 28319"/>
                  <a:gd name="connsiteX217" fmla="*/ 175345 w 208420"/>
                  <a:gd name="connsiteY217" fmla="*/ 3101 h 28319"/>
                  <a:gd name="connsiteX218" fmla="*/ 175345 w 208420"/>
                  <a:gd name="connsiteY218" fmla="*/ 7191 h 28319"/>
                  <a:gd name="connsiteX219" fmla="*/ 179441 w 208420"/>
                  <a:gd name="connsiteY219" fmla="*/ 7191 h 28319"/>
                  <a:gd name="connsiteX220" fmla="*/ 179441 w 208420"/>
                  <a:gd name="connsiteY220" fmla="*/ 8315 h 28319"/>
                  <a:gd name="connsiteX221" fmla="*/ 175345 w 208420"/>
                  <a:gd name="connsiteY221" fmla="*/ 8315 h 28319"/>
                  <a:gd name="connsiteX222" fmla="*/ 175345 w 208420"/>
                  <a:gd name="connsiteY222" fmla="*/ 17551 h 28319"/>
                  <a:gd name="connsiteX223" fmla="*/ 177734 w 208420"/>
                  <a:gd name="connsiteY223" fmla="*/ 20584 h 28319"/>
                  <a:gd name="connsiteX224" fmla="*/ 179509 w 208420"/>
                  <a:gd name="connsiteY224" fmla="*/ 20107 h 28319"/>
                  <a:gd name="connsiteX225" fmla="*/ 179884 w 208420"/>
                  <a:gd name="connsiteY225" fmla="*/ 21163 h 28319"/>
                  <a:gd name="connsiteX226" fmla="*/ 177563 w 208420"/>
                  <a:gd name="connsiteY226" fmla="*/ 21708 h 28319"/>
                  <a:gd name="connsiteX227" fmla="*/ 174286 w 208420"/>
                  <a:gd name="connsiteY227" fmla="*/ 17312 h 28319"/>
                  <a:gd name="connsiteX228" fmla="*/ 183059 w 208420"/>
                  <a:gd name="connsiteY228" fmla="*/ 0 h 28319"/>
                  <a:gd name="connsiteX229" fmla="*/ 184356 w 208420"/>
                  <a:gd name="connsiteY229" fmla="*/ 0 h 28319"/>
                  <a:gd name="connsiteX230" fmla="*/ 184356 w 208420"/>
                  <a:gd name="connsiteY230" fmla="*/ 9270 h 28319"/>
                  <a:gd name="connsiteX231" fmla="*/ 189271 w 208420"/>
                  <a:gd name="connsiteY231" fmla="*/ 6714 h 28319"/>
                  <a:gd name="connsiteX232" fmla="*/ 193572 w 208420"/>
                  <a:gd name="connsiteY232" fmla="*/ 12132 h 28319"/>
                  <a:gd name="connsiteX233" fmla="*/ 193572 w 208420"/>
                  <a:gd name="connsiteY233" fmla="*/ 21231 h 28319"/>
                  <a:gd name="connsiteX234" fmla="*/ 192275 w 208420"/>
                  <a:gd name="connsiteY234" fmla="*/ 21231 h 28319"/>
                  <a:gd name="connsiteX235" fmla="*/ 192275 w 208420"/>
                  <a:gd name="connsiteY235" fmla="*/ 12303 h 28319"/>
                  <a:gd name="connsiteX236" fmla="*/ 188862 w 208420"/>
                  <a:gd name="connsiteY236" fmla="*/ 7872 h 28319"/>
                  <a:gd name="connsiteX237" fmla="*/ 184219 w 208420"/>
                  <a:gd name="connsiteY237" fmla="*/ 10530 h 28319"/>
                  <a:gd name="connsiteX238" fmla="*/ 184219 w 208420"/>
                  <a:gd name="connsiteY238" fmla="*/ 21231 h 28319"/>
                  <a:gd name="connsiteX239" fmla="*/ 182922 w 208420"/>
                  <a:gd name="connsiteY239" fmla="*/ 21231 h 28319"/>
                  <a:gd name="connsiteX240" fmla="*/ 196712 w 208420"/>
                  <a:gd name="connsiteY240" fmla="*/ 27263 h 28319"/>
                  <a:gd name="connsiteX241" fmla="*/ 197019 w 208420"/>
                  <a:gd name="connsiteY241" fmla="*/ 26139 h 28319"/>
                  <a:gd name="connsiteX242" fmla="*/ 198180 w 208420"/>
                  <a:gd name="connsiteY242" fmla="*/ 26377 h 28319"/>
                  <a:gd name="connsiteX243" fmla="*/ 201798 w 208420"/>
                  <a:gd name="connsiteY243" fmla="*/ 22595 h 28319"/>
                  <a:gd name="connsiteX244" fmla="*/ 202208 w 208420"/>
                  <a:gd name="connsiteY244" fmla="*/ 21368 h 28319"/>
                  <a:gd name="connsiteX245" fmla="*/ 196371 w 208420"/>
                  <a:gd name="connsiteY245" fmla="*/ 6952 h 28319"/>
                  <a:gd name="connsiteX246" fmla="*/ 197770 w 208420"/>
                  <a:gd name="connsiteY246" fmla="*/ 6952 h 28319"/>
                  <a:gd name="connsiteX247" fmla="*/ 201184 w 208420"/>
                  <a:gd name="connsiteY247" fmla="*/ 15847 h 28319"/>
                  <a:gd name="connsiteX248" fmla="*/ 202754 w 208420"/>
                  <a:gd name="connsiteY248" fmla="*/ 19834 h 28319"/>
                  <a:gd name="connsiteX249" fmla="*/ 202754 w 208420"/>
                  <a:gd name="connsiteY249" fmla="*/ 19834 h 28319"/>
                  <a:gd name="connsiteX250" fmla="*/ 204085 w 208420"/>
                  <a:gd name="connsiteY250" fmla="*/ 15847 h 28319"/>
                  <a:gd name="connsiteX251" fmla="*/ 207089 w 208420"/>
                  <a:gd name="connsiteY251" fmla="*/ 6952 h 28319"/>
                  <a:gd name="connsiteX252" fmla="*/ 208420 w 208420"/>
                  <a:gd name="connsiteY252" fmla="*/ 6952 h 28319"/>
                  <a:gd name="connsiteX253" fmla="*/ 202720 w 208420"/>
                  <a:gd name="connsiteY253" fmla="*/ 23003 h 28319"/>
                  <a:gd name="connsiteX254" fmla="*/ 197941 w 208420"/>
                  <a:gd name="connsiteY254" fmla="*/ 27672 h 28319"/>
                  <a:gd name="connsiteX255" fmla="*/ 196644 w 208420"/>
                  <a:gd name="connsiteY255" fmla="*/ 27366 h 2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208420" h="28319">
                    <a:moveTo>
                      <a:pt x="0" y="1772"/>
                    </a:moveTo>
                    <a:lnTo>
                      <a:pt x="5257" y="1772"/>
                    </a:lnTo>
                    <a:cubicBezTo>
                      <a:pt x="9182" y="1772"/>
                      <a:pt x="11674" y="3272"/>
                      <a:pt x="11674" y="6509"/>
                    </a:cubicBezTo>
                    <a:cubicBezTo>
                      <a:pt x="11782" y="8444"/>
                      <a:pt x="10535" y="10198"/>
                      <a:pt x="8670" y="10735"/>
                    </a:cubicBezTo>
                    <a:lnTo>
                      <a:pt x="8670" y="10735"/>
                    </a:lnTo>
                    <a:cubicBezTo>
                      <a:pt x="11105" y="10899"/>
                      <a:pt x="12966" y="12969"/>
                      <a:pt x="12868" y="15404"/>
                    </a:cubicBezTo>
                    <a:cubicBezTo>
                      <a:pt x="12868" y="19152"/>
                      <a:pt x="10035" y="21095"/>
                      <a:pt x="5632" y="21095"/>
                    </a:cubicBezTo>
                    <a:lnTo>
                      <a:pt x="0" y="21095"/>
                    </a:lnTo>
                    <a:close/>
                    <a:moveTo>
                      <a:pt x="4745" y="10326"/>
                    </a:moveTo>
                    <a:cubicBezTo>
                      <a:pt x="8738" y="10326"/>
                      <a:pt x="10377" y="8929"/>
                      <a:pt x="10377" y="6645"/>
                    </a:cubicBezTo>
                    <a:cubicBezTo>
                      <a:pt x="10377" y="4362"/>
                      <a:pt x="8465" y="2931"/>
                      <a:pt x="4915" y="2931"/>
                    </a:cubicBezTo>
                    <a:lnTo>
                      <a:pt x="1331" y="2931"/>
                    </a:lnTo>
                    <a:lnTo>
                      <a:pt x="1331" y="10326"/>
                    </a:lnTo>
                    <a:close/>
                    <a:moveTo>
                      <a:pt x="5325" y="20073"/>
                    </a:moveTo>
                    <a:cubicBezTo>
                      <a:pt x="9182" y="20073"/>
                      <a:pt x="11571" y="18675"/>
                      <a:pt x="11571" y="15574"/>
                    </a:cubicBezTo>
                    <a:cubicBezTo>
                      <a:pt x="11571" y="12473"/>
                      <a:pt x="9284" y="11451"/>
                      <a:pt x="5325" y="11451"/>
                    </a:cubicBezTo>
                    <a:lnTo>
                      <a:pt x="1331" y="11451"/>
                    </a:lnTo>
                    <a:lnTo>
                      <a:pt x="1331" y="20073"/>
                    </a:lnTo>
                    <a:close/>
                    <a:moveTo>
                      <a:pt x="21811" y="6714"/>
                    </a:moveTo>
                    <a:cubicBezTo>
                      <a:pt x="25225" y="6714"/>
                      <a:pt x="27239" y="9099"/>
                      <a:pt x="27239" y="13257"/>
                    </a:cubicBezTo>
                    <a:cubicBezTo>
                      <a:pt x="27272" y="13608"/>
                      <a:pt x="27272" y="13962"/>
                      <a:pt x="27239" y="14313"/>
                    </a:cubicBezTo>
                    <a:lnTo>
                      <a:pt x="16999" y="14313"/>
                    </a:lnTo>
                    <a:cubicBezTo>
                      <a:pt x="16658" y="17343"/>
                      <a:pt x="18842" y="20075"/>
                      <a:pt x="21877" y="20416"/>
                    </a:cubicBezTo>
                    <a:cubicBezTo>
                      <a:pt x="22025" y="20432"/>
                      <a:pt x="22174" y="20443"/>
                      <a:pt x="22323" y="20447"/>
                    </a:cubicBezTo>
                    <a:cubicBezTo>
                      <a:pt x="23699" y="20443"/>
                      <a:pt x="25038" y="20001"/>
                      <a:pt x="26146" y="19187"/>
                    </a:cubicBezTo>
                    <a:lnTo>
                      <a:pt x="26658" y="20175"/>
                    </a:lnTo>
                    <a:cubicBezTo>
                      <a:pt x="25354" y="21103"/>
                      <a:pt x="23788" y="21592"/>
                      <a:pt x="22187" y="21572"/>
                    </a:cubicBezTo>
                    <a:cubicBezTo>
                      <a:pt x="18060" y="21001"/>
                      <a:pt x="15179" y="17197"/>
                      <a:pt x="15751" y="13078"/>
                    </a:cubicBezTo>
                    <a:cubicBezTo>
                      <a:pt x="16195" y="9878"/>
                      <a:pt x="18634" y="7318"/>
                      <a:pt x="21811" y="6714"/>
                    </a:cubicBezTo>
                    <a:close/>
                    <a:moveTo>
                      <a:pt x="26044" y="13257"/>
                    </a:moveTo>
                    <a:cubicBezTo>
                      <a:pt x="26044" y="9644"/>
                      <a:pt x="24371" y="7838"/>
                      <a:pt x="21846" y="7838"/>
                    </a:cubicBezTo>
                    <a:cubicBezTo>
                      <a:pt x="19031" y="8055"/>
                      <a:pt x="16883" y="10440"/>
                      <a:pt x="16964" y="13257"/>
                    </a:cubicBezTo>
                    <a:close/>
                    <a:moveTo>
                      <a:pt x="30584" y="2420"/>
                    </a:moveTo>
                    <a:cubicBezTo>
                      <a:pt x="30584" y="1798"/>
                      <a:pt x="31088" y="1295"/>
                      <a:pt x="31710" y="1295"/>
                    </a:cubicBezTo>
                    <a:cubicBezTo>
                      <a:pt x="32332" y="1295"/>
                      <a:pt x="32837" y="1798"/>
                      <a:pt x="32837" y="2420"/>
                    </a:cubicBezTo>
                    <a:cubicBezTo>
                      <a:pt x="32837" y="3041"/>
                      <a:pt x="32332" y="3544"/>
                      <a:pt x="31710" y="3544"/>
                    </a:cubicBezTo>
                    <a:cubicBezTo>
                      <a:pt x="31088" y="3544"/>
                      <a:pt x="30584" y="3041"/>
                      <a:pt x="30584" y="2420"/>
                    </a:cubicBezTo>
                    <a:close/>
                    <a:moveTo>
                      <a:pt x="31027" y="7054"/>
                    </a:moveTo>
                    <a:lnTo>
                      <a:pt x="32325" y="7054"/>
                    </a:lnTo>
                    <a:lnTo>
                      <a:pt x="32325" y="21231"/>
                    </a:lnTo>
                    <a:lnTo>
                      <a:pt x="31027" y="21231"/>
                    </a:lnTo>
                    <a:close/>
                    <a:moveTo>
                      <a:pt x="37854" y="7054"/>
                    </a:moveTo>
                    <a:lnTo>
                      <a:pt x="38878" y="7054"/>
                    </a:lnTo>
                    <a:lnTo>
                      <a:pt x="39049" y="9235"/>
                    </a:lnTo>
                    <a:lnTo>
                      <a:pt x="39049" y="9235"/>
                    </a:lnTo>
                    <a:cubicBezTo>
                      <a:pt x="40266" y="7768"/>
                      <a:pt x="42028" y="6858"/>
                      <a:pt x="43930" y="6714"/>
                    </a:cubicBezTo>
                    <a:cubicBezTo>
                      <a:pt x="46866" y="6714"/>
                      <a:pt x="48231" y="8486"/>
                      <a:pt x="48231" y="12132"/>
                    </a:cubicBezTo>
                    <a:lnTo>
                      <a:pt x="48231" y="21231"/>
                    </a:lnTo>
                    <a:lnTo>
                      <a:pt x="46934" y="21231"/>
                    </a:lnTo>
                    <a:lnTo>
                      <a:pt x="46934" y="12303"/>
                    </a:lnTo>
                    <a:cubicBezTo>
                      <a:pt x="46934" y="9304"/>
                      <a:pt x="45978" y="7872"/>
                      <a:pt x="43691" y="7872"/>
                    </a:cubicBezTo>
                    <a:cubicBezTo>
                      <a:pt x="42019" y="7872"/>
                      <a:pt x="40790" y="8758"/>
                      <a:pt x="39049" y="10530"/>
                    </a:cubicBezTo>
                    <a:lnTo>
                      <a:pt x="39049" y="21231"/>
                    </a:lnTo>
                    <a:lnTo>
                      <a:pt x="37854" y="21231"/>
                    </a:lnTo>
                    <a:close/>
                    <a:moveTo>
                      <a:pt x="52361" y="24094"/>
                    </a:moveTo>
                    <a:cubicBezTo>
                      <a:pt x="52487" y="22688"/>
                      <a:pt x="53272" y="21424"/>
                      <a:pt x="54477" y="20686"/>
                    </a:cubicBezTo>
                    <a:lnTo>
                      <a:pt x="54477" y="20686"/>
                    </a:lnTo>
                    <a:cubicBezTo>
                      <a:pt x="53675" y="20208"/>
                      <a:pt x="53193" y="19336"/>
                      <a:pt x="53214" y="18403"/>
                    </a:cubicBezTo>
                    <a:cubicBezTo>
                      <a:pt x="53304" y="17342"/>
                      <a:pt x="53885" y="16384"/>
                      <a:pt x="54785" y="15813"/>
                    </a:cubicBezTo>
                    <a:lnTo>
                      <a:pt x="54785" y="15813"/>
                    </a:lnTo>
                    <a:cubicBezTo>
                      <a:pt x="53644" y="14842"/>
                      <a:pt x="52984" y="13424"/>
                      <a:pt x="52975" y="11928"/>
                    </a:cubicBezTo>
                    <a:cubicBezTo>
                      <a:pt x="52918" y="9237"/>
                      <a:pt x="55057" y="7009"/>
                      <a:pt x="57752" y="6952"/>
                    </a:cubicBezTo>
                    <a:cubicBezTo>
                      <a:pt x="57821" y="6951"/>
                      <a:pt x="57890" y="6951"/>
                      <a:pt x="57959" y="6952"/>
                    </a:cubicBezTo>
                    <a:cubicBezTo>
                      <a:pt x="58600" y="6950"/>
                      <a:pt x="59237" y="7066"/>
                      <a:pt x="59836" y="7293"/>
                    </a:cubicBezTo>
                    <a:lnTo>
                      <a:pt x="64649" y="7293"/>
                    </a:lnTo>
                    <a:lnTo>
                      <a:pt x="64649" y="8418"/>
                    </a:lnTo>
                    <a:lnTo>
                      <a:pt x="61236" y="8418"/>
                    </a:lnTo>
                    <a:cubicBezTo>
                      <a:pt x="62224" y="9277"/>
                      <a:pt x="62796" y="10518"/>
                      <a:pt x="62806" y="11825"/>
                    </a:cubicBezTo>
                    <a:cubicBezTo>
                      <a:pt x="62882" y="14516"/>
                      <a:pt x="60759" y="16758"/>
                      <a:pt x="58064" y="16834"/>
                    </a:cubicBezTo>
                    <a:cubicBezTo>
                      <a:pt x="57995" y="16836"/>
                      <a:pt x="57926" y="16836"/>
                      <a:pt x="57857" y="16835"/>
                    </a:cubicBezTo>
                    <a:cubicBezTo>
                      <a:pt x="57034" y="16821"/>
                      <a:pt x="56226" y="16611"/>
                      <a:pt x="55501" y="16222"/>
                    </a:cubicBezTo>
                    <a:cubicBezTo>
                      <a:pt x="54818" y="16682"/>
                      <a:pt x="54398" y="17443"/>
                      <a:pt x="54375" y="18266"/>
                    </a:cubicBezTo>
                    <a:cubicBezTo>
                      <a:pt x="54375" y="19289"/>
                      <a:pt x="54955" y="20107"/>
                      <a:pt x="57071" y="20107"/>
                    </a:cubicBezTo>
                    <a:lnTo>
                      <a:pt x="60109" y="20107"/>
                    </a:lnTo>
                    <a:cubicBezTo>
                      <a:pt x="63284" y="20107"/>
                      <a:pt x="64786" y="21129"/>
                      <a:pt x="64786" y="23515"/>
                    </a:cubicBezTo>
                    <a:cubicBezTo>
                      <a:pt x="64786" y="25900"/>
                      <a:pt x="62157" y="28320"/>
                      <a:pt x="57959" y="28320"/>
                    </a:cubicBezTo>
                    <a:cubicBezTo>
                      <a:pt x="53761" y="28320"/>
                      <a:pt x="52532" y="26514"/>
                      <a:pt x="52532" y="24094"/>
                    </a:cubicBezTo>
                    <a:close/>
                    <a:moveTo>
                      <a:pt x="63557" y="23378"/>
                    </a:moveTo>
                    <a:cubicBezTo>
                      <a:pt x="63557" y="21845"/>
                      <a:pt x="62430" y="21231"/>
                      <a:pt x="60144" y="21231"/>
                    </a:cubicBezTo>
                    <a:lnTo>
                      <a:pt x="57106" y="21231"/>
                    </a:lnTo>
                    <a:cubicBezTo>
                      <a:pt x="56508" y="21206"/>
                      <a:pt x="55914" y="21127"/>
                      <a:pt x="55331" y="20993"/>
                    </a:cubicBezTo>
                    <a:cubicBezTo>
                      <a:pt x="54247" y="21615"/>
                      <a:pt x="53553" y="22745"/>
                      <a:pt x="53487" y="23992"/>
                    </a:cubicBezTo>
                    <a:cubicBezTo>
                      <a:pt x="53487" y="25764"/>
                      <a:pt x="55194" y="26991"/>
                      <a:pt x="58198" y="26991"/>
                    </a:cubicBezTo>
                    <a:cubicBezTo>
                      <a:pt x="61202" y="26991"/>
                      <a:pt x="63557" y="25185"/>
                      <a:pt x="63557" y="23378"/>
                    </a:cubicBezTo>
                    <a:close/>
                    <a:moveTo>
                      <a:pt x="61645" y="11689"/>
                    </a:moveTo>
                    <a:cubicBezTo>
                      <a:pt x="61740" y="9659"/>
                      <a:pt x="60167" y="7936"/>
                      <a:pt x="58134" y="7842"/>
                    </a:cubicBezTo>
                    <a:cubicBezTo>
                      <a:pt x="58075" y="7840"/>
                      <a:pt x="58017" y="7838"/>
                      <a:pt x="57959" y="7838"/>
                    </a:cubicBezTo>
                    <a:cubicBezTo>
                      <a:pt x="55942" y="7832"/>
                      <a:pt x="54302" y="9461"/>
                      <a:pt x="54296" y="11474"/>
                    </a:cubicBezTo>
                    <a:cubicBezTo>
                      <a:pt x="54296" y="11569"/>
                      <a:pt x="54299" y="11663"/>
                      <a:pt x="54307" y="11757"/>
                    </a:cubicBezTo>
                    <a:cubicBezTo>
                      <a:pt x="54111" y="13781"/>
                      <a:pt x="55595" y="15579"/>
                      <a:pt x="57622" y="15775"/>
                    </a:cubicBezTo>
                    <a:cubicBezTo>
                      <a:pt x="59648" y="15970"/>
                      <a:pt x="61450" y="14488"/>
                      <a:pt x="61645" y="12465"/>
                    </a:cubicBezTo>
                    <a:cubicBezTo>
                      <a:pt x="61668" y="12230"/>
                      <a:pt x="61668" y="11992"/>
                      <a:pt x="61645" y="11757"/>
                    </a:cubicBezTo>
                    <a:close/>
                    <a:moveTo>
                      <a:pt x="74207" y="17312"/>
                    </a:moveTo>
                    <a:lnTo>
                      <a:pt x="74207" y="8179"/>
                    </a:lnTo>
                    <a:lnTo>
                      <a:pt x="71988" y="8179"/>
                    </a:lnTo>
                    <a:lnTo>
                      <a:pt x="71988" y="7191"/>
                    </a:lnTo>
                    <a:lnTo>
                      <a:pt x="74241" y="7191"/>
                    </a:lnTo>
                    <a:lnTo>
                      <a:pt x="74411" y="3101"/>
                    </a:lnTo>
                    <a:lnTo>
                      <a:pt x="75504" y="3101"/>
                    </a:lnTo>
                    <a:lnTo>
                      <a:pt x="75504" y="7191"/>
                    </a:lnTo>
                    <a:lnTo>
                      <a:pt x="79634" y="7191"/>
                    </a:lnTo>
                    <a:lnTo>
                      <a:pt x="79634" y="8315"/>
                    </a:lnTo>
                    <a:lnTo>
                      <a:pt x="75504" y="8315"/>
                    </a:lnTo>
                    <a:lnTo>
                      <a:pt x="75504" y="17551"/>
                    </a:lnTo>
                    <a:cubicBezTo>
                      <a:pt x="75504" y="19357"/>
                      <a:pt x="75982" y="20584"/>
                      <a:pt x="77927" y="20584"/>
                    </a:cubicBezTo>
                    <a:cubicBezTo>
                      <a:pt x="78544" y="20537"/>
                      <a:pt x="79146" y="20376"/>
                      <a:pt x="79702" y="20107"/>
                    </a:cubicBezTo>
                    <a:lnTo>
                      <a:pt x="80043" y="21163"/>
                    </a:lnTo>
                    <a:cubicBezTo>
                      <a:pt x="79304" y="21467"/>
                      <a:pt x="78520" y="21651"/>
                      <a:pt x="77722" y="21708"/>
                    </a:cubicBezTo>
                    <a:cubicBezTo>
                      <a:pt x="75026" y="21470"/>
                      <a:pt x="74207" y="19834"/>
                      <a:pt x="74207" y="17312"/>
                    </a:cubicBezTo>
                    <a:close/>
                    <a:moveTo>
                      <a:pt x="83081" y="7088"/>
                    </a:moveTo>
                    <a:lnTo>
                      <a:pt x="84208" y="7088"/>
                    </a:lnTo>
                    <a:lnTo>
                      <a:pt x="84208" y="9747"/>
                    </a:lnTo>
                    <a:lnTo>
                      <a:pt x="84208" y="9747"/>
                    </a:lnTo>
                    <a:cubicBezTo>
                      <a:pt x="84892" y="8081"/>
                      <a:pt x="86441" y="6928"/>
                      <a:pt x="88236" y="6748"/>
                    </a:cubicBezTo>
                    <a:cubicBezTo>
                      <a:pt x="88716" y="6739"/>
                      <a:pt x="89193" y="6832"/>
                      <a:pt x="89635" y="7020"/>
                    </a:cubicBezTo>
                    <a:lnTo>
                      <a:pt x="89328" y="8213"/>
                    </a:lnTo>
                    <a:cubicBezTo>
                      <a:pt x="88928" y="8045"/>
                      <a:pt x="88498" y="7964"/>
                      <a:pt x="88065" y="7975"/>
                    </a:cubicBezTo>
                    <a:cubicBezTo>
                      <a:pt x="86768" y="7975"/>
                      <a:pt x="85266" y="8929"/>
                      <a:pt x="84174" y="11621"/>
                    </a:cubicBezTo>
                    <a:lnTo>
                      <a:pt x="84174" y="21265"/>
                    </a:lnTo>
                    <a:lnTo>
                      <a:pt x="83252" y="21265"/>
                    </a:lnTo>
                    <a:close/>
                    <a:moveTo>
                      <a:pt x="92229" y="16188"/>
                    </a:moveTo>
                    <a:lnTo>
                      <a:pt x="92229" y="7054"/>
                    </a:lnTo>
                    <a:lnTo>
                      <a:pt x="93492" y="7054"/>
                    </a:lnTo>
                    <a:lnTo>
                      <a:pt x="93492" y="15983"/>
                    </a:lnTo>
                    <a:cubicBezTo>
                      <a:pt x="93492" y="18982"/>
                      <a:pt x="94448" y="20379"/>
                      <a:pt x="96905" y="20379"/>
                    </a:cubicBezTo>
                    <a:cubicBezTo>
                      <a:pt x="98578" y="20379"/>
                      <a:pt x="99807" y="19527"/>
                      <a:pt x="101445" y="17517"/>
                    </a:cubicBezTo>
                    <a:lnTo>
                      <a:pt x="101445" y="7054"/>
                    </a:lnTo>
                    <a:lnTo>
                      <a:pt x="102776" y="7054"/>
                    </a:lnTo>
                    <a:lnTo>
                      <a:pt x="102776" y="21231"/>
                    </a:lnTo>
                    <a:lnTo>
                      <a:pt x="101650" y="21231"/>
                    </a:lnTo>
                    <a:lnTo>
                      <a:pt x="101650" y="18846"/>
                    </a:lnTo>
                    <a:lnTo>
                      <a:pt x="101650" y="18846"/>
                    </a:lnTo>
                    <a:cubicBezTo>
                      <a:pt x="100555" y="20449"/>
                      <a:pt x="98778" y="21456"/>
                      <a:pt x="96837" y="21572"/>
                    </a:cubicBezTo>
                    <a:cubicBezTo>
                      <a:pt x="93492" y="21470"/>
                      <a:pt x="92229" y="19800"/>
                      <a:pt x="92229" y="16154"/>
                    </a:cubicBezTo>
                    <a:close/>
                    <a:moveTo>
                      <a:pt x="106292" y="19596"/>
                    </a:moveTo>
                    <a:lnTo>
                      <a:pt x="107043" y="18675"/>
                    </a:lnTo>
                    <a:cubicBezTo>
                      <a:pt x="108267" y="19813"/>
                      <a:pt x="109877" y="20446"/>
                      <a:pt x="111549" y="20447"/>
                    </a:cubicBezTo>
                    <a:cubicBezTo>
                      <a:pt x="113767" y="20447"/>
                      <a:pt x="114962" y="19152"/>
                      <a:pt x="114962" y="17653"/>
                    </a:cubicBezTo>
                    <a:cubicBezTo>
                      <a:pt x="114962" y="16154"/>
                      <a:pt x="113119" y="15097"/>
                      <a:pt x="111549" y="14518"/>
                    </a:cubicBezTo>
                    <a:cubicBezTo>
                      <a:pt x="109398" y="13768"/>
                      <a:pt x="107111" y="12882"/>
                      <a:pt x="107111" y="10462"/>
                    </a:cubicBezTo>
                    <a:cubicBezTo>
                      <a:pt x="107111" y="8043"/>
                      <a:pt x="108750" y="6714"/>
                      <a:pt x="111685" y="6714"/>
                    </a:cubicBezTo>
                    <a:cubicBezTo>
                      <a:pt x="113166" y="6730"/>
                      <a:pt x="114598" y="7246"/>
                      <a:pt x="115747" y="8179"/>
                    </a:cubicBezTo>
                    <a:lnTo>
                      <a:pt x="115065" y="9099"/>
                    </a:lnTo>
                    <a:cubicBezTo>
                      <a:pt x="114106" y="8294"/>
                      <a:pt x="112903" y="7838"/>
                      <a:pt x="111651" y="7804"/>
                    </a:cubicBezTo>
                    <a:cubicBezTo>
                      <a:pt x="109467" y="7804"/>
                      <a:pt x="108443" y="9099"/>
                      <a:pt x="108443" y="10394"/>
                    </a:cubicBezTo>
                    <a:cubicBezTo>
                      <a:pt x="108443" y="11689"/>
                      <a:pt x="110013" y="12609"/>
                      <a:pt x="111856" y="13257"/>
                    </a:cubicBezTo>
                    <a:cubicBezTo>
                      <a:pt x="114075" y="14109"/>
                      <a:pt x="116498" y="14824"/>
                      <a:pt x="116498" y="17585"/>
                    </a:cubicBezTo>
                    <a:cubicBezTo>
                      <a:pt x="116351" y="19914"/>
                      <a:pt x="114341" y="21683"/>
                      <a:pt x="112008" y="21536"/>
                    </a:cubicBezTo>
                    <a:cubicBezTo>
                      <a:pt x="111831" y="21525"/>
                      <a:pt x="111655" y="21503"/>
                      <a:pt x="111481" y="21470"/>
                    </a:cubicBezTo>
                    <a:cubicBezTo>
                      <a:pt x="109583" y="21480"/>
                      <a:pt x="107744" y="20816"/>
                      <a:pt x="106292" y="19596"/>
                    </a:cubicBezTo>
                    <a:close/>
                    <a:moveTo>
                      <a:pt x="119741" y="17312"/>
                    </a:moveTo>
                    <a:lnTo>
                      <a:pt x="119741" y="8179"/>
                    </a:lnTo>
                    <a:lnTo>
                      <a:pt x="117386" y="8179"/>
                    </a:lnTo>
                    <a:lnTo>
                      <a:pt x="117386" y="7191"/>
                    </a:lnTo>
                    <a:lnTo>
                      <a:pt x="119638" y="7191"/>
                    </a:lnTo>
                    <a:lnTo>
                      <a:pt x="119638" y="3101"/>
                    </a:lnTo>
                    <a:lnTo>
                      <a:pt x="120731" y="3101"/>
                    </a:lnTo>
                    <a:lnTo>
                      <a:pt x="120731" y="7191"/>
                    </a:lnTo>
                    <a:lnTo>
                      <a:pt x="124861" y="7191"/>
                    </a:lnTo>
                    <a:lnTo>
                      <a:pt x="124861" y="8315"/>
                    </a:lnTo>
                    <a:lnTo>
                      <a:pt x="121038" y="8315"/>
                    </a:lnTo>
                    <a:lnTo>
                      <a:pt x="121038" y="17551"/>
                    </a:lnTo>
                    <a:cubicBezTo>
                      <a:pt x="121038" y="19357"/>
                      <a:pt x="121516" y="20584"/>
                      <a:pt x="123461" y="20584"/>
                    </a:cubicBezTo>
                    <a:cubicBezTo>
                      <a:pt x="124078" y="20537"/>
                      <a:pt x="124680" y="20376"/>
                      <a:pt x="125236" y="20107"/>
                    </a:cubicBezTo>
                    <a:lnTo>
                      <a:pt x="125578" y="21163"/>
                    </a:lnTo>
                    <a:cubicBezTo>
                      <a:pt x="124837" y="21463"/>
                      <a:pt x="124054" y="21647"/>
                      <a:pt x="123257" y="21708"/>
                    </a:cubicBezTo>
                    <a:cubicBezTo>
                      <a:pt x="120526" y="21470"/>
                      <a:pt x="119741" y="19834"/>
                      <a:pt x="119741" y="17312"/>
                    </a:cubicBezTo>
                    <a:close/>
                    <a:moveTo>
                      <a:pt x="126568" y="7088"/>
                    </a:moveTo>
                    <a:lnTo>
                      <a:pt x="127967" y="7088"/>
                    </a:lnTo>
                    <a:lnTo>
                      <a:pt x="130527" y="16256"/>
                    </a:lnTo>
                    <a:cubicBezTo>
                      <a:pt x="130868" y="17585"/>
                      <a:pt x="131210" y="18778"/>
                      <a:pt x="131483" y="20039"/>
                    </a:cubicBezTo>
                    <a:lnTo>
                      <a:pt x="131483" y="20039"/>
                    </a:lnTo>
                    <a:cubicBezTo>
                      <a:pt x="131824" y="18778"/>
                      <a:pt x="132166" y="17551"/>
                      <a:pt x="132507" y="16256"/>
                    </a:cubicBezTo>
                    <a:lnTo>
                      <a:pt x="135101" y="7088"/>
                    </a:lnTo>
                    <a:lnTo>
                      <a:pt x="136637" y="7088"/>
                    </a:lnTo>
                    <a:lnTo>
                      <a:pt x="139231" y="16256"/>
                    </a:lnTo>
                    <a:cubicBezTo>
                      <a:pt x="139573" y="17585"/>
                      <a:pt x="139914" y="18778"/>
                      <a:pt x="140289" y="20039"/>
                    </a:cubicBezTo>
                    <a:lnTo>
                      <a:pt x="140289" y="20039"/>
                    </a:lnTo>
                    <a:cubicBezTo>
                      <a:pt x="140631" y="18778"/>
                      <a:pt x="140972" y="17585"/>
                      <a:pt x="141313" y="16256"/>
                    </a:cubicBezTo>
                    <a:lnTo>
                      <a:pt x="143805" y="7088"/>
                    </a:lnTo>
                    <a:lnTo>
                      <a:pt x="145136" y="7088"/>
                    </a:lnTo>
                    <a:lnTo>
                      <a:pt x="141279" y="21231"/>
                    </a:lnTo>
                    <a:lnTo>
                      <a:pt x="139573" y="21231"/>
                    </a:lnTo>
                    <a:lnTo>
                      <a:pt x="137081" y="12439"/>
                    </a:lnTo>
                    <a:cubicBezTo>
                      <a:pt x="136671" y="11076"/>
                      <a:pt x="136398" y="9747"/>
                      <a:pt x="135988" y="8383"/>
                    </a:cubicBezTo>
                    <a:lnTo>
                      <a:pt x="135988" y="8383"/>
                    </a:lnTo>
                    <a:cubicBezTo>
                      <a:pt x="135647" y="9747"/>
                      <a:pt x="135306" y="11110"/>
                      <a:pt x="134862" y="12473"/>
                    </a:cubicBezTo>
                    <a:lnTo>
                      <a:pt x="132404" y="21231"/>
                    </a:lnTo>
                    <a:lnTo>
                      <a:pt x="130834" y="21231"/>
                    </a:lnTo>
                    <a:close/>
                    <a:moveTo>
                      <a:pt x="147560" y="14211"/>
                    </a:moveTo>
                    <a:cubicBezTo>
                      <a:pt x="148012" y="10682"/>
                      <a:pt x="151244" y="8189"/>
                      <a:pt x="154778" y="8640"/>
                    </a:cubicBezTo>
                    <a:cubicBezTo>
                      <a:pt x="158312" y="9092"/>
                      <a:pt x="160810" y="12318"/>
                      <a:pt x="160358" y="15847"/>
                    </a:cubicBezTo>
                    <a:cubicBezTo>
                      <a:pt x="159947" y="19055"/>
                      <a:pt x="157216" y="21461"/>
                      <a:pt x="153977" y="21470"/>
                    </a:cubicBezTo>
                    <a:cubicBezTo>
                      <a:pt x="150214" y="21235"/>
                      <a:pt x="147354" y="17999"/>
                      <a:pt x="147590" y="14242"/>
                    </a:cubicBezTo>
                    <a:cubicBezTo>
                      <a:pt x="147591" y="14220"/>
                      <a:pt x="147592" y="14199"/>
                      <a:pt x="147594" y="14177"/>
                    </a:cubicBezTo>
                    <a:close/>
                    <a:moveTo>
                      <a:pt x="158926" y="14211"/>
                    </a:moveTo>
                    <a:cubicBezTo>
                      <a:pt x="158926" y="10462"/>
                      <a:pt x="156810" y="7872"/>
                      <a:pt x="153943" y="7872"/>
                    </a:cubicBezTo>
                    <a:cubicBezTo>
                      <a:pt x="151076" y="7872"/>
                      <a:pt x="148959" y="10462"/>
                      <a:pt x="148959" y="14211"/>
                    </a:cubicBezTo>
                    <a:cubicBezTo>
                      <a:pt x="148959" y="17960"/>
                      <a:pt x="151076" y="20447"/>
                      <a:pt x="153943" y="20447"/>
                    </a:cubicBezTo>
                    <a:cubicBezTo>
                      <a:pt x="156810" y="20447"/>
                      <a:pt x="158960" y="18062"/>
                      <a:pt x="158960" y="14177"/>
                    </a:cubicBezTo>
                    <a:close/>
                    <a:moveTo>
                      <a:pt x="164558" y="7088"/>
                    </a:moveTo>
                    <a:lnTo>
                      <a:pt x="165651" y="7088"/>
                    </a:lnTo>
                    <a:lnTo>
                      <a:pt x="165651" y="9747"/>
                    </a:lnTo>
                    <a:lnTo>
                      <a:pt x="165651" y="9747"/>
                    </a:lnTo>
                    <a:cubicBezTo>
                      <a:pt x="166347" y="8090"/>
                      <a:pt x="167889" y="6942"/>
                      <a:pt x="169678" y="6748"/>
                    </a:cubicBezTo>
                    <a:cubicBezTo>
                      <a:pt x="170170" y="6734"/>
                      <a:pt x="170659" y="6827"/>
                      <a:pt x="171112" y="7020"/>
                    </a:cubicBezTo>
                    <a:lnTo>
                      <a:pt x="170805" y="8213"/>
                    </a:lnTo>
                    <a:cubicBezTo>
                      <a:pt x="170392" y="8050"/>
                      <a:pt x="169951" y="7969"/>
                      <a:pt x="169508" y="7975"/>
                    </a:cubicBezTo>
                    <a:cubicBezTo>
                      <a:pt x="168245" y="7975"/>
                      <a:pt x="166743" y="8929"/>
                      <a:pt x="165651" y="11621"/>
                    </a:cubicBezTo>
                    <a:lnTo>
                      <a:pt x="165651" y="21265"/>
                    </a:lnTo>
                    <a:lnTo>
                      <a:pt x="164354" y="21265"/>
                    </a:lnTo>
                    <a:close/>
                    <a:moveTo>
                      <a:pt x="174252" y="17312"/>
                    </a:moveTo>
                    <a:lnTo>
                      <a:pt x="174252" y="8179"/>
                    </a:lnTo>
                    <a:lnTo>
                      <a:pt x="172000" y="8179"/>
                    </a:lnTo>
                    <a:lnTo>
                      <a:pt x="172000" y="7191"/>
                    </a:lnTo>
                    <a:lnTo>
                      <a:pt x="174218" y="7191"/>
                    </a:lnTo>
                    <a:lnTo>
                      <a:pt x="174218" y="3101"/>
                    </a:lnTo>
                    <a:lnTo>
                      <a:pt x="175345" y="3101"/>
                    </a:lnTo>
                    <a:lnTo>
                      <a:pt x="175345" y="7191"/>
                    </a:lnTo>
                    <a:lnTo>
                      <a:pt x="179441" y="7191"/>
                    </a:lnTo>
                    <a:lnTo>
                      <a:pt x="179441" y="8315"/>
                    </a:lnTo>
                    <a:lnTo>
                      <a:pt x="175345" y="8315"/>
                    </a:lnTo>
                    <a:lnTo>
                      <a:pt x="175345" y="17551"/>
                    </a:lnTo>
                    <a:cubicBezTo>
                      <a:pt x="175345" y="19357"/>
                      <a:pt x="175788" y="20584"/>
                      <a:pt x="177734" y="20584"/>
                    </a:cubicBezTo>
                    <a:cubicBezTo>
                      <a:pt x="178351" y="20542"/>
                      <a:pt x="178954" y="20380"/>
                      <a:pt x="179509" y="20107"/>
                    </a:cubicBezTo>
                    <a:lnTo>
                      <a:pt x="179884" y="21163"/>
                    </a:lnTo>
                    <a:cubicBezTo>
                      <a:pt x="179143" y="21460"/>
                      <a:pt x="178360" y="21644"/>
                      <a:pt x="177563" y="21708"/>
                    </a:cubicBezTo>
                    <a:cubicBezTo>
                      <a:pt x="175072" y="21470"/>
                      <a:pt x="174286" y="19834"/>
                      <a:pt x="174286" y="17312"/>
                    </a:cubicBezTo>
                    <a:close/>
                    <a:moveTo>
                      <a:pt x="183059" y="0"/>
                    </a:moveTo>
                    <a:lnTo>
                      <a:pt x="184356" y="0"/>
                    </a:lnTo>
                    <a:lnTo>
                      <a:pt x="184356" y="9270"/>
                    </a:lnTo>
                    <a:cubicBezTo>
                      <a:pt x="185577" y="7785"/>
                      <a:pt x="187352" y="6862"/>
                      <a:pt x="189271" y="6714"/>
                    </a:cubicBezTo>
                    <a:cubicBezTo>
                      <a:pt x="192207" y="6714"/>
                      <a:pt x="193572" y="8486"/>
                      <a:pt x="193572" y="12132"/>
                    </a:cubicBezTo>
                    <a:lnTo>
                      <a:pt x="193572" y="21231"/>
                    </a:lnTo>
                    <a:lnTo>
                      <a:pt x="192275" y="21231"/>
                    </a:lnTo>
                    <a:lnTo>
                      <a:pt x="192275" y="12303"/>
                    </a:lnTo>
                    <a:cubicBezTo>
                      <a:pt x="192275" y="9304"/>
                      <a:pt x="191319" y="7872"/>
                      <a:pt x="188862" y="7872"/>
                    </a:cubicBezTo>
                    <a:cubicBezTo>
                      <a:pt x="187155" y="7872"/>
                      <a:pt x="185960" y="8758"/>
                      <a:pt x="184219" y="10530"/>
                    </a:cubicBezTo>
                    <a:lnTo>
                      <a:pt x="184219" y="21231"/>
                    </a:lnTo>
                    <a:lnTo>
                      <a:pt x="182922" y="21231"/>
                    </a:lnTo>
                    <a:close/>
                    <a:moveTo>
                      <a:pt x="196712" y="27263"/>
                    </a:moveTo>
                    <a:lnTo>
                      <a:pt x="197019" y="26139"/>
                    </a:lnTo>
                    <a:cubicBezTo>
                      <a:pt x="197391" y="26281"/>
                      <a:pt x="197783" y="26361"/>
                      <a:pt x="198180" y="26377"/>
                    </a:cubicBezTo>
                    <a:cubicBezTo>
                      <a:pt x="199887" y="26377"/>
                      <a:pt x="201081" y="24776"/>
                      <a:pt x="201798" y="22595"/>
                    </a:cubicBezTo>
                    <a:lnTo>
                      <a:pt x="202208" y="21368"/>
                    </a:lnTo>
                    <a:lnTo>
                      <a:pt x="196371" y="6952"/>
                    </a:lnTo>
                    <a:lnTo>
                      <a:pt x="197770" y="6952"/>
                    </a:lnTo>
                    <a:lnTo>
                      <a:pt x="201184" y="15847"/>
                    </a:lnTo>
                    <a:cubicBezTo>
                      <a:pt x="201662" y="17040"/>
                      <a:pt x="202242" y="18573"/>
                      <a:pt x="202754" y="19834"/>
                    </a:cubicBezTo>
                    <a:lnTo>
                      <a:pt x="202754" y="19834"/>
                    </a:lnTo>
                    <a:cubicBezTo>
                      <a:pt x="203198" y="18573"/>
                      <a:pt x="203676" y="17040"/>
                      <a:pt x="204085" y="15847"/>
                    </a:cubicBezTo>
                    <a:lnTo>
                      <a:pt x="207089" y="6952"/>
                    </a:lnTo>
                    <a:lnTo>
                      <a:pt x="208420" y="6952"/>
                    </a:lnTo>
                    <a:lnTo>
                      <a:pt x="202720" y="23003"/>
                    </a:lnTo>
                    <a:cubicBezTo>
                      <a:pt x="201935" y="25355"/>
                      <a:pt x="200501" y="27672"/>
                      <a:pt x="197941" y="27672"/>
                    </a:cubicBezTo>
                    <a:cubicBezTo>
                      <a:pt x="197494" y="27649"/>
                      <a:pt x="197054" y="27546"/>
                      <a:pt x="196644" y="27366"/>
                    </a:cubicBezTo>
                    <a:close/>
                  </a:path>
                </a:pathLst>
              </a:custGeom>
              <a:solidFill>
                <a:srgbClr val="0D5EB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Graphic 204">
                <a:extLst>
                  <a:ext uri="{FF2B5EF4-FFF2-40B4-BE49-F238E27FC236}">
                    <a16:creationId xmlns:a16="http://schemas.microsoft.com/office/drawing/2014/main" id="{FE91E36D-2FF0-B345-A8B4-5A7474CEB9D0}"/>
                  </a:ext>
                </a:extLst>
              </p:cNvPr>
              <p:cNvSpPr/>
              <p:nvPr/>
            </p:nvSpPr>
            <p:spPr>
              <a:xfrm>
                <a:off x="10370037" y="3069803"/>
                <a:ext cx="200268" cy="28251"/>
              </a:xfrm>
              <a:custGeom>
                <a:avLst/>
                <a:gdLst>
                  <a:gd name="connsiteX0" fmla="*/ 7 w 200268"/>
                  <a:gd name="connsiteY0" fmla="*/ 17687 h 28251"/>
                  <a:gd name="connsiteX1" fmla="*/ 9155 w 200268"/>
                  <a:gd name="connsiteY1" fmla="*/ 12371 h 28251"/>
                  <a:gd name="connsiteX2" fmla="*/ 5741 w 200268"/>
                  <a:gd name="connsiteY2" fmla="*/ 7872 h 28251"/>
                  <a:gd name="connsiteX3" fmla="*/ 1236 w 200268"/>
                  <a:gd name="connsiteY3" fmla="*/ 9508 h 28251"/>
                  <a:gd name="connsiteX4" fmla="*/ 621 w 200268"/>
                  <a:gd name="connsiteY4" fmla="*/ 8554 h 28251"/>
                  <a:gd name="connsiteX5" fmla="*/ 5980 w 200268"/>
                  <a:gd name="connsiteY5" fmla="*/ 6577 h 28251"/>
                  <a:gd name="connsiteX6" fmla="*/ 10486 w 200268"/>
                  <a:gd name="connsiteY6" fmla="*/ 12030 h 28251"/>
                  <a:gd name="connsiteX7" fmla="*/ 10486 w 200268"/>
                  <a:gd name="connsiteY7" fmla="*/ 21231 h 28251"/>
                  <a:gd name="connsiteX8" fmla="*/ 9359 w 200268"/>
                  <a:gd name="connsiteY8" fmla="*/ 21231 h 28251"/>
                  <a:gd name="connsiteX9" fmla="*/ 9359 w 200268"/>
                  <a:gd name="connsiteY9" fmla="*/ 19391 h 28251"/>
                  <a:gd name="connsiteX10" fmla="*/ 9359 w 200268"/>
                  <a:gd name="connsiteY10" fmla="*/ 19391 h 28251"/>
                  <a:gd name="connsiteX11" fmla="*/ 4342 w 200268"/>
                  <a:gd name="connsiteY11" fmla="*/ 21572 h 28251"/>
                  <a:gd name="connsiteX12" fmla="*/ 52 w 200268"/>
                  <a:gd name="connsiteY12" fmla="*/ 18530 h 28251"/>
                  <a:gd name="connsiteX13" fmla="*/ 7 w 200268"/>
                  <a:gd name="connsiteY13" fmla="*/ 17687 h 28251"/>
                  <a:gd name="connsiteX14" fmla="*/ 9155 w 200268"/>
                  <a:gd name="connsiteY14" fmla="*/ 18164 h 28251"/>
                  <a:gd name="connsiteX15" fmla="*/ 9155 w 200268"/>
                  <a:gd name="connsiteY15" fmla="*/ 13393 h 28251"/>
                  <a:gd name="connsiteX16" fmla="*/ 1338 w 200268"/>
                  <a:gd name="connsiteY16" fmla="*/ 17653 h 28251"/>
                  <a:gd name="connsiteX17" fmla="*/ 3800 w 200268"/>
                  <a:gd name="connsiteY17" fmla="*/ 20497 h 28251"/>
                  <a:gd name="connsiteX18" fmla="*/ 4342 w 200268"/>
                  <a:gd name="connsiteY18" fmla="*/ 20482 h 28251"/>
                  <a:gd name="connsiteX19" fmla="*/ 9155 w 200268"/>
                  <a:gd name="connsiteY19" fmla="*/ 18164 h 28251"/>
                  <a:gd name="connsiteX20" fmla="*/ 15503 w 200268"/>
                  <a:gd name="connsiteY20" fmla="*/ 7054 h 28251"/>
                  <a:gd name="connsiteX21" fmla="*/ 16630 w 200268"/>
                  <a:gd name="connsiteY21" fmla="*/ 7054 h 28251"/>
                  <a:gd name="connsiteX22" fmla="*/ 16630 w 200268"/>
                  <a:gd name="connsiteY22" fmla="*/ 9270 h 28251"/>
                  <a:gd name="connsiteX23" fmla="*/ 16630 w 200268"/>
                  <a:gd name="connsiteY23" fmla="*/ 9270 h 28251"/>
                  <a:gd name="connsiteX24" fmla="*/ 21818 w 200268"/>
                  <a:gd name="connsiteY24" fmla="*/ 6577 h 28251"/>
                  <a:gd name="connsiteX25" fmla="*/ 26085 w 200268"/>
                  <a:gd name="connsiteY25" fmla="*/ 11996 h 28251"/>
                  <a:gd name="connsiteX26" fmla="*/ 26085 w 200268"/>
                  <a:gd name="connsiteY26" fmla="*/ 21231 h 28251"/>
                  <a:gd name="connsiteX27" fmla="*/ 24788 w 200268"/>
                  <a:gd name="connsiteY27" fmla="*/ 21231 h 28251"/>
                  <a:gd name="connsiteX28" fmla="*/ 24788 w 200268"/>
                  <a:gd name="connsiteY28" fmla="*/ 12303 h 28251"/>
                  <a:gd name="connsiteX29" fmla="*/ 21579 w 200268"/>
                  <a:gd name="connsiteY29" fmla="*/ 7872 h 28251"/>
                  <a:gd name="connsiteX30" fmla="*/ 16937 w 200268"/>
                  <a:gd name="connsiteY30" fmla="*/ 10530 h 28251"/>
                  <a:gd name="connsiteX31" fmla="*/ 16937 w 200268"/>
                  <a:gd name="connsiteY31" fmla="*/ 21231 h 28251"/>
                  <a:gd name="connsiteX32" fmla="*/ 15606 w 200268"/>
                  <a:gd name="connsiteY32" fmla="*/ 21231 h 28251"/>
                  <a:gd name="connsiteX33" fmla="*/ 30044 w 200268"/>
                  <a:gd name="connsiteY33" fmla="*/ 14177 h 28251"/>
                  <a:gd name="connsiteX34" fmla="*/ 36020 w 200268"/>
                  <a:gd name="connsiteY34" fmla="*/ 6607 h 28251"/>
                  <a:gd name="connsiteX35" fmla="*/ 36325 w 200268"/>
                  <a:gd name="connsiteY35" fmla="*/ 6577 h 28251"/>
                  <a:gd name="connsiteX36" fmla="*/ 40592 w 200268"/>
                  <a:gd name="connsiteY36" fmla="*/ 8315 h 28251"/>
                  <a:gd name="connsiteX37" fmla="*/ 40592 w 200268"/>
                  <a:gd name="connsiteY37" fmla="*/ 5725 h 28251"/>
                  <a:gd name="connsiteX38" fmla="*/ 40592 w 200268"/>
                  <a:gd name="connsiteY38" fmla="*/ 0 h 28251"/>
                  <a:gd name="connsiteX39" fmla="*/ 41889 w 200268"/>
                  <a:gd name="connsiteY39" fmla="*/ 0 h 28251"/>
                  <a:gd name="connsiteX40" fmla="*/ 41889 w 200268"/>
                  <a:gd name="connsiteY40" fmla="*/ 21231 h 28251"/>
                  <a:gd name="connsiteX41" fmla="*/ 40796 w 200268"/>
                  <a:gd name="connsiteY41" fmla="*/ 21231 h 28251"/>
                  <a:gd name="connsiteX42" fmla="*/ 40796 w 200268"/>
                  <a:gd name="connsiteY42" fmla="*/ 19391 h 28251"/>
                  <a:gd name="connsiteX43" fmla="*/ 40796 w 200268"/>
                  <a:gd name="connsiteY43" fmla="*/ 19391 h 28251"/>
                  <a:gd name="connsiteX44" fmla="*/ 36188 w 200268"/>
                  <a:gd name="connsiteY44" fmla="*/ 21572 h 28251"/>
                  <a:gd name="connsiteX45" fmla="*/ 30044 w 200268"/>
                  <a:gd name="connsiteY45" fmla="*/ 14177 h 28251"/>
                  <a:gd name="connsiteX46" fmla="*/ 40523 w 200268"/>
                  <a:gd name="connsiteY46" fmla="*/ 18096 h 28251"/>
                  <a:gd name="connsiteX47" fmla="*/ 40523 w 200268"/>
                  <a:gd name="connsiteY47" fmla="*/ 9679 h 28251"/>
                  <a:gd name="connsiteX48" fmla="*/ 36393 w 200268"/>
                  <a:gd name="connsiteY48" fmla="*/ 7872 h 28251"/>
                  <a:gd name="connsiteX49" fmla="*/ 31410 w 200268"/>
                  <a:gd name="connsiteY49" fmla="*/ 14177 h 28251"/>
                  <a:gd name="connsiteX50" fmla="*/ 36086 w 200268"/>
                  <a:gd name="connsiteY50" fmla="*/ 20413 h 28251"/>
                  <a:gd name="connsiteX51" fmla="*/ 40523 w 200268"/>
                  <a:gd name="connsiteY51" fmla="*/ 18096 h 28251"/>
                  <a:gd name="connsiteX52" fmla="*/ 58102 w 200268"/>
                  <a:gd name="connsiteY52" fmla="*/ 6577 h 28251"/>
                  <a:gd name="connsiteX53" fmla="*/ 63529 w 200268"/>
                  <a:gd name="connsiteY53" fmla="*/ 13120 h 28251"/>
                  <a:gd name="connsiteX54" fmla="*/ 63529 w 200268"/>
                  <a:gd name="connsiteY54" fmla="*/ 14177 h 28251"/>
                  <a:gd name="connsiteX55" fmla="*/ 53289 w 200268"/>
                  <a:gd name="connsiteY55" fmla="*/ 14177 h 28251"/>
                  <a:gd name="connsiteX56" fmla="*/ 58168 w 200268"/>
                  <a:gd name="connsiteY56" fmla="*/ 20278 h 28251"/>
                  <a:gd name="connsiteX57" fmla="*/ 58648 w 200268"/>
                  <a:gd name="connsiteY57" fmla="*/ 20311 h 28251"/>
                  <a:gd name="connsiteX58" fmla="*/ 62437 w 200268"/>
                  <a:gd name="connsiteY58" fmla="*/ 19050 h 28251"/>
                  <a:gd name="connsiteX59" fmla="*/ 62983 w 200268"/>
                  <a:gd name="connsiteY59" fmla="*/ 20039 h 28251"/>
                  <a:gd name="connsiteX60" fmla="*/ 58512 w 200268"/>
                  <a:gd name="connsiteY60" fmla="*/ 21436 h 28251"/>
                  <a:gd name="connsiteX61" fmla="*/ 52053 w 200268"/>
                  <a:gd name="connsiteY61" fmla="*/ 12958 h 28251"/>
                  <a:gd name="connsiteX62" fmla="*/ 58102 w 200268"/>
                  <a:gd name="connsiteY62" fmla="*/ 6577 h 28251"/>
                  <a:gd name="connsiteX63" fmla="*/ 62301 w 200268"/>
                  <a:gd name="connsiteY63" fmla="*/ 13393 h 28251"/>
                  <a:gd name="connsiteX64" fmla="*/ 58102 w 200268"/>
                  <a:gd name="connsiteY64" fmla="*/ 7975 h 28251"/>
                  <a:gd name="connsiteX65" fmla="*/ 53255 w 200268"/>
                  <a:gd name="connsiteY65" fmla="*/ 13393 h 28251"/>
                  <a:gd name="connsiteX66" fmla="*/ 67352 w 200268"/>
                  <a:gd name="connsiteY66" fmla="*/ 7191 h 28251"/>
                  <a:gd name="connsiteX67" fmla="*/ 68479 w 200268"/>
                  <a:gd name="connsiteY67" fmla="*/ 7191 h 28251"/>
                  <a:gd name="connsiteX68" fmla="*/ 68479 w 200268"/>
                  <a:gd name="connsiteY68" fmla="*/ 9406 h 28251"/>
                  <a:gd name="connsiteX69" fmla="*/ 68479 w 200268"/>
                  <a:gd name="connsiteY69" fmla="*/ 9406 h 28251"/>
                  <a:gd name="connsiteX70" fmla="*/ 73565 w 200268"/>
                  <a:gd name="connsiteY70" fmla="*/ 6577 h 28251"/>
                  <a:gd name="connsiteX71" fmla="*/ 77831 w 200268"/>
                  <a:gd name="connsiteY71" fmla="*/ 11996 h 28251"/>
                  <a:gd name="connsiteX72" fmla="*/ 77831 w 200268"/>
                  <a:gd name="connsiteY72" fmla="*/ 21231 h 28251"/>
                  <a:gd name="connsiteX73" fmla="*/ 76432 w 200268"/>
                  <a:gd name="connsiteY73" fmla="*/ 21231 h 28251"/>
                  <a:gd name="connsiteX74" fmla="*/ 76432 w 200268"/>
                  <a:gd name="connsiteY74" fmla="*/ 12303 h 28251"/>
                  <a:gd name="connsiteX75" fmla="*/ 73019 w 200268"/>
                  <a:gd name="connsiteY75" fmla="*/ 7872 h 28251"/>
                  <a:gd name="connsiteX76" fmla="*/ 68411 w 200268"/>
                  <a:gd name="connsiteY76" fmla="*/ 10530 h 28251"/>
                  <a:gd name="connsiteX77" fmla="*/ 68411 w 200268"/>
                  <a:gd name="connsiteY77" fmla="*/ 21231 h 28251"/>
                  <a:gd name="connsiteX78" fmla="*/ 67079 w 200268"/>
                  <a:gd name="connsiteY78" fmla="*/ 21231 h 28251"/>
                  <a:gd name="connsiteX79" fmla="*/ 81859 w 200268"/>
                  <a:gd name="connsiteY79" fmla="*/ 24230 h 28251"/>
                  <a:gd name="connsiteX80" fmla="*/ 83976 w 200268"/>
                  <a:gd name="connsiteY80" fmla="*/ 20822 h 28251"/>
                  <a:gd name="connsiteX81" fmla="*/ 83976 w 200268"/>
                  <a:gd name="connsiteY81" fmla="*/ 20822 h 28251"/>
                  <a:gd name="connsiteX82" fmla="*/ 82713 w 200268"/>
                  <a:gd name="connsiteY82" fmla="*/ 18573 h 28251"/>
                  <a:gd name="connsiteX83" fmla="*/ 84283 w 200268"/>
                  <a:gd name="connsiteY83" fmla="*/ 15949 h 28251"/>
                  <a:gd name="connsiteX84" fmla="*/ 84283 w 200268"/>
                  <a:gd name="connsiteY84" fmla="*/ 15949 h 28251"/>
                  <a:gd name="connsiteX85" fmla="*/ 82474 w 200268"/>
                  <a:gd name="connsiteY85" fmla="*/ 12098 h 28251"/>
                  <a:gd name="connsiteX86" fmla="*/ 86661 w 200268"/>
                  <a:gd name="connsiteY86" fmla="*/ 6619 h 28251"/>
                  <a:gd name="connsiteX87" fmla="*/ 87457 w 200268"/>
                  <a:gd name="connsiteY87" fmla="*/ 6577 h 28251"/>
                  <a:gd name="connsiteX88" fmla="*/ 89369 w 200268"/>
                  <a:gd name="connsiteY88" fmla="*/ 6918 h 28251"/>
                  <a:gd name="connsiteX89" fmla="*/ 94147 w 200268"/>
                  <a:gd name="connsiteY89" fmla="*/ 6918 h 28251"/>
                  <a:gd name="connsiteX90" fmla="*/ 94147 w 200268"/>
                  <a:gd name="connsiteY90" fmla="*/ 8043 h 28251"/>
                  <a:gd name="connsiteX91" fmla="*/ 90734 w 200268"/>
                  <a:gd name="connsiteY91" fmla="*/ 8043 h 28251"/>
                  <a:gd name="connsiteX92" fmla="*/ 92304 w 200268"/>
                  <a:gd name="connsiteY92" fmla="*/ 11451 h 28251"/>
                  <a:gd name="connsiteX93" fmla="*/ 87498 w 200268"/>
                  <a:gd name="connsiteY93" fmla="*/ 16465 h 28251"/>
                  <a:gd name="connsiteX94" fmla="*/ 85000 w 200268"/>
                  <a:gd name="connsiteY94" fmla="*/ 15847 h 28251"/>
                  <a:gd name="connsiteX95" fmla="*/ 83839 w 200268"/>
                  <a:gd name="connsiteY95" fmla="*/ 17892 h 28251"/>
                  <a:gd name="connsiteX96" fmla="*/ 86536 w 200268"/>
                  <a:gd name="connsiteY96" fmla="*/ 19732 h 28251"/>
                  <a:gd name="connsiteX97" fmla="*/ 89573 w 200268"/>
                  <a:gd name="connsiteY97" fmla="*/ 19732 h 28251"/>
                  <a:gd name="connsiteX98" fmla="*/ 94250 w 200268"/>
                  <a:gd name="connsiteY98" fmla="*/ 23140 h 28251"/>
                  <a:gd name="connsiteX99" fmla="*/ 87423 w 200268"/>
                  <a:gd name="connsiteY99" fmla="*/ 27911 h 28251"/>
                  <a:gd name="connsiteX100" fmla="*/ 81859 w 200268"/>
                  <a:gd name="connsiteY100" fmla="*/ 24128 h 28251"/>
                  <a:gd name="connsiteX101" fmla="*/ 93055 w 200268"/>
                  <a:gd name="connsiteY101" fmla="*/ 23515 h 28251"/>
                  <a:gd name="connsiteX102" fmla="*/ 89642 w 200268"/>
                  <a:gd name="connsiteY102" fmla="*/ 21334 h 28251"/>
                  <a:gd name="connsiteX103" fmla="*/ 86672 w 200268"/>
                  <a:gd name="connsiteY103" fmla="*/ 21334 h 28251"/>
                  <a:gd name="connsiteX104" fmla="*/ 84931 w 200268"/>
                  <a:gd name="connsiteY104" fmla="*/ 21129 h 28251"/>
                  <a:gd name="connsiteX105" fmla="*/ 83054 w 200268"/>
                  <a:gd name="connsiteY105" fmla="*/ 24094 h 28251"/>
                  <a:gd name="connsiteX106" fmla="*/ 87764 w 200268"/>
                  <a:gd name="connsiteY106" fmla="*/ 27093 h 28251"/>
                  <a:gd name="connsiteX107" fmla="*/ 93055 w 200268"/>
                  <a:gd name="connsiteY107" fmla="*/ 23412 h 28251"/>
                  <a:gd name="connsiteX108" fmla="*/ 91144 w 200268"/>
                  <a:gd name="connsiteY108" fmla="*/ 11825 h 28251"/>
                  <a:gd name="connsiteX109" fmla="*/ 87829 w 200268"/>
                  <a:gd name="connsiteY109" fmla="*/ 7808 h 28251"/>
                  <a:gd name="connsiteX110" fmla="*/ 83805 w 200268"/>
                  <a:gd name="connsiteY110" fmla="*/ 11118 h 28251"/>
                  <a:gd name="connsiteX111" fmla="*/ 83805 w 200268"/>
                  <a:gd name="connsiteY111" fmla="*/ 11825 h 28251"/>
                  <a:gd name="connsiteX112" fmla="*/ 87120 w 200268"/>
                  <a:gd name="connsiteY112" fmla="*/ 15843 h 28251"/>
                  <a:gd name="connsiteX113" fmla="*/ 91144 w 200268"/>
                  <a:gd name="connsiteY113" fmla="*/ 12533 h 28251"/>
                  <a:gd name="connsiteX114" fmla="*/ 91144 w 200268"/>
                  <a:gd name="connsiteY114" fmla="*/ 11825 h 28251"/>
                  <a:gd name="connsiteX115" fmla="*/ 102101 w 200268"/>
                  <a:gd name="connsiteY115" fmla="*/ 6577 h 28251"/>
                  <a:gd name="connsiteX116" fmla="*/ 107528 w 200268"/>
                  <a:gd name="connsiteY116" fmla="*/ 13120 h 28251"/>
                  <a:gd name="connsiteX117" fmla="*/ 107528 w 200268"/>
                  <a:gd name="connsiteY117" fmla="*/ 14177 h 28251"/>
                  <a:gd name="connsiteX118" fmla="*/ 97288 w 200268"/>
                  <a:gd name="connsiteY118" fmla="*/ 14177 h 28251"/>
                  <a:gd name="connsiteX119" fmla="*/ 102166 w 200268"/>
                  <a:gd name="connsiteY119" fmla="*/ 20279 h 28251"/>
                  <a:gd name="connsiteX120" fmla="*/ 102613 w 200268"/>
                  <a:gd name="connsiteY120" fmla="*/ 20311 h 28251"/>
                  <a:gd name="connsiteX121" fmla="*/ 106435 w 200268"/>
                  <a:gd name="connsiteY121" fmla="*/ 19050 h 28251"/>
                  <a:gd name="connsiteX122" fmla="*/ 106982 w 200268"/>
                  <a:gd name="connsiteY122" fmla="*/ 20039 h 28251"/>
                  <a:gd name="connsiteX123" fmla="*/ 102510 w 200268"/>
                  <a:gd name="connsiteY123" fmla="*/ 21436 h 28251"/>
                  <a:gd name="connsiteX124" fmla="*/ 96052 w 200268"/>
                  <a:gd name="connsiteY124" fmla="*/ 12958 h 28251"/>
                  <a:gd name="connsiteX125" fmla="*/ 102101 w 200268"/>
                  <a:gd name="connsiteY125" fmla="*/ 6577 h 28251"/>
                  <a:gd name="connsiteX126" fmla="*/ 106299 w 200268"/>
                  <a:gd name="connsiteY126" fmla="*/ 13393 h 28251"/>
                  <a:gd name="connsiteX127" fmla="*/ 102101 w 200268"/>
                  <a:gd name="connsiteY127" fmla="*/ 7975 h 28251"/>
                  <a:gd name="connsiteX128" fmla="*/ 97254 w 200268"/>
                  <a:gd name="connsiteY128" fmla="*/ 13393 h 28251"/>
                  <a:gd name="connsiteX129" fmla="*/ 111351 w 200268"/>
                  <a:gd name="connsiteY129" fmla="*/ 7191 h 28251"/>
                  <a:gd name="connsiteX130" fmla="*/ 112477 w 200268"/>
                  <a:gd name="connsiteY130" fmla="*/ 7191 h 28251"/>
                  <a:gd name="connsiteX131" fmla="*/ 112477 w 200268"/>
                  <a:gd name="connsiteY131" fmla="*/ 9406 h 28251"/>
                  <a:gd name="connsiteX132" fmla="*/ 112477 w 200268"/>
                  <a:gd name="connsiteY132" fmla="*/ 9406 h 28251"/>
                  <a:gd name="connsiteX133" fmla="*/ 117563 w 200268"/>
                  <a:gd name="connsiteY133" fmla="*/ 6577 h 28251"/>
                  <a:gd name="connsiteX134" fmla="*/ 121830 w 200268"/>
                  <a:gd name="connsiteY134" fmla="*/ 11996 h 28251"/>
                  <a:gd name="connsiteX135" fmla="*/ 121830 w 200268"/>
                  <a:gd name="connsiteY135" fmla="*/ 21231 h 28251"/>
                  <a:gd name="connsiteX136" fmla="*/ 120533 w 200268"/>
                  <a:gd name="connsiteY136" fmla="*/ 21231 h 28251"/>
                  <a:gd name="connsiteX137" fmla="*/ 120533 w 200268"/>
                  <a:gd name="connsiteY137" fmla="*/ 12303 h 28251"/>
                  <a:gd name="connsiteX138" fmla="*/ 117119 w 200268"/>
                  <a:gd name="connsiteY138" fmla="*/ 7872 h 28251"/>
                  <a:gd name="connsiteX139" fmla="*/ 112477 w 200268"/>
                  <a:gd name="connsiteY139" fmla="*/ 10530 h 28251"/>
                  <a:gd name="connsiteX140" fmla="*/ 112477 w 200268"/>
                  <a:gd name="connsiteY140" fmla="*/ 21231 h 28251"/>
                  <a:gd name="connsiteX141" fmla="*/ 111180 w 200268"/>
                  <a:gd name="connsiteY141" fmla="*/ 21231 h 28251"/>
                  <a:gd name="connsiteX142" fmla="*/ 125858 w 200268"/>
                  <a:gd name="connsiteY142" fmla="*/ 14313 h 28251"/>
                  <a:gd name="connsiteX143" fmla="*/ 131683 w 200268"/>
                  <a:gd name="connsiteY143" fmla="*/ 6627 h 28251"/>
                  <a:gd name="connsiteX144" fmla="*/ 132172 w 200268"/>
                  <a:gd name="connsiteY144" fmla="*/ 6577 h 28251"/>
                  <a:gd name="connsiteX145" fmla="*/ 136439 w 200268"/>
                  <a:gd name="connsiteY145" fmla="*/ 8315 h 28251"/>
                  <a:gd name="connsiteX146" fmla="*/ 136439 w 200268"/>
                  <a:gd name="connsiteY146" fmla="*/ 5725 h 28251"/>
                  <a:gd name="connsiteX147" fmla="*/ 136439 w 200268"/>
                  <a:gd name="connsiteY147" fmla="*/ 0 h 28251"/>
                  <a:gd name="connsiteX148" fmla="*/ 137736 w 200268"/>
                  <a:gd name="connsiteY148" fmla="*/ 0 h 28251"/>
                  <a:gd name="connsiteX149" fmla="*/ 137736 w 200268"/>
                  <a:gd name="connsiteY149" fmla="*/ 21231 h 28251"/>
                  <a:gd name="connsiteX150" fmla="*/ 136644 w 200268"/>
                  <a:gd name="connsiteY150" fmla="*/ 21231 h 28251"/>
                  <a:gd name="connsiteX151" fmla="*/ 136644 w 200268"/>
                  <a:gd name="connsiteY151" fmla="*/ 19391 h 28251"/>
                  <a:gd name="connsiteX152" fmla="*/ 136644 w 200268"/>
                  <a:gd name="connsiteY152" fmla="*/ 19391 h 28251"/>
                  <a:gd name="connsiteX153" fmla="*/ 132002 w 200268"/>
                  <a:gd name="connsiteY153" fmla="*/ 21572 h 28251"/>
                  <a:gd name="connsiteX154" fmla="*/ 125858 w 200268"/>
                  <a:gd name="connsiteY154" fmla="*/ 14177 h 28251"/>
                  <a:gd name="connsiteX155" fmla="*/ 136371 w 200268"/>
                  <a:gd name="connsiteY155" fmla="*/ 18232 h 28251"/>
                  <a:gd name="connsiteX156" fmla="*/ 136371 w 200268"/>
                  <a:gd name="connsiteY156" fmla="*/ 9679 h 28251"/>
                  <a:gd name="connsiteX157" fmla="*/ 132241 w 200268"/>
                  <a:gd name="connsiteY157" fmla="*/ 7872 h 28251"/>
                  <a:gd name="connsiteX158" fmla="*/ 127252 w 200268"/>
                  <a:gd name="connsiteY158" fmla="*/ 14133 h 28251"/>
                  <a:gd name="connsiteX159" fmla="*/ 127257 w 200268"/>
                  <a:gd name="connsiteY159" fmla="*/ 14177 h 28251"/>
                  <a:gd name="connsiteX160" fmla="*/ 131933 w 200268"/>
                  <a:gd name="connsiteY160" fmla="*/ 20413 h 28251"/>
                  <a:gd name="connsiteX161" fmla="*/ 136371 w 200268"/>
                  <a:gd name="connsiteY161" fmla="*/ 18096 h 28251"/>
                  <a:gd name="connsiteX162" fmla="*/ 148113 w 200268"/>
                  <a:gd name="connsiteY162" fmla="*/ 6577 h 28251"/>
                  <a:gd name="connsiteX163" fmla="*/ 153540 w 200268"/>
                  <a:gd name="connsiteY163" fmla="*/ 13120 h 28251"/>
                  <a:gd name="connsiteX164" fmla="*/ 153540 w 200268"/>
                  <a:gd name="connsiteY164" fmla="*/ 14177 h 28251"/>
                  <a:gd name="connsiteX165" fmla="*/ 143300 w 200268"/>
                  <a:gd name="connsiteY165" fmla="*/ 14177 h 28251"/>
                  <a:gd name="connsiteX166" fmla="*/ 148178 w 200268"/>
                  <a:gd name="connsiteY166" fmla="*/ 20279 h 28251"/>
                  <a:gd name="connsiteX167" fmla="*/ 148625 w 200268"/>
                  <a:gd name="connsiteY167" fmla="*/ 20311 h 28251"/>
                  <a:gd name="connsiteX168" fmla="*/ 152448 w 200268"/>
                  <a:gd name="connsiteY168" fmla="*/ 19050 h 28251"/>
                  <a:gd name="connsiteX169" fmla="*/ 152960 w 200268"/>
                  <a:gd name="connsiteY169" fmla="*/ 20039 h 28251"/>
                  <a:gd name="connsiteX170" fmla="*/ 148488 w 200268"/>
                  <a:gd name="connsiteY170" fmla="*/ 21436 h 28251"/>
                  <a:gd name="connsiteX171" fmla="*/ 142052 w 200268"/>
                  <a:gd name="connsiteY171" fmla="*/ 12941 h 28251"/>
                  <a:gd name="connsiteX172" fmla="*/ 148113 w 200268"/>
                  <a:gd name="connsiteY172" fmla="*/ 6577 h 28251"/>
                  <a:gd name="connsiteX173" fmla="*/ 152311 w 200268"/>
                  <a:gd name="connsiteY173" fmla="*/ 13393 h 28251"/>
                  <a:gd name="connsiteX174" fmla="*/ 148113 w 200268"/>
                  <a:gd name="connsiteY174" fmla="*/ 7975 h 28251"/>
                  <a:gd name="connsiteX175" fmla="*/ 143232 w 200268"/>
                  <a:gd name="connsiteY175" fmla="*/ 13393 h 28251"/>
                  <a:gd name="connsiteX176" fmla="*/ 157363 w 200268"/>
                  <a:gd name="connsiteY176" fmla="*/ 7191 h 28251"/>
                  <a:gd name="connsiteX177" fmla="*/ 158353 w 200268"/>
                  <a:gd name="connsiteY177" fmla="*/ 7191 h 28251"/>
                  <a:gd name="connsiteX178" fmla="*/ 158353 w 200268"/>
                  <a:gd name="connsiteY178" fmla="*/ 9849 h 28251"/>
                  <a:gd name="connsiteX179" fmla="*/ 158353 w 200268"/>
                  <a:gd name="connsiteY179" fmla="*/ 9849 h 28251"/>
                  <a:gd name="connsiteX180" fmla="*/ 162688 w 200268"/>
                  <a:gd name="connsiteY180" fmla="*/ 6577 h 28251"/>
                  <a:gd name="connsiteX181" fmla="*/ 164121 w 200268"/>
                  <a:gd name="connsiteY181" fmla="*/ 6884 h 28251"/>
                  <a:gd name="connsiteX182" fmla="*/ 163814 w 200268"/>
                  <a:gd name="connsiteY182" fmla="*/ 8043 h 28251"/>
                  <a:gd name="connsiteX183" fmla="*/ 162517 w 200268"/>
                  <a:gd name="connsiteY183" fmla="*/ 7804 h 28251"/>
                  <a:gd name="connsiteX184" fmla="*/ 158660 w 200268"/>
                  <a:gd name="connsiteY184" fmla="*/ 11451 h 28251"/>
                  <a:gd name="connsiteX185" fmla="*/ 158660 w 200268"/>
                  <a:gd name="connsiteY185" fmla="*/ 21231 h 28251"/>
                  <a:gd name="connsiteX186" fmla="*/ 157363 w 200268"/>
                  <a:gd name="connsiteY186" fmla="*/ 21231 h 28251"/>
                  <a:gd name="connsiteX187" fmla="*/ 166033 w 200268"/>
                  <a:gd name="connsiteY187" fmla="*/ 2590 h 28251"/>
                  <a:gd name="connsiteX188" fmla="*/ 167225 w 200268"/>
                  <a:gd name="connsiteY188" fmla="*/ 1536 h 28251"/>
                  <a:gd name="connsiteX189" fmla="*/ 168282 w 200268"/>
                  <a:gd name="connsiteY189" fmla="*/ 2726 h 28251"/>
                  <a:gd name="connsiteX190" fmla="*/ 167159 w 200268"/>
                  <a:gd name="connsiteY190" fmla="*/ 3783 h 28251"/>
                  <a:gd name="connsiteX191" fmla="*/ 166008 w 200268"/>
                  <a:gd name="connsiteY191" fmla="*/ 2755 h 28251"/>
                  <a:gd name="connsiteX192" fmla="*/ 166033 w 200268"/>
                  <a:gd name="connsiteY192" fmla="*/ 2454 h 28251"/>
                  <a:gd name="connsiteX193" fmla="*/ 166477 w 200268"/>
                  <a:gd name="connsiteY193" fmla="*/ 7191 h 28251"/>
                  <a:gd name="connsiteX194" fmla="*/ 167774 w 200268"/>
                  <a:gd name="connsiteY194" fmla="*/ 7191 h 28251"/>
                  <a:gd name="connsiteX195" fmla="*/ 167774 w 200268"/>
                  <a:gd name="connsiteY195" fmla="*/ 21231 h 28251"/>
                  <a:gd name="connsiteX196" fmla="*/ 166477 w 200268"/>
                  <a:gd name="connsiteY196" fmla="*/ 21231 h 28251"/>
                  <a:gd name="connsiteX197" fmla="*/ 173303 w 200268"/>
                  <a:gd name="connsiteY197" fmla="*/ 7191 h 28251"/>
                  <a:gd name="connsiteX198" fmla="*/ 174396 w 200268"/>
                  <a:gd name="connsiteY198" fmla="*/ 7191 h 28251"/>
                  <a:gd name="connsiteX199" fmla="*/ 174396 w 200268"/>
                  <a:gd name="connsiteY199" fmla="*/ 9406 h 28251"/>
                  <a:gd name="connsiteX200" fmla="*/ 174396 w 200268"/>
                  <a:gd name="connsiteY200" fmla="*/ 9406 h 28251"/>
                  <a:gd name="connsiteX201" fmla="*/ 179413 w 200268"/>
                  <a:gd name="connsiteY201" fmla="*/ 6577 h 28251"/>
                  <a:gd name="connsiteX202" fmla="*/ 183714 w 200268"/>
                  <a:gd name="connsiteY202" fmla="*/ 11996 h 28251"/>
                  <a:gd name="connsiteX203" fmla="*/ 183714 w 200268"/>
                  <a:gd name="connsiteY203" fmla="*/ 21231 h 28251"/>
                  <a:gd name="connsiteX204" fmla="*/ 182417 w 200268"/>
                  <a:gd name="connsiteY204" fmla="*/ 21231 h 28251"/>
                  <a:gd name="connsiteX205" fmla="*/ 182417 w 200268"/>
                  <a:gd name="connsiteY205" fmla="*/ 12303 h 28251"/>
                  <a:gd name="connsiteX206" fmla="*/ 179174 w 200268"/>
                  <a:gd name="connsiteY206" fmla="*/ 7872 h 28251"/>
                  <a:gd name="connsiteX207" fmla="*/ 174532 w 200268"/>
                  <a:gd name="connsiteY207" fmla="*/ 10530 h 28251"/>
                  <a:gd name="connsiteX208" fmla="*/ 174532 w 200268"/>
                  <a:gd name="connsiteY208" fmla="*/ 21231 h 28251"/>
                  <a:gd name="connsiteX209" fmla="*/ 173235 w 200268"/>
                  <a:gd name="connsiteY209" fmla="*/ 21231 h 28251"/>
                  <a:gd name="connsiteX210" fmla="*/ 187810 w 200268"/>
                  <a:gd name="connsiteY210" fmla="*/ 24230 h 28251"/>
                  <a:gd name="connsiteX211" fmla="*/ 189926 w 200268"/>
                  <a:gd name="connsiteY211" fmla="*/ 20822 h 28251"/>
                  <a:gd name="connsiteX212" fmla="*/ 189926 w 200268"/>
                  <a:gd name="connsiteY212" fmla="*/ 20822 h 28251"/>
                  <a:gd name="connsiteX213" fmla="*/ 188663 w 200268"/>
                  <a:gd name="connsiteY213" fmla="*/ 18573 h 28251"/>
                  <a:gd name="connsiteX214" fmla="*/ 190199 w 200268"/>
                  <a:gd name="connsiteY214" fmla="*/ 15949 h 28251"/>
                  <a:gd name="connsiteX215" fmla="*/ 190199 w 200268"/>
                  <a:gd name="connsiteY215" fmla="*/ 15949 h 28251"/>
                  <a:gd name="connsiteX216" fmla="*/ 188425 w 200268"/>
                  <a:gd name="connsiteY216" fmla="*/ 12098 h 28251"/>
                  <a:gd name="connsiteX217" fmla="*/ 192613 w 200268"/>
                  <a:gd name="connsiteY217" fmla="*/ 6620 h 28251"/>
                  <a:gd name="connsiteX218" fmla="*/ 193340 w 200268"/>
                  <a:gd name="connsiteY218" fmla="*/ 6577 h 28251"/>
                  <a:gd name="connsiteX219" fmla="*/ 195217 w 200268"/>
                  <a:gd name="connsiteY219" fmla="*/ 6918 h 28251"/>
                  <a:gd name="connsiteX220" fmla="*/ 200030 w 200268"/>
                  <a:gd name="connsiteY220" fmla="*/ 6918 h 28251"/>
                  <a:gd name="connsiteX221" fmla="*/ 200030 w 200268"/>
                  <a:gd name="connsiteY221" fmla="*/ 8043 h 28251"/>
                  <a:gd name="connsiteX222" fmla="*/ 196617 w 200268"/>
                  <a:gd name="connsiteY222" fmla="*/ 8043 h 28251"/>
                  <a:gd name="connsiteX223" fmla="*/ 198187 w 200268"/>
                  <a:gd name="connsiteY223" fmla="*/ 11451 h 28251"/>
                  <a:gd name="connsiteX224" fmla="*/ 193807 w 200268"/>
                  <a:gd name="connsiteY224" fmla="*/ 16778 h 28251"/>
                  <a:gd name="connsiteX225" fmla="*/ 193340 w 200268"/>
                  <a:gd name="connsiteY225" fmla="*/ 16801 h 28251"/>
                  <a:gd name="connsiteX226" fmla="*/ 190985 w 200268"/>
                  <a:gd name="connsiteY226" fmla="*/ 16188 h 28251"/>
                  <a:gd name="connsiteX227" fmla="*/ 189858 w 200268"/>
                  <a:gd name="connsiteY227" fmla="*/ 18232 h 28251"/>
                  <a:gd name="connsiteX228" fmla="*/ 192555 w 200268"/>
                  <a:gd name="connsiteY228" fmla="*/ 20073 h 28251"/>
                  <a:gd name="connsiteX229" fmla="*/ 195593 w 200268"/>
                  <a:gd name="connsiteY229" fmla="*/ 20073 h 28251"/>
                  <a:gd name="connsiteX230" fmla="*/ 200269 w 200268"/>
                  <a:gd name="connsiteY230" fmla="*/ 23481 h 28251"/>
                  <a:gd name="connsiteX231" fmla="*/ 193442 w 200268"/>
                  <a:gd name="connsiteY231" fmla="*/ 28252 h 28251"/>
                  <a:gd name="connsiteX232" fmla="*/ 187742 w 200268"/>
                  <a:gd name="connsiteY232" fmla="*/ 24128 h 28251"/>
                  <a:gd name="connsiteX233" fmla="*/ 199006 w 200268"/>
                  <a:gd name="connsiteY233" fmla="*/ 23515 h 28251"/>
                  <a:gd name="connsiteX234" fmla="*/ 195593 w 200268"/>
                  <a:gd name="connsiteY234" fmla="*/ 21334 h 28251"/>
                  <a:gd name="connsiteX235" fmla="*/ 192486 w 200268"/>
                  <a:gd name="connsiteY235" fmla="*/ 21334 h 28251"/>
                  <a:gd name="connsiteX236" fmla="*/ 190712 w 200268"/>
                  <a:gd name="connsiteY236" fmla="*/ 21129 h 28251"/>
                  <a:gd name="connsiteX237" fmla="*/ 188868 w 200268"/>
                  <a:gd name="connsiteY237" fmla="*/ 24094 h 28251"/>
                  <a:gd name="connsiteX238" fmla="*/ 193545 w 200268"/>
                  <a:gd name="connsiteY238" fmla="*/ 27093 h 28251"/>
                  <a:gd name="connsiteX239" fmla="*/ 198938 w 200268"/>
                  <a:gd name="connsiteY239" fmla="*/ 23412 h 28251"/>
                  <a:gd name="connsiteX240" fmla="*/ 197094 w 200268"/>
                  <a:gd name="connsiteY240" fmla="*/ 11825 h 28251"/>
                  <a:gd name="connsiteX241" fmla="*/ 193779 w 200268"/>
                  <a:gd name="connsiteY241" fmla="*/ 7808 h 28251"/>
                  <a:gd name="connsiteX242" fmla="*/ 189756 w 200268"/>
                  <a:gd name="connsiteY242" fmla="*/ 11118 h 28251"/>
                  <a:gd name="connsiteX243" fmla="*/ 189756 w 200268"/>
                  <a:gd name="connsiteY243" fmla="*/ 11825 h 28251"/>
                  <a:gd name="connsiteX244" fmla="*/ 193071 w 200268"/>
                  <a:gd name="connsiteY244" fmla="*/ 15843 h 28251"/>
                  <a:gd name="connsiteX245" fmla="*/ 197094 w 200268"/>
                  <a:gd name="connsiteY245" fmla="*/ 12533 h 28251"/>
                  <a:gd name="connsiteX246" fmla="*/ 197094 w 200268"/>
                  <a:gd name="connsiteY246" fmla="*/ 11825 h 28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</a:cxnLst>
                <a:rect l="l" t="t" r="r" b="b"/>
                <a:pathLst>
                  <a:path w="200268" h="28251">
                    <a:moveTo>
                      <a:pt x="7" y="17687"/>
                    </a:moveTo>
                    <a:cubicBezTo>
                      <a:pt x="7" y="14552"/>
                      <a:pt x="2840" y="13052"/>
                      <a:pt x="9155" y="12371"/>
                    </a:cubicBezTo>
                    <a:cubicBezTo>
                      <a:pt x="9155" y="10190"/>
                      <a:pt x="8608" y="7872"/>
                      <a:pt x="5741" y="7872"/>
                    </a:cubicBezTo>
                    <a:cubicBezTo>
                      <a:pt x="4104" y="7931"/>
                      <a:pt x="2528" y="8503"/>
                      <a:pt x="1236" y="9508"/>
                    </a:cubicBezTo>
                    <a:lnTo>
                      <a:pt x="621" y="8554"/>
                    </a:lnTo>
                    <a:cubicBezTo>
                      <a:pt x="2163" y="7363"/>
                      <a:pt x="4033" y="6673"/>
                      <a:pt x="5980" y="6577"/>
                    </a:cubicBezTo>
                    <a:cubicBezTo>
                      <a:pt x="9394" y="6577"/>
                      <a:pt x="10486" y="8997"/>
                      <a:pt x="10486" y="12030"/>
                    </a:cubicBezTo>
                    <a:lnTo>
                      <a:pt x="10486" y="21231"/>
                    </a:lnTo>
                    <a:lnTo>
                      <a:pt x="9359" y="21231"/>
                    </a:lnTo>
                    <a:lnTo>
                      <a:pt x="9359" y="19391"/>
                    </a:lnTo>
                    <a:lnTo>
                      <a:pt x="9359" y="19391"/>
                    </a:lnTo>
                    <a:cubicBezTo>
                      <a:pt x="7979" y="20659"/>
                      <a:pt x="6212" y="21428"/>
                      <a:pt x="4342" y="21572"/>
                    </a:cubicBezTo>
                    <a:cubicBezTo>
                      <a:pt x="2316" y="21915"/>
                      <a:pt x="395" y="20552"/>
                      <a:pt x="52" y="18530"/>
                    </a:cubicBezTo>
                    <a:cubicBezTo>
                      <a:pt x="5" y="18251"/>
                      <a:pt x="-10" y="17969"/>
                      <a:pt x="7" y="17687"/>
                    </a:cubicBezTo>
                    <a:close/>
                    <a:moveTo>
                      <a:pt x="9155" y="18164"/>
                    </a:moveTo>
                    <a:lnTo>
                      <a:pt x="9155" y="13393"/>
                    </a:lnTo>
                    <a:cubicBezTo>
                      <a:pt x="3352" y="14075"/>
                      <a:pt x="1338" y="15404"/>
                      <a:pt x="1338" y="17653"/>
                    </a:cubicBezTo>
                    <a:cubicBezTo>
                      <a:pt x="1231" y="19117"/>
                      <a:pt x="2333" y="20391"/>
                      <a:pt x="3800" y="20497"/>
                    </a:cubicBezTo>
                    <a:cubicBezTo>
                      <a:pt x="3981" y="20511"/>
                      <a:pt x="4162" y="20505"/>
                      <a:pt x="4342" y="20482"/>
                    </a:cubicBezTo>
                    <a:cubicBezTo>
                      <a:pt x="6180" y="20337"/>
                      <a:pt x="7897" y="19510"/>
                      <a:pt x="9155" y="18164"/>
                    </a:cubicBezTo>
                    <a:close/>
                    <a:moveTo>
                      <a:pt x="15503" y="7054"/>
                    </a:moveTo>
                    <a:lnTo>
                      <a:pt x="16630" y="7054"/>
                    </a:lnTo>
                    <a:lnTo>
                      <a:pt x="16630" y="9270"/>
                    </a:lnTo>
                    <a:lnTo>
                      <a:pt x="16630" y="9270"/>
                    </a:lnTo>
                    <a:cubicBezTo>
                      <a:pt x="17867" y="7641"/>
                      <a:pt x="19772" y="6652"/>
                      <a:pt x="21818" y="6577"/>
                    </a:cubicBezTo>
                    <a:cubicBezTo>
                      <a:pt x="24754" y="6577"/>
                      <a:pt x="26085" y="8349"/>
                      <a:pt x="26085" y="11996"/>
                    </a:cubicBezTo>
                    <a:lnTo>
                      <a:pt x="26085" y="21231"/>
                    </a:lnTo>
                    <a:lnTo>
                      <a:pt x="24788" y="21231"/>
                    </a:lnTo>
                    <a:lnTo>
                      <a:pt x="24788" y="12303"/>
                    </a:lnTo>
                    <a:cubicBezTo>
                      <a:pt x="24788" y="9304"/>
                      <a:pt x="23832" y="7872"/>
                      <a:pt x="21579" y="7872"/>
                    </a:cubicBezTo>
                    <a:cubicBezTo>
                      <a:pt x="19873" y="7872"/>
                      <a:pt x="18644" y="8792"/>
                      <a:pt x="16937" y="10530"/>
                    </a:cubicBezTo>
                    <a:lnTo>
                      <a:pt x="16937" y="21231"/>
                    </a:lnTo>
                    <a:lnTo>
                      <a:pt x="15606" y="21231"/>
                    </a:lnTo>
                    <a:close/>
                    <a:moveTo>
                      <a:pt x="30044" y="14177"/>
                    </a:moveTo>
                    <a:cubicBezTo>
                      <a:pt x="29601" y="10439"/>
                      <a:pt x="32276" y="7049"/>
                      <a:pt x="36020" y="6607"/>
                    </a:cubicBezTo>
                    <a:cubicBezTo>
                      <a:pt x="36122" y="6594"/>
                      <a:pt x="36223" y="6585"/>
                      <a:pt x="36325" y="6577"/>
                    </a:cubicBezTo>
                    <a:cubicBezTo>
                      <a:pt x="37912" y="6615"/>
                      <a:pt x="39430" y="7234"/>
                      <a:pt x="40592" y="8315"/>
                    </a:cubicBezTo>
                    <a:lnTo>
                      <a:pt x="40592" y="5725"/>
                    </a:lnTo>
                    <a:lnTo>
                      <a:pt x="40592" y="0"/>
                    </a:lnTo>
                    <a:lnTo>
                      <a:pt x="41889" y="0"/>
                    </a:lnTo>
                    <a:lnTo>
                      <a:pt x="41889" y="21231"/>
                    </a:lnTo>
                    <a:lnTo>
                      <a:pt x="40796" y="21231"/>
                    </a:lnTo>
                    <a:lnTo>
                      <a:pt x="40796" y="19391"/>
                    </a:lnTo>
                    <a:lnTo>
                      <a:pt x="40796" y="19391"/>
                    </a:lnTo>
                    <a:cubicBezTo>
                      <a:pt x="39600" y="20685"/>
                      <a:pt x="37949" y="21467"/>
                      <a:pt x="36188" y="21572"/>
                    </a:cubicBezTo>
                    <a:cubicBezTo>
                      <a:pt x="32331" y="21572"/>
                      <a:pt x="30044" y="18948"/>
                      <a:pt x="30044" y="14177"/>
                    </a:cubicBezTo>
                    <a:close/>
                    <a:moveTo>
                      <a:pt x="40523" y="18096"/>
                    </a:moveTo>
                    <a:lnTo>
                      <a:pt x="40523" y="9679"/>
                    </a:lnTo>
                    <a:cubicBezTo>
                      <a:pt x="39440" y="8555"/>
                      <a:pt x="37955" y="7905"/>
                      <a:pt x="36393" y="7872"/>
                    </a:cubicBezTo>
                    <a:cubicBezTo>
                      <a:pt x="33277" y="8245"/>
                      <a:pt x="31049" y="11064"/>
                      <a:pt x="31410" y="14177"/>
                    </a:cubicBezTo>
                    <a:cubicBezTo>
                      <a:pt x="31410" y="17926"/>
                      <a:pt x="33082" y="20413"/>
                      <a:pt x="36086" y="20413"/>
                    </a:cubicBezTo>
                    <a:cubicBezTo>
                      <a:pt x="37823" y="20289"/>
                      <a:pt x="39430" y="19449"/>
                      <a:pt x="40523" y="18096"/>
                    </a:cubicBezTo>
                    <a:close/>
                    <a:moveTo>
                      <a:pt x="58102" y="6577"/>
                    </a:moveTo>
                    <a:cubicBezTo>
                      <a:pt x="61516" y="6577"/>
                      <a:pt x="63529" y="8963"/>
                      <a:pt x="63529" y="13120"/>
                    </a:cubicBezTo>
                    <a:cubicBezTo>
                      <a:pt x="63565" y="13472"/>
                      <a:pt x="63565" y="13826"/>
                      <a:pt x="63529" y="14177"/>
                    </a:cubicBezTo>
                    <a:lnTo>
                      <a:pt x="53289" y="14177"/>
                    </a:lnTo>
                    <a:cubicBezTo>
                      <a:pt x="52949" y="17207"/>
                      <a:pt x="55134" y="19939"/>
                      <a:pt x="58168" y="20278"/>
                    </a:cubicBezTo>
                    <a:cubicBezTo>
                      <a:pt x="58328" y="20296"/>
                      <a:pt x="58488" y="20307"/>
                      <a:pt x="58648" y="20311"/>
                    </a:cubicBezTo>
                    <a:cubicBezTo>
                      <a:pt x="60015" y="20311"/>
                      <a:pt x="61344" y="19869"/>
                      <a:pt x="62437" y="19050"/>
                    </a:cubicBezTo>
                    <a:lnTo>
                      <a:pt x="62983" y="20039"/>
                    </a:lnTo>
                    <a:cubicBezTo>
                      <a:pt x="61676" y="20960"/>
                      <a:pt x="60112" y="21449"/>
                      <a:pt x="58512" y="21436"/>
                    </a:cubicBezTo>
                    <a:cubicBezTo>
                      <a:pt x="54384" y="20875"/>
                      <a:pt x="51492" y="17080"/>
                      <a:pt x="52053" y="12958"/>
                    </a:cubicBezTo>
                    <a:cubicBezTo>
                      <a:pt x="52490" y="9756"/>
                      <a:pt x="54924" y="7188"/>
                      <a:pt x="58102" y="6577"/>
                    </a:cubicBezTo>
                    <a:close/>
                    <a:moveTo>
                      <a:pt x="62301" y="13393"/>
                    </a:moveTo>
                    <a:cubicBezTo>
                      <a:pt x="62301" y="9781"/>
                      <a:pt x="60662" y="7975"/>
                      <a:pt x="58102" y="7975"/>
                    </a:cubicBezTo>
                    <a:cubicBezTo>
                      <a:pt x="55302" y="8209"/>
                      <a:pt x="53173" y="10588"/>
                      <a:pt x="53255" y="13393"/>
                    </a:cubicBezTo>
                    <a:close/>
                    <a:moveTo>
                      <a:pt x="67352" y="7191"/>
                    </a:moveTo>
                    <a:lnTo>
                      <a:pt x="68479" y="7191"/>
                    </a:lnTo>
                    <a:lnTo>
                      <a:pt x="68479" y="9406"/>
                    </a:lnTo>
                    <a:lnTo>
                      <a:pt x="68479" y="9406"/>
                    </a:lnTo>
                    <a:cubicBezTo>
                      <a:pt x="69666" y="7752"/>
                      <a:pt x="71531" y="6715"/>
                      <a:pt x="73565" y="6577"/>
                    </a:cubicBezTo>
                    <a:cubicBezTo>
                      <a:pt x="76466" y="6577"/>
                      <a:pt x="77831" y="8349"/>
                      <a:pt x="77831" y="11996"/>
                    </a:cubicBezTo>
                    <a:lnTo>
                      <a:pt x="77831" y="21231"/>
                    </a:lnTo>
                    <a:lnTo>
                      <a:pt x="76432" y="21231"/>
                    </a:lnTo>
                    <a:lnTo>
                      <a:pt x="76432" y="12303"/>
                    </a:lnTo>
                    <a:cubicBezTo>
                      <a:pt x="76432" y="9304"/>
                      <a:pt x="75476" y="7872"/>
                      <a:pt x="73019" y="7872"/>
                    </a:cubicBezTo>
                    <a:cubicBezTo>
                      <a:pt x="71346" y="7872"/>
                      <a:pt x="70117" y="8792"/>
                      <a:pt x="68411" y="10530"/>
                    </a:cubicBezTo>
                    <a:lnTo>
                      <a:pt x="68411" y="21231"/>
                    </a:lnTo>
                    <a:lnTo>
                      <a:pt x="67079" y="21231"/>
                    </a:lnTo>
                    <a:close/>
                    <a:moveTo>
                      <a:pt x="81859" y="24230"/>
                    </a:moveTo>
                    <a:cubicBezTo>
                      <a:pt x="81985" y="22824"/>
                      <a:pt x="82770" y="21561"/>
                      <a:pt x="83976" y="20822"/>
                    </a:cubicBezTo>
                    <a:lnTo>
                      <a:pt x="83976" y="20822"/>
                    </a:lnTo>
                    <a:cubicBezTo>
                      <a:pt x="83173" y="20360"/>
                      <a:pt x="82689" y="19497"/>
                      <a:pt x="82713" y="18573"/>
                    </a:cubicBezTo>
                    <a:cubicBezTo>
                      <a:pt x="82792" y="17500"/>
                      <a:pt x="83374" y="16527"/>
                      <a:pt x="84283" y="15949"/>
                    </a:cubicBezTo>
                    <a:lnTo>
                      <a:pt x="84283" y="15949"/>
                    </a:lnTo>
                    <a:cubicBezTo>
                      <a:pt x="83144" y="14991"/>
                      <a:pt x="82483" y="13584"/>
                      <a:pt x="82474" y="12098"/>
                    </a:cubicBezTo>
                    <a:cubicBezTo>
                      <a:pt x="82114" y="9431"/>
                      <a:pt x="83989" y="6977"/>
                      <a:pt x="86661" y="6619"/>
                    </a:cubicBezTo>
                    <a:cubicBezTo>
                      <a:pt x="86924" y="6583"/>
                      <a:pt x="87191" y="6569"/>
                      <a:pt x="87457" y="6577"/>
                    </a:cubicBezTo>
                    <a:cubicBezTo>
                      <a:pt x="88109" y="6577"/>
                      <a:pt x="88757" y="6692"/>
                      <a:pt x="89369" y="6918"/>
                    </a:cubicBezTo>
                    <a:lnTo>
                      <a:pt x="94147" y="6918"/>
                    </a:lnTo>
                    <a:lnTo>
                      <a:pt x="94147" y="8043"/>
                    </a:lnTo>
                    <a:lnTo>
                      <a:pt x="90734" y="8043"/>
                    </a:lnTo>
                    <a:cubicBezTo>
                      <a:pt x="91715" y="8907"/>
                      <a:pt x="92285" y="10144"/>
                      <a:pt x="92304" y="11451"/>
                    </a:cubicBezTo>
                    <a:cubicBezTo>
                      <a:pt x="92364" y="14160"/>
                      <a:pt x="90212" y="16405"/>
                      <a:pt x="87498" y="16465"/>
                    </a:cubicBezTo>
                    <a:cubicBezTo>
                      <a:pt x="86625" y="16484"/>
                      <a:pt x="85763" y="16271"/>
                      <a:pt x="85000" y="15847"/>
                    </a:cubicBezTo>
                    <a:cubicBezTo>
                      <a:pt x="84316" y="16311"/>
                      <a:pt x="83887" y="17067"/>
                      <a:pt x="83839" y="17892"/>
                    </a:cubicBezTo>
                    <a:cubicBezTo>
                      <a:pt x="83839" y="18914"/>
                      <a:pt x="84419" y="19732"/>
                      <a:pt x="86536" y="19732"/>
                    </a:cubicBezTo>
                    <a:lnTo>
                      <a:pt x="89573" y="19732"/>
                    </a:lnTo>
                    <a:cubicBezTo>
                      <a:pt x="92782" y="19732"/>
                      <a:pt x="94250" y="20754"/>
                      <a:pt x="94250" y="23140"/>
                    </a:cubicBezTo>
                    <a:cubicBezTo>
                      <a:pt x="94250" y="25525"/>
                      <a:pt x="91656" y="27911"/>
                      <a:pt x="87423" y="27911"/>
                    </a:cubicBezTo>
                    <a:cubicBezTo>
                      <a:pt x="84112" y="28047"/>
                      <a:pt x="81859" y="26514"/>
                      <a:pt x="81859" y="24128"/>
                    </a:cubicBezTo>
                    <a:close/>
                    <a:moveTo>
                      <a:pt x="93055" y="23515"/>
                    </a:moveTo>
                    <a:cubicBezTo>
                      <a:pt x="93055" y="21947"/>
                      <a:pt x="91929" y="21334"/>
                      <a:pt x="89642" y="21334"/>
                    </a:cubicBezTo>
                    <a:lnTo>
                      <a:pt x="86672" y="21334"/>
                    </a:lnTo>
                    <a:cubicBezTo>
                      <a:pt x="86086" y="21326"/>
                      <a:pt x="85503" y="21258"/>
                      <a:pt x="84931" y="21129"/>
                    </a:cubicBezTo>
                    <a:cubicBezTo>
                      <a:pt x="83839" y="21732"/>
                      <a:pt x="83131" y="22850"/>
                      <a:pt x="83054" y="24094"/>
                    </a:cubicBezTo>
                    <a:cubicBezTo>
                      <a:pt x="83054" y="25866"/>
                      <a:pt x="84761" y="27093"/>
                      <a:pt x="87764" y="27093"/>
                    </a:cubicBezTo>
                    <a:cubicBezTo>
                      <a:pt x="90768" y="27093"/>
                      <a:pt x="93055" y="25185"/>
                      <a:pt x="93055" y="23412"/>
                    </a:cubicBezTo>
                    <a:close/>
                    <a:moveTo>
                      <a:pt x="91144" y="11825"/>
                    </a:moveTo>
                    <a:cubicBezTo>
                      <a:pt x="91339" y="9802"/>
                      <a:pt x="89855" y="8004"/>
                      <a:pt x="87829" y="7808"/>
                    </a:cubicBezTo>
                    <a:cubicBezTo>
                      <a:pt x="85802" y="7613"/>
                      <a:pt x="84000" y="9095"/>
                      <a:pt x="83805" y="11118"/>
                    </a:cubicBezTo>
                    <a:cubicBezTo>
                      <a:pt x="83782" y="11353"/>
                      <a:pt x="83782" y="11590"/>
                      <a:pt x="83805" y="11825"/>
                    </a:cubicBezTo>
                    <a:cubicBezTo>
                      <a:pt x="83609" y="13849"/>
                      <a:pt x="85093" y="15647"/>
                      <a:pt x="87120" y="15843"/>
                    </a:cubicBezTo>
                    <a:cubicBezTo>
                      <a:pt x="89146" y="16038"/>
                      <a:pt x="90948" y="14556"/>
                      <a:pt x="91144" y="12533"/>
                    </a:cubicBezTo>
                    <a:cubicBezTo>
                      <a:pt x="91166" y="12298"/>
                      <a:pt x="91166" y="12061"/>
                      <a:pt x="91144" y="11825"/>
                    </a:cubicBezTo>
                    <a:close/>
                    <a:moveTo>
                      <a:pt x="102101" y="6577"/>
                    </a:moveTo>
                    <a:cubicBezTo>
                      <a:pt x="105514" y="6577"/>
                      <a:pt x="107528" y="8963"/>
                      <a:pt x="107528" y="13120"/>
                    </a:cubicBezTo>
                    <a:cubicBezTo>
                      <a:pt x="107563" y="13472"/>
                      <a:pt x="107563" y="13826"/>
                      <a:pt x="107528" y="14177"/>
                    </a:cubicBezTo>
                    <a:lnTo>
                      <a:pt x="97288" y="14177"/>
                    </a:lnTo>
                    <a:cubicBezTo>
                      <a:pt x="96947" y="17207"/>
                      <a:pt x="99131" y="19939"/>
                      <a:pt x="102166" y="20279"/>
                    </a:cubicBezTo>
                    <a:cubicBezTo>
                      <a:pt x="102314" y="20296"/>
                      <a:pt x="102463" y="20307"/>
                      <a:pt x="102613" y="20311"/>
                    </a:cubicBezTo>
                    <a:cubicBezTo>
                      <a:pt x="103989" y="20311"/>
                      <a:pt x="105330" y="19869"/>
                      <a:pt x="106435" y="19050"/>
                    </a:cubicBezTo>
                    <a:lnTo>
                      <a:pt x="106982" y="20039"/>
                    </a:lnTo>
                    <a:cubicBezTo>
                      <a:pt x="105674" y="20960"/>
                      <a:pt x="104110" y="21449"/>
                      <a:pt x="102510" y="21436"/>
                    </a:cubicBezTo>
                    <a:cubicBezTo>
                      <a:pt x="98382" y="20875"/>
                      <a:pt x="95491" y="17080"/>
                      <a:pt x="96052" y="12958"/>
                    </a:cubicBezTo>
                    <a:cubicBezTo>
                      <a:pt x="96488" y="9756"/>
                      <a:pt x="98922" y="7188"/>
                      <a:pt x="102101" y="6577"/>
                    </a:cubicBezTo>
                    <a:close/>
                    <a:moveTo>
                      <a:pt x="106299" y="13393"/>
                    </a:moveTo>
                    <a:cubicBezTo>
                      <a:pt x="106299" y="9781"/>
                      <a:pt x="104661" y="7975"/>
                      <a:pt x="102101" y="7975"/>
                    </a:cubicBezTo>
                    <a:cubicBezTo>
                      <a:pt x="99300" y="8209"/>
                      <a:pt x="97171" y="10588"/>
                      <a:pt x="97254" y="13393"/>
                    </a:cubicBezTo>
                    <a:close/>
                    <a:moveTo>
                      <a:pt x="111351" y="7191"/>
                    </a:moveTo>
                    <a:lnTo>
                      <a:pt x="112477" y="7191"/>
                    </a:lnTo>
                    <a:lnTo>
                      <a:pt x="112477" y="9406"/>
                    </a:lnTo>
                    <a:lnTo>
                      <a:pt x="112477" y="9406"/>
                    </a:lnTo>
                    <a:cubicBezTo>
                      <a:pt x="113665" y="7752"/>
                      <a:pt x="115530" y="6715"/>
                      <a:pt x="117563" y="6577"/>
                    </a:cubicBezTo>
                    <a:cubicBezTo>
                      <a:pt x="120464" y="6577"/>
                      <a:pt x="121830" y="8349"/>
                      <a:pt x="121830" y="11996"/>
                    </a:cubicBezTo>
                    <a:lnTo>
                      <a:pt x="121830" y="21231"/>
                    </a:lnTo>
                    <a:lnTo>
                      <a:pt x="120533" y="21231"/>
                    </a:lnTo>
                    <a:lnTo>
                      <a:pt x="120533" y="12303"/>
                    </a:lnTo>
                    <a:cubicBezTo>
                      <a:pt x="120533" y="9304"/>
                      <a:pt x="119577" y="7872"/>
                      <a:pt x="117119" y="7872"/>
                    </a:cubicBezTo>
                    <a:cubicBezTo>
                      <a:pt x="115447" y="7872"/>
                      <a:pt x="114218" y="8792"/>
                      <a:pt x="112477" y="10530"/>
                    </a:cubicBezTo>
                    <a:lnTo>
                      <a:pt x="112477" y="21231"/>
                    </a:lnTo>
                    <a:lnTo>
                      <a:pt x="111180" y="21231"/>
                    </a:lnTo>
                    <a:close/>
                    <a:moveTo>
                      <a:pt x="125858" y="14313"/>
                    </a:moveTo>
                    <a:cubicBezTo>
                      <a:pt x="125340" y="10585"/>
                      <a:pt x="127949" y="7143"/>
                      <a:pt x="131683" y="6627"/>
                    </a:cubicBezTo>
                    <a:cubicBezTo>
                      <a:pt x="131846" y="6605"/>
                      <a:pt x="132009" y="6588"/>
                      <a:pt x="132172" y="6577"/>
                    </a:cubicBezTo>
                    <a:cubicBezTo>
                      <a:pt x="133759" y="6615"/>
                      <a:pt x="135278" y="7234"/>
                      <a:pt x="136439" y="8315"/>
                    </a:cubicBezTo>
                    <a:lnTo>
                      <a:pt x="136439" y="5725"/>
                    </a:lnTo>
                    <a:lnTo>
                      <a:pt x="136439" y="0"/>
                    </a:lnTo>
                    <a:lnTo>
                      <a:pt x="137736" y="0"/>
                    </a:lnTo>
                    <a:lnTo>
                      <a:pt x="137736" y="21231"/>
                    </a:lnTo>
                    <a:lnTo>
                      <a:pt x="136644" y="21231"/>
                    </a:lnTo>
                    <a:lnTo>
                      <a:pt x="136644" y="19391"/>
                    </a:lnTo>
                    <a:lnTo>
                      <a:pt x="136644" y="19391"/>
                    </a:lnTo>
                    <a:cubicBezTo>
                      <a:pt x="135439" y="20693"/>
                      <a:pt x="133774" y="21475"/>
                      <a:pt x="132002" y="21572"/>
                    </a:cubicBezTo>
                    <a:cubicBezTo>
                      <a:pt x="128179" y="21572"/>
                      <a:pt x="125858" y="18948"/>
                      <a:pt x="125858" y="14177"/>
                    </a:cubicBezTo>
                    <a:close/>
                    <a:moveTo>
                      <a:pt x="136371" y="18232"/>
                    </a:moveTo>
                    <a:lnTo>
                      <a:pt x="136371" y="9679"/>
                    </a:lnTo>
                    <a:cubicBezTo>
                      <a:pt x="135287" y="8555"/>
                      <a:pt x="133802" y="7905"/>
                      <a:pt x="132241" y="7872"/>
                    </a:cubicBezTo>
                    <a:cubicBezTo>
                      <a:pt x="129131" y="8226"/>
                      <a:pt x="126898" y="11029"/>
                      <a:pt x="127252" y="14133"/>
                    </a:cubicBezTo>
                    <a:cubicBezTo>
                      <a:pt x="127254" y="14148"/>
                      <a:pt x="127255" y="14162"/>
                      <a:pt x="127257" y="14177"/>
                    </a:cubicBezTo>
                    <a:cubicBezTo>
                      <a:pt x="127257" y="17926"/>
                      <a:pt x="128930" y="20413"/>
                      <a:pt x="131933" y="20413"/>
                    </a:cubicBezTo>
                    <a:cubicBezTo>
                      <a:pt x="133668" y="20281"/>
                      <a:pt x="135272" y="19443"/>
                      <a:pt x="136371" y="18096"/>
                    </a:cubicBezTo>
                    <a:close/>
                    <a:moveTo>
                      <a:pt x="148113" y="6577"/>
                    </a:moveTo>
                    <a:cubicBezTo>
                      <a:pt x="151526" y="6577"/>
                      <a:pt x="153540" y="8963"/>
                      <a:pt x="153540" y="13120"/>
                    </a:cubicBezTo>
                    <a:cubicBezTo>
                      <a:pt x="153575" y="13472"/>
                      <a:pt x="153575" y="13826"/>
                      <a:pt x="153540" y="14177"/>
                    </a:cubicBezTo>
                    <a:lnTo>
                      <a:pt x="143300" y="14177"/>
                    </a:lnTo>
                    <a:cubicBezTo>
                      <a:pt x="142959" y="17207"/>
                      <a:pt x="145143" y="19939"/>
                      <a:pt x="148178" y="20279"/>
                    </a:cubicBezTo>
                    <a:cubicBezTo>
                      <a:pt x="148326" y="20296"/>
                      <a:pt x="148476" y="20307"/>
                      <a:pt x="148625" y="20311"/>
                    </a:cubicBezTo>
                    <a:cubicBezTo>
                      <a:pt x="150002" y="20311"/>
                      <a:pt x="151342" y="19869"/>
                      <a:pt x="152448" y="19050"/>
                    </a:cubicBezTo>
                    <a:lnTo>
                      <a:pt x="152960" y="20039"/>
                    </a:lnTo>
                    <a:cubicBezTo>
                      <a:pt x="151655" y="20966"/>
                      <a:pt x="150089" y="21456"/>
                      <a:pt x="148488" y="21436"/>
                    </a:cubicBezTo>
                    <a:cubicBezTo>
                      <a:pt x="144361" y="20864"/>
                      <a:pt x="141480" y="17061"/>
                      <a:pt x="142052" y="12941"/>
                    </a:cubicBezTo>
                    <a:cubicBezTo>
                      <a:pt x="142497" y="9742"/>
                      <a:pt x="144935" y="7182"/>
                      <a:pt x="148113" y="6577"/>
                    </a:cubicBezTo>
                    <a:close/>
                    <a:moveTo>
                      <a:pt x="152311" y="13393"/>
                    </a:moveTo>
                    <a:cubicBezTo>
                      <a:pt x="152311" y="9781"/>
                      <a:pt x="150639" y="7975"/>
                      <a:pt x="148113" y="7975"/>
                    </a:cubicBezTo>
                    <a:cubicBezTo>
                      <a:pt x="145307" y="8208"/>
                      <a:pt x="143168" y="10583"/>
                      <a:pt x="143232" y="13393"/>
                    </a:cubicBezTo>
                    <a:close/>
                    <a:moveTo>
                      <a:pt x="157363" y="7191"/>
                    </a:moveTo>
                    <a:lnTo>
                      <a:pt x="158353" y="7191"/>
                    </a:lnTo>
                    <a:lnTo>
                      <a:pt x="158353" y="9849"/>
                    </a:lnTo>
                    <a:lnTo>
                      <a:pt x="158353" y="9849"/>
                    </a:lnTo>
                    <a:cubicBezTo>
                      <a:pt x="159015" y="7993"/>
                      <a:pt x="160719" y="6707"/>
                      <a:pt x="162688" y="6577"/>
                    </a:cubicBezTo>
                    <a:cubicBezTo>
                      <a:pt x="163184" y="6557"/>
                      <a:pt x="163677" y="6662"/>
                      <a:pt x="164121" y="6884"/>
                    </a:cubicBezTo>
                    <a:lnTo>
                      <a:pt x="163814" y="8043"/>
                    </a:lnTo>
                    <a:cubicBezTo>
                      <a:pt x="163401" y="7880"/>
                      <a:pt x="162961" y="7799"/>
                      <a:pt x="162517" y="7804"/>
                    </a:cubicBezTo>
                    <a:cubicBezTo>
                      <a:pt x="161254" y="7804"/>
                      <a:pt x="159752" y="8792"/>
                      <a:pt x="158660" y="11451"/>
                    </a:cubicBezTo>
                    <a:lnTo>
                      <a:pt x="158660" y="21231"/>
                    </a:lnTo>
                    <a:lnTo>
                      <a:pt x="157363" y="21231"/>
                    </a:lnTo>
                    <a:close/>
                    <a:moveTo>
                      <a:pt x="166033" y="2590"/>
                    </a:moveTo>
                    <a:cubicBezTo>
                      <a:pt x="166070" y="1970"/>
                      <a:pt x="166605" y="1498"/>
                      <a:pt x="167225" y="1536"/>
                    </a:cubicBezTo>
                    <a:cubicBezTo>
                      <a:pt x="167846" y="1573"/>
                      <a:pt x="168319" y="2106"/>
                      <a:pt x="168282" y="2726"/>
                    </a:cubicBezTo>
                    <a:cubicBezTo>
                      <a:pt x="168245" y="3319"/>
                      <a:pt x="167754" y="3782"/>
                      <a:pt x="167159" y="3783"/>
                    </a:cubicBezTo>
                    <a:cubicBezTo>
                      <a:pt x="166557" y="3817"/>
                      <a:pt x="166041" y="3356"/>
                      <a:pt x="166008" y="2755"/>
                    </a:cubicBezTo>
                    <a:cubicBezTo>
                      <a:pt x="166002" y="2654"/>
                      <a:pt x="166011" y="2553"/>
                      <a:pt x="166033" y="2454"/>
                    </a:cubicBezTo>
                    <a:close/>
                    <a:moveTo>
                      <a:pt x="166477" y="7191"/>
                    </a:moveTo>
                    <a:lnTo>
                      <a:pt x="167774" y="7191"/>
                    </a:lnTo>
                    <a:lnTo>
                      <a:pt x="167774" y="21231"/>
                    </a:lnTo>
                    <a:lnTo>
                      <a:pt x="166477" y="21231"/>
                    </a:lnTo>
                    <a:close/>
                    <a:moveTo>
                      <a:pt x="173303" y="7191"/>
                    </a:moveTo>
                    <a:lnTo>
                      <a:pt x="174396" y="7191"/>
                    </a:lnTo>
                    <a:lnTo>
                      <a:pt x="174396" y="9406"/>
                    </a:lnTo>
                    <a:lnTo>
                      <a:pt x="174396" y="9406"/>
                    </a:lnTo>
                    <a:cubicBezTo>
                      <a:pt x="175590" y="7794"/>
                      <a:pt x="177414" y="6765"/>
                      <a:pt x="179413" y="6577"/>
                    </a:cubicBezTo>
                    <a:cubicBezTo>
                      <a:pt x="182349" y="6577"/>
                      <a:pt x="183714" y="8349"/>
                      <a:pt x="183714" y="11996"/>
                    </a:cubicBezTo>
                    <a:lnTo>
                      <a:pt x="183714" y="21231"/>
                    </a:lnTo>
                    <a:lnTo>
                      <a:pt x="182417" y="21231"/>
                    </a:lnTo>
                    <a:lnTo>
                      <a:pt x="182417" y="12303"/>
                    </a:lnTo>
                    <a:cubicBezTo>
                      <a:pt x="182417" y="9304"/>
                      <a:pt x="181461" y="7872"/>
                      <a:pt x="179174" y="7872"/>
                    </a:cubicBezTo>
                    <a:cubicBezTo>
                      <a:pt x="177502" y="7872"/>
                      <a:pt x="176273" y="8792"/>
                      <a:pt x="174532" y="10530"/>
                    </a:cubicBezTo>
                    <a:lnTo>
                      <a:pt x="174532" y="21231"/>
                    </a:lnTo>
                    <a:lnTo>
                      <a:pt x="173235" y="21231"/>
                    </a:lnTo>
                    <a:close/>
                    <a:moveTo>
                      <a:pt x="187810" y="24230"/>
                    </a:moveTo>
                    <a:cubicBezTo>
                      <a:pt x="187936" y="22824"/>
                      <a:pt x="188721" y="21561"/>
                      <a:pt x="189926" y="20822"/>
                    </a:cubicBezTo>
                    <a:lnTo>
                      <a:pt x="189926" y="20822"/>
                    </a:lnTo>
                    <a:cubicBezTo>
                      <a:pt x="189124" y="20360"/>
                      <a:pt x="188640" y="19497"/>
                      <a:pt x="188663" y="18573"/>
                    </a:cubicBezTo>
                    <a:cubicBezTo>
                      <a:pt x="188735" y="17506"/>
                      <a:pt x="189303" y="16535"/>
                      <a:pt x="190199" y="15949"/>
                    </a:cubicBezTo>
                    <a:lnTo>
                      <a:pt x="190199" y="15949"/>
                    </a:lnTo>
                    <a:cubicBezTo>
                      <a:pt x="189085" y="14977"/>
                      <a:pt x="188439" y="13576"/>
                      <a:pt x="188425" y="12098"/>
                    </a:cubicBezTo>
                    <a:cubicBezTo>
                      <a:pt x="188066" y="9430"/>
                      <a:pt x="189941" y="6978"/>
                      <a:pt x="192613" y="6620"/>
                    </a:cubicBezTo>
                    <a:cubicBezTo>
                      <a:pt x="192854" y="6588"/>
                      <a:pt x="193097" y="6574"/>
                      <a:pt x="193340" y="6577"/>
                    </a:cubicBezTo>
                    <a:cubicBezTo>
                      <a:pt x="193981" y="6576"/>
                      <a:pt x="194617" y="6691"/>
                      <a:pt x="195217" y="6918"/>
                    </a:cubicBezTo>
                    <a:lnTo>
                      <a:pt x="200030" y="6918"/>
                    </a:lnTo>
                    <a:lnTo>
                      <a:pt x="200030" y="8043"/>
                    </a:lnTo>
                    <a:lnTo>
                      <a:pt x="196617" y="8043"/>
                    </a:lnTo>
                    <a:cubicBezTo>
                      <a:pt x="197598" y="8907"/>
                      <a:pt x="198168" y="10144"/>
                      <a:pt x="198187" y="11451"/>
                    </a:cubicBezTo>
                    <a:cubicBezTo>
                      <a:pt x="198451" y="14129"/>
                      <a:pt x="196490" y="16514"/>
                      <a:pt x="193807" y="16778"/>
                    </a:cubicBezTo>
                    <a:cubicBezTo>
                      <a:pt x="193652" y="16793"/>
                      <a:pt x="193496" y="16801"/>
                      <a:pt x="193340" y="16801"/>
                    </a:cubicBezTo>
                    <a:cubicBezTo>
                      <a:pt x="192516" y="16791"/>
                      <a:pt x="191708" y="16581"/>
                      <a:pt x="190985" y="16188"/>
                    </a:cubicBezTo>
                    <a:cubicBezTo>
                      <a:pt x="190309" y="16656"/>
                      <a:pt x="189893" y="17412"/>
                      <a:pt x="189858" y="18232"/>
                    </a:cubicBezTo>
                    <a:cubicBezTo>
                      <a:pt x="189858" y="19255"/>
                      <a:pt x="190438" y="20073"/>
                      <a:pt x="192555" y="20073"/>
                    </a:cubicBezTo>
                    <a:lnTo>
                      <a:pt x="195593" y="20073"/>
                    </a:lnTo>
                    <a:cubicBezTo>
                      <a:pt x="198767" y="20073"/>
                      <a:pt x="200269" y="21095"/>
                      <a:pt x="200269" y="23481"/>
                    </a:cubicBezTo>
                    <a:cubicBezTo>
                      <a:pt x="200269" y="25866"/>
                      <a:pt x="197641" y="28252"/>
                      <a:pt x="193442" y="28252"/>
                    </a:cubicBezTo>
                    <a:cubicBezTo>
                      <a:pt x="189244" y="28252"/>
                      <a:pt x="187742" y="26514"/>
                      <a:pt x="187742" y="24128"/>
                    </a:cubicBezTo>
                    <a:close/>
                    <a:moveTo>
                      <a:pt x="199006" y="23515"/>
                    </a:moveTo>
                    <a:cubicBezTo>
                      <a:pt x="199006" y="21947"/>
                      <a:pt x="197880" y="21334"/>
                      <a:pt x="195593" y="21334"/>
                    </a:cubicBezTo>
                    <a:lnTo>
                      <a:pt x="192486" y="21334"/>
                    </a:lnTo>
                    <a:cubicBezTo>
                      <a:pt x="191889" y="21325"/>
                      <a:pt x="191295" y="21257"/>
                      <a:pt x="190712" y="21129"/>
                    </a:cubicBezTo>
                    <a:cubicBezTo>
                      <a:pt x="189637" y="21745"/>
                      <a:pt x="188944" y="22859"/>
                      <a:pt x="188868" y="24094"/>
                    </a:cubicBezTo>
                    <a:cubicBezTo>
                      <a:pt x="188868" y="25866"/>
                      <a:pt x="190575" y="27093"/>
                      <a:pt x="193545" y="27093"/>
                    </a:cubicBezTo>
                    <a:cubicBezTo>
                      <a:pt x="196514" y="27093"/>
                      <a:pt x="198938" y="25185"/>
                      <a:pt x="198938" y="23412"/>
                    </a:cubicBezTo>
                    <a:close/>
                    <a:moveTo>
                      <a:pt x="197094" y="11825"/>
                    </a:moveTo>
                    <a:cubicBezTo>
                      <a:pt x="197290" y="9802"/>
                      <a:pt x="195806" y="8004"/>
                      <a:pt x="193779" y="7808"/>
                    </a:cubicBezTo>
                    <a:cubicBezTo>
                      <a:pt x="191753" y="7613"/>
                      <a:pt x="189951" y="9095"/>
                      <a:pt x="189756" y="11118"/>
                    </a:cubicBezTo>
                    <a:cubicBezTo>
                      <a:pt x="189733" y="11353"/>
                      <a:pt x="189733" y="11590"/>
                      <a:pt x="189756" y="11825"/>
                    </a:cubicBezTo>
                    <a:cubicBezTo>
                      <a:pt x="189560" y="13849"/>
                      <a:pt x="191044" y="15647"/>
                      <a:pt x="193071" y="15843"/>
                    </a:cubicBezTo>
                    <a:cubicBezTo>
                      <a:pt x="195097" y="16038"/>
                      <a:pt x="196899" y="14556"/>
                      <a:pt x="197094" y="12533"/>
                    </a:cubicBezTo>
                    <a:cubicBezTo>
                      <a:pt x="197117" y="12298"/>
                      <a:pt x="197117" y="12061"/>
                      <a:pt x="197094" y="11825"/>
                    </a:cubicBezTo>
                    <a:close/>
                  </a:path>
                </a:pathLst>
              </a:custGeom>
              <a:solidFill>
                <a:srgbClr val="0D5EB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Graphic 204">
                <a:extLst>
                  <a:ext uri="{FF2B5EF4-FFF2-40B4-BE49-F238E27FC236}">
                    <a16:creationId xmlns:a16="http://schemas.microsoft.com/office/drawing/2014/main" id="{E30C1353-6D01-2E4E-8814-55812022BE8C}"/>
                  </a:ext>
                </a:extLst>
              </p:cNvPr>
              <p:cNvSpPr/>
              <p:nvPr/>
            </p:nvSpPr>
            <p:spPr>
              <a:xfrm>
                <a:off x="10443055" y="3108245"/>
                <a:ext cx="53623" cy="18607"/>
              </a:xfrm>
              <a:custGeom>
                <a:avLst/>
                <a:gdLst>
                  <a:gd name="connsiteX0" fmla="*/ 2185 w 53623"/>
                  <a:gd name="connsiteY0" fmla="*/ 14211 h 18607"/>
                  <a:gd name="connsiteX1" fmla="*/ 2185 w 53623"/>
                  <a:gd name="connsiteY1" fmla="*/ 5112 h 18607"/>
                  <a:gd name="connsiteX2" fmla="*/ 0 w 53623"/>
                  <a:gd name="connsiteY2" fmla="*/ 5112 h 18607"/>
                  <a:gd name="connsiteX3" fmla="*/ 0 w 53623"/>
                  <a:gd name="connsiteY3" fmla="*/ 4090 h 18607"/>
                  <a:gd name="connsiteX4" fmla="*/ 2219 w 53623"/>
                  <a:gd name="connsiteY4" fmla="*/ 4090 h 18607"/>
                  <a:gd name="connsiteX5" fmla="*/ 2219 w 53623"/>
                  <a:gd name="connsiteY5" fmla="*/ 0 h 18607"/>
                  <a:gd name="connsiteX6" fmla="*/ 3413 w 53623"/>
                  <a:gd name="connsiteY6" fmla="*/ 0 h 18607"/>
                  <a:gd name="connsiteX7" fmla="*/ 3413 w 53623"/>
                  <a:gd name="connsiteY7" fmla="*/ 4090 h 18607"/>
                  <a:gd name="connsiteX8" fmla="*/ 7509 w 53623"/>
                  <a:gd name="connsiteY8" fmla="*/ 4090 h 18607"/>
                  <a:gd name="connsiteX9" fmla="*/ 7509 w 53623"/>
                  <a:gd name="connsiteY9" fmla="*/ 5214 h 18607"/>
                  <a:gd name="connsiteX10" fmla="*/ 3413 w 53623"/>
                  <a:gd name="connsiteY10" fmla="*/ 5214 h 18607"/>
                  <a:gd name="connsiteX11" fmla="*/ 3413 w 53623"/>
                  <a:gd name="connsiteY11" fmla="*/ 14416 h 18607"/>
                  <a:gd name="connsiteX12" fmla="*/ 5803 w 53623"/>
                  <a:gd name="connsiteY12" fmla="*/ 17449 h 18607"/>
                  <a:gd name="connsiteX13" fmla="*/ 7578 w 53623"/>
                  <a:gd name="connsiteY13" fmla="*/ 17006 h 18607"/>
                  <a:gd name="connsiteX14" fmla="*/ 7919 w 53623"/>
                  <a:gd name="connsiteY14" fmla="*/ 18062 h 18607"/>
                  <a:gd name="connsiteX15" fmla="*/ 5632 w 53623"/>
                  <a:gd name="connsiteY15" fmla="*/ 18607 h 18607"/>
                  <a:gd name="connsiteX16" fmla="*/ 2185 w 53623"/>
                  <a:gd name="connsiteY16" fmla="*/ 14211 h 18607"/>
                  <a:gd name="connsiteX17" fmla="*/ 11059 w 53623"/>
                  <a:gd name="connsiteY17" fmla="*/ 3987 h 18607"/>
                  <a:gd name="connsiteX18" fmla="*/ 12152 w 53623"/>
                  <a:gd name="connsiteY18" fmla="*/ 3987 h 18607"/>
                  <a:gd name="connsiteX19" fmla="*/ 12152 w 53623"/>
                  <a:gd name="connsiteY19" fmla="*/ 6611 h 18607"/>
                  <a:gd name="connsiteX20" fmla="*/ 12152 w 53623"/>
                  <a:gd name="connsiteY20" fmla="*/ 6611 h 18607"/>
                  <a:gd name="connsiteX21" fmla="*/ 16179 w 53623"/>
                  <a:gd name="connsiteY21" fmla="*/ 3612 h 18607"/>
                  <a:gd name="connsiteX22" fmla="*/ 17579 w 53623"/>
                  <a:gd name="connsiteY22" fmla="*/ 3919 h 18607"/>
                  <a:gd name="connsiteX23" fmla="*/ 17306 w 53623"/>
                  <a:gd name="connsiteY23" fmla="*/ 5112 h 18607"/>
                  <a:gd name="connsiteX24" fmla="*/ 16009 w 53623"/>
                  <a:gd name="connsiteY24" fmla="*/ 4873 h 18607"/>
                  <a:gd name="connsiteX25" fmla="*/ 12152 w 53623"/>
                  <a:gd name="connsiteY25" fmla="*/ 8520 h 18607"/>
                  <a:gd name="connsiteX26" fmla="*/ 12152 w 53623"/>
                  <a:gd name="connsiteY26" fmla="*/ 18130 h 18607"/>
                  <a:gd name="connsiteX27" fmla="*/ 10855 w 53623"/>
                  <a:gd name="connsiteY27" fmla="*/ 18130 h 18607"/>
                  <a:gd name="connsiteX28" fmla="*/ 20173 w 53623"/>
                  <a:gd name="connsiteY28" fmla="*/ 13052 h 18607"/>
                  <a:gd name="connsiteX29" fmla="*/ 20173 w 53623"/>
                  <a:gd name="connsiteY29" fmla="*/ 3987 h 18607"/>
                  <a:gd name="connsiteX30" fmla="*/ 21470 w 53623"/>
                  <a:gd name="connsiteY30" fmla="*/ 3987 h 18607"/>
                  <a:gd name="connsiteX31" fmla="*/ 21470 w 53623"/>
                  <a:gd name="connsiteY31" fmla="*/ 12882 h 18607"/>
                  <a:gd name="connsiteX32" fmla="*/ 24883 w 53623"/>
                  <a:gd name="connsiteY32" fmla="*/ 17312 h 18607"/>
                  <a:gd name="connsiteX33" fmla="*/ 29457 w 53623"/>
                  <a:gd name="connsiteY33" fmla="*/ 14416 h 18607"/>
                  <a:gd name="connsiteX34" fmla="*/ 29457 w 53623"/>
                  <a:gd name="connsiteY34" fmla="*/ 3987 h 18607"/>
                  <a:gd name="connsiteX35" fmla="*/ 30720 w 53623"/>
                  <a:gd name="connsiteY35" fmla="*/ 3987 h 18607"/>
                  <a:gd name="connsiteX36" fmla="*/ 30720 w 53623"/>
                  <a:gd name="connsiteY36" fmla="*/ 18130 h 18607"/>
                  <a:gd name="connsiteX37" fmla="*/ 29628 w 53623"/>
                  <a:gd name="connsiteY37" fmla="*/ 18130 h 18607"/>
                  <a:gd name="connsiteX38" fmla="*/ 29628 w 53623"/>
                  <a:gd name="connsiteY38" fmla="*/ 15779 h 18607"/>
                  <a:gd name="connsiteX39" fmla="*/ 29628 w 53623"/>
                  <a:gd name="connsiteY39" fmla="*/ 15779 h 18607"/>
                  <a:gd name="connsiteX40" fmla="*/ 24815 w 53623"/>
                  <a:gd name="connsiteY40" fmla="*/ 18505 h 18607"/>
                  <a:gd name="connsiteX41" fmla="*/ 20173 w 53623"/>
                  <a:gd name="connsiteY41" fmla="*/ 13052 h 18607"/>
                  <a:gd name="connsiteX42" fmla="*/ 34236 w 53623"/>
                  <a:gd name="connsiteY42" fmla="*/ 16460 h 18607"/>
                  <a:gd name="connsiteX43" fmla="*/ 34987 w 53623"/>
                  <a:gd name="connsiteY43" fmla="*/ 15506 h 18607"/>
                  <a:gd name="connsiteX44" fmla="*/ 39493 w 53623"/>
                  <a:gd name="connsiteY44" fmla="*/ 17312 h 18607"/>
                  <a:gd name="connsiteX45" fmla="*/ 42906 w 53623"/>
                  <a:gd name="connsiteY45" fmla="*/ 14518 h 18607"/>
                  <a:gd name="connsiteX46" fmla="*/ 39493 w 53623"/>
                  <a:gd name="connsiteY46" fmla="*/ 11382 h 18607"/>
                  <a:gd name="connsiteX47" fmla="*/ 35089 w 53623"/>
                  <a:gd name="connsiteY47" fmla="*/ 7327 h 18607"/>
                  <a:gd name="connsiteX48" fmla="*/ 39663 w 53623"/>
                  <a:gd name="connsiteY48" fmla="*/ 3544 h 18607"/>
                  <a:gd name="connsiteX49" fmla="*/ 43691 w 53623"/>
                  <a:gd name="connsiteY49" fmla="*/ 5010 h 18607"/>
                  <a:gd name="connsiteX50" fmla="*/ 43008 w 53623"/>
                  <a:gd name="connsiteY50" fmla="*/ 5964 h 18607"/>
                  <a:gd name="connsiteX51" fmla="*/ 39595 w 53623"/>
                  <a:gd name="connsiteY51" fmla="*/ 4669 h 18607"/>
                  <a:gd name="connsiteX52" fmla="*/ 36386 w 53623"/>
                  <a:gd name="connsiteY52" fmla="*/ 7259 h 18607"/>
                  <a:gd name="connsiteX53" fmla="*/ 39800 w 53623"/>
                  <a:gd name="connsiteY53" fmla="*/ 10122 h 18607"/>
                  <a:gd name="connsiteX54" fmla="*/ 44374 w 53623"/>
                  <a:gd name="connsiteY54" fmla="*/ 14484 h 18607"/>
                  <a:gd name="connsiteX55" fmla="*/ 39976 w 53623"/>
                  <a:gd name="connsiteY55" fmla="*/ 18537 h 18607"/>
                  <a:gd name="connsiteX56" fmla="*/ 39595 w 53623"/>
                  <a:gd name="connsiteY56" fmla="*/ 18505 h 18607"/>
                  <a:gd name="connsiteX57" fmla="*/ 34134 w 53623"/>
                  <a:gd name="connsiteY57" fmla="*/ 16528 h 18607"/>
                  <a:gd name="connsiteX58" fmla="*/ 47787 w 53623"/>
                  <a:gd name="connsiteY58" fmla="*/ 14211 h 18607"/>
                  <a:gd name="connsiteX59" fmla="*/ 47787 w 53623"/>
                  <a:gd name="connsiteY59" fmla="*/ 5112 h 18607"/>
                  <a:gd name="connsiteX60" fmla="*/ 45603 w 53623"/>
                  <a:gd name="connsiteY60" fmla="*/ 5112 h 18607"/>
                  <a:gd name="connsiteX61" fmla="*/ 45603 w 53623"/>
                  <a:gd name="connsiteY61" fmla="*/ 4090 h 18607"/>
                  <a:gd name="connsiteX62" fmla="*/ 47821 w 53623"/>
                  <a:gd name="connsiteY62" fmla="*/ 4090 h 18607"/>
                  <a:gd name="connsiteX63" fmla="*/ 47992 w 53623"/>
                  <a:gd name="connsiteY63" fmla="*/ 0 h 18607"/>
                  <a:gd name="connsiteX64" fmla="*/ 49118 w 53623"/>
                  <a:gd name="connsiteY64" fmla="*/ 0 h 18607"/>
                  <a:gd name="connsiteX65" fmla="*/ 49118 w 53623"/>
                  <a:gd name="connsiteY65" fmla="*/ 4090 h 18607"/>
                  <a:gd name="connsiteX66" fmla="*/ 53214 w 53623"/>
                  <a:gd name="connsiteY66" fmla="*/ 4090 h 18607"/>
                  <a:gd name="connsiteX67" fmla="*/ 53214 w 53623"/>
                  <a:gd name="connsiteY67" fmla="*/ 5214 h 18607"/>
                  <a:gd name="connsiteX68" fmla="*/ 49118 w 53623"/>
                  <a:gd name="connsiteY68" fmla="*/ 5214 h 18607"/>
                  <a:gd name="connsiteX69" fmla="*/ 49118 w 53623"/>
                  <a:gd name="connsiteY69" fmla="*/ 14416 h 18607"/>
                  <a:gd name="connsiteX70" fmla="*/ 51508 w 53623"/>
                  <a:gd name="connsiteY70" fmla="*/ 17449 h 18607"/>
                  <a:gd name="connsiteX71" fmla="*/ 53283 w 53623"/>
                  <a:gd name="connsiteY71" fmla="*/ 17006 h 18607"/>
                  <a:gd name="connsiteX72" fmla="*/ 53624 w 53623"/>
                  <a:gd name="connsiteY72" fmla="*/ 18062 h 18607"/>
                  <a:gd name="connsiteX73" fmla="*/ 51337 w 53623"/>
                  <a:gd name="connsiteY73" fmla="*/ 18607 h 18607"/>
                  <a:gd name="connsiteX74" fmla="*/ 47787 w 53623"/>
                  <a:gd name="connsiteY74" fmla="*/ 14211 h 1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53623" h="18607">
                    <a:moveTo>
                      <a:pt x="2185" y="14211"/>
                    </a:moveTo>
                    <a:lnTo>
                      <a:pt x="2185" y="5112"/>
                    </a:lnTo>
                    <a:lnTo>
                      <a:pt x="0" y="5112"/>
                    </a:lnTo>
                    <a:lnTo>
                      <a:pt x="0" y="4090"/>
                    </a:lnTo>
                    <a:lnTo>
                      <a:pt x="2219" y="4090"/>
                    </a:lnTo>
                    <a:lnTo>
                      <a:pt x="2219" y="0"/>
                    </a:lnTo>
                    <a:lnTo>
                      <a:pt x="3413" y="0"/>
                    </a:lnTo>
                    <a:lnTo>
                      <a:pt x="3413" y="4090"/>
                    </a:lnTo>
                    <a:lnTo>
                      <a:pt x="7509" y="4090"/>
                    </a:lnTo>
                    <a:lnTo>
                      <a:pt x="7509" y="5214"/>
                    </a:lnTo>
                    <a:lnTo>
                      <a:pt x="3413" y="5214"/>
                    </a:lnTo>
                    <a:lnTo>
                      <a:pt x="3413" y="14416"/>
                    </a:lnTo>
                    <a:cubicBezTo>
                      <a:pt x="3413" y="16222"/>
                      <a:pt x="3857" y="17449"/>
                      <a:pt x="5803" y="17449"/>
                    </a:cubicBezTo>
                    <a:cubicBezTo>
                      <a:pt x="6418" y="17419"/>
                      <a:pt x="7021" y="17269"/>
                      <a:pt x="7578" y="17006"/>
                    </a:cubicBezTo>
                    <a:lnTo>
                      <a:pt x="7919" y="18062"/>
                    </a:lnTo>
                    <a:cubicBezTo>
                      <a:pt x="7190" y="18362"/>
                      <a:pt x="6418" y="18546"/>
                      <a:pt x="5632" y="18607"/>
                    </a:cubicBezTo>
                    <a:cubicBezTo>
                      <a:pt x="2970" y="18505"/>
                      <a:pt x="2185" y="16767"/>
                      <a:pt x="2185" y="14211"/>
                    </a:cubicBezTo>
                    <a:close/>
                    <a:moveTo>
                      <a:pt x="11059" y="3987"/>
                    </a:moveTo>
                    <a:lnTo>
                      <a:pt x="12152" y="3987"/>
                    </a:lnTo>
                    <a:lnTo>
                      <a:pt x="12152" y="6611"/>
                    </a:lnTo>
                    <a:lnTo>
                      <a:pt x="12152" y="6611"/>
                    </a:lnTo>
                    <a:cubicBezTo>
                      <a:pt x="12848" y="4955"/>
                      <a:pt x="14391" y="3807"/>
                      <a:pt x="16179" y="3612"/>
                    </a:cubicBezTo>
                    <a:cubicBezTo>
                      <a:pt x="16665" y="3592"/>
                      <a:pt x="17147" y="3697"/>
                      <a:pt x="17579" y="3919"/>
                    </a:cubicBezTo>
                    <a:lnTo>
                      <a:pt x="17306" y="5112"/>
                    </a:lnTo>
                    <a:cubicBezTo>
                      <a:pt x="16893" y="4949"/>
                      <a:pt x="16452" y="4868"/>
                      <a:pt x="16009" y="4873"/>
                    </a:cubicBezTo>
                    <a:cubicBezTo>
                      <a:pt x="14746" y="4873"/>
                      <a:pt x="13210" y="5828"/>
                      <a:pt x="12152" y="8520"/>
                    </a:cubicBezTo>
                    <a:lnTo>
                      <a:pt x="12152" y="18130"/>
                    </a:lnTo>
                    <a:lnTo>
                      <a:pt x="10855" y="18130"/>
                    </a:lnTo>
                    <a:close/>
                    <a:moveTo>
                      <a:pt x="20173" y="13052"/>
                    </a:moveTo>
                    <a:lnTo>
                      <a:pt x="20173" y="3987"/>
                    </a:lnTo>
                    <a:lnTo>
                      <a:pt x="21470" y="3987"/>
                    </a:lnTo>
                    <a:lnTo>
                      <a:pt x="21470" y="12882"/>
                    </a:lnTo>
                    <a:cubicBezTo>
                      <a:pt x="21470" y="15881"/>
                      <a:pt x="22426" y="17312"/>
                      <a:pt x="24883" y="17312"/>
                    </a:cubicBezTo>
                    <a:cubicBezTo>
                      <a:pt x="26556" y="17312"/>
                      <a:pt x="27785" y="16426"/>
                      <a:pt x="29457" y="14416"/>
                    </a:cubicBezTo>
                    <a:lnTo>
                      <a:pt x="29457" y="3987"/>
                    </a:lnTo>
                    <a:lnTo>
                      <a:pt x="30720" y="3987"/>
                    </a:lnTo>
                    <a:lnTo>
                      <a:pt x="30720" y="18130"/>
                    </a:lnTo>
                    <a:lnTo>
                      <a:pt x="29628" y="18130"/>
                    </a:lnTo>
                    <a:lnTo>
                      <a:pt x="29628" y="15779"/>
                    </a:lnTo>
                    <a:lnTo>
                      <a:pt x="29628" y="15779"/>
                    </a:lnTo>
                    <a:cubicBezTo>
                      <a:pt x="28519" y="17367"/>
                      <a:pt x="26750" y="18369"/>
                      <a:pt x="24815" y="18505"/>
                    </a:cubicBezTo>
                    <a:cubicBezTo>
                      <a:pt x="21538" y="18505"/>
                      <a:pt x="20173" y="16733"/>
                      <a:pt x="20173" y="13052"/>
                    </a:cubicBezTo>
                    <a:close/>
                    <a:moveTo>
                      <a:pt x="34236" y="16460"/>
                    </a:moveTo>
                    <a:lnTo>
                      <a:pt x="34987" y="15506"/>
                    </a:lnTo>
                    <a:cubicBezTo>
                      <a:pt x="36198" y="16668"/>
                      <a:pt x="37813" y="17315"/>
                      <a:pt x="39493" y="17312"/>
                    </a:cubicBezTo>
                    <a:cubicBezTo>
                      <a:pt x="41745" y="17312"/>
                      <a:pt x="42906" y="16017"/>
                      <a:pt x="42906" y="14518"/>
                    </a:cubicBezTo>
                    <a:cubicBezTo>
                      <a:pt x="42906" y="13018"/>
                      <a:pt x="41063" y="11962"/>
                      <a:pt x="39493" y="11382"/>
                    </a:cubicBezTo>
                    <a:cubicBezTo>
                      <a:pt x="37922" y="10803"/>
                      <a:pt x="35089" y="9747"/>
                      <a:pt x="35089" y="7327"/>
                    </a:cubicBezTo>
                    <a:cubicBezTo>
                      <a:pt x="35089" y="4907"/>
                      <a:pt x="36694" y="3544"/>
                      <a:pt x="39663" y="3544"/>
                    </a:cubicBezTo>
                    <a:cubicBezTo>
                      <a:pt x="41129" y="3588"/>
                      <a:pt x="42541" y="4102"/>
                      <a:pt x="43691" y="5010"/>
                    </a:cubicBezTo>
                    <a:lnTo>
                      <a:pt x="43008" y="5964"/>
                    </a:lnTo>
                    <a:cubicBezTo>
                      <a:pt x="42055" y="5151"/>
                      <a:pt x="40848" y="4694"/>
                      <a:pt x="39595" y="4669"/>
                    </a:cubicBezTo>
                    <a:cubicBezTo>
                      <a:pt x="37376" y="4669"/>
                      <a:pt x="36386" y="5930"/>
                      <a:pt x="36386" y="7259"/>
                    </a:cubicBezTo>
                    <a:cubicBezTo>
                      <a:pt x="36386" y="8588"/>
                      <a:pt x="37922" y="9474"/>
                      <a:pt x="39800" y="10122"/>
                    </a:cubicBezTo>
                    <a:cubicBezTo>
                      <a:pt x="41677" y="10769"/>
                      <a:pt x="44374" y="11723"/>
                      <a:pt x="44374" y="14484"/>
                    </a:cubicBezTo>
                    <a:cubicBezTo>
                      <a:pt x="44281" y="16816"/>
                      <a:pt x="42311" y="18630"/>
                      <a:pt x="39976" y="18537"/>
                    </a:cubicBezTo>
                    <a:cubicBezTo>
                      <a:pt x="39848" y="18532"/>
                      <a:pt x="39721" y="18521"/>
                      <a:pt x="39595" y="18505"/>
                    </a:cubicBezTo>
                    <a:cubicBezTo>
                      <a:pt x="37592" y="18547"/>
                      <a:pt x="35644" y="17843"/>
                      <a:pt x="34134" y="16528"/>
                    </a:cubicBezTo>
                    <a:close/>
                    <a:moveTo>
                      <a:pt x="47787" y="14211"/>
                    </a:moveTo>
                    <a:lnTo>
                      <a:pt x="47787" y="5112"/>
                    </a:lnTo>
                    <a:lnTo>
                      <a:pt x="45603" y="5112"/>
                    </a:lnTo>
                    <a:lnTo>
                      <a:pt x="45603" y="4090"/>
                    </a:lnTo>
                    <a:lnTo>
                      <a:pt x="47821" y="4090"/>
                    </a:lnTo>
                    <a:lnTo>
                      <a:pt x="47992" y="0"/>
                    </a:lnTo>
                    <a:lnTo>
                      <a:pt x="49118" y="0"/>
                    </a:lnTo>
                    <a:lnTo>
                      <a:pt x="49118" y="4090"/>
                    </a:lnTo>
                    <a:lnTo>
                      <a:pt x="53214" y="4090"/>
                    </a:lnTo>
                    <a:lnTo>
                      <a:pt x="53214" y="5214"/>
                    </a:lnTo>
                    <a:lnTo>
                      <a:pt x="49118" y="5214"/>
                    </a:lnTo>
                    <a:lnTo>
                      <a:pt x="49118" y="14416"/>
                    </a:lnTo>
                    <a:cubicBezTo>
                      <a:pt x="49118" y="16222"/>
                      <a:pt x="49562" y="17449"/>
                      <a:pt x="51508" y="17449"/>
                    </a:cubicBezTo>
                    <a:cubicBezTo>
                      <a:pt x="52123" y="17419"/>
                      <a:pt x="52726" y="17269"/>
                      <a:pt x="53283" y="17006"/>
                    </a:cubicBezTo>
                    <a:lnTo>
                      <a:pt x="53624" y="18062"/>
                    </a:lnTo>
                    <a:cubicBezTo>
                      <a:pt x="52895" y="18362"/>
                      <a:pt x="52123" y="18546"/>
                      <a:pt x="51337" y="18607"/>
                    </a:cubicBezTo>
                    <a:cubicBezTo>
                      <a:pt x="48504" y="18505"/>
                      <a:pt x="47787" y="16767"/>
                      <a:pt x="47787" y="14211"/>
                    </a:cubicBezTo>
                    <a:close/>
                  </a:path>
                </a:pathLst>
              </a:custGeom>
              <a:solidFill>
                <a:srgbClr val="0D5EB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Graphic 204">
                <a:extLst>
                  <a:ext uri="{FF2B5EF4-FFF2-40B4-BE49-F238E27FC236}">
                    <a16:creationId xmlns:a16="http://schemas.microsoft.com/office/drawing/2014/main" id="{04AEFC92-6A2A-D74F-B9FC-05BDFFE68D0D}"/>
                  </a:ext>
                </a:extLst>
              </p:cNvPr>
              <p:cNvSpPr/>
              <p:nvPr/>
            </p:nvSpPr>
            <p:spPr>
              <a:xfrm>
                <a:off x="10677895" y="2987911"/>
                <a:ext cx="144180" cy="23415"/>
              </a:xfrm>
              <a:custGeom>
                <a:avLst/>
                <a:gdLst>
                  <a:gd name="connsiteX0" fmla="*/ 7134 w 144180"/>
                  <a:gd name="connsiteY0" fmla="*/ 15438 h 23415"/>
                  <a:gd name="connsiteX1" fmla="*/ 4608 w 144180"/>
                  <a:gd name="connsiteY1" fmla="*/ 15438 h 23415"/>
                  <a:gd name="connsiteX2" fmla="*/ 4608 w 144180"/>
                  <a:gd name="connsiteY2" fmla="*/ 22765 h 23415"/>
                  <a:gd name="connsiteX3" fmla="*/ 0 w 144180"/>
                  <a:gd name="connsiteY3" fmla="*/ 22765 h 23415"/>
                  <a:gd name="connsiteX4" fmla="*/ 0 w 144180"/>
                  <a:gd name="connsiteY4" fmla="*/ 2318 h 23415"/>
                  <a:gd name="connsiteX5" fmla="*/ 7509 w 144180"/>
                  <a:gd name="connsiteY5" fmla="*/ 2318 h 23415"/>
                  <a:gd name="connsiteX6" fmla="*/ 15360 w 144180"/>
                  <a:gd name="connsiteY6" fmla="*/ 8656 h 23415"/>
                  <a:gd name="connsiteX7" fmla="*/ 11742 w 144180"/>
                  <a:gd name="connsiteY7" fmla="*/ 14518 h 23415"/>
                  <a:gd name="connsiteX8" fmla="*/ 16350 w 144180"/>
                  <a:gd name="connsiteY8" fmla="*/ 22663 h 23415"/>
                  <a:gd name="connsiteX9" fmla="*/ 10923 w 144180"/>
                  <a:gd name="connsiteY9" fmla="*/ 22663 h 23415"/>
                  <a:gd name="connsiteX10" fmla="*/ 7134 w 144180"/>
                  <a:gd name="connsiteY10" fmla="*/ 11792 h 23415"/>
                  <a:gd name="connsiteX11" fmla="*/ 10855 w 144180"/>
                  <a:gd name="connsiteY11" fmla="*/ 8759 h 23415"/>
                  <a:gd name="connsiteX12" fmla="*/ 7134 w 144180"/>
                  <a:gd name="connsiteY12" fmla="*/ 6066 h 23415"/>
                  <a:gd name="connsiteX13" fmla="*/ 4779 w 144180"/>
                  <a:gd name="connsiteY13" fmla="*/ 6066 h 23415"/>
                  <a:gd name="connsiteX14" fmla="*/ 4779 w 144180"/>
                  <a:gd name="connsiteY14" fmla="*/ 11792 h 23415"/>
                  <a:gd name="connsiteX15" fmla="*/ 17715 w 144180"/>
                  <a:gd name="connsiteY15" fmla="*/ 15200 h 23415"/>
                  <a:gd name="connsiteX16" fmla="*/ 24723 w 144180"/>
                  <a:gd name="connsiteY16" fmla="*/ 7104 h 23415"/>
                  <a:gd name="connsiteX17" fmla="*/ 25020 w 144180"/>
                  <a:gd name="connsiteY17" fmla="*/ 7089 h 23415"/>
                  <a:gd name="connsiteX18" fmla="*/ 31441 w 144180"/>
                  <a:gd name="connsiteY18" fmla="*/ 13762 h 23415"/>
                  <a:gd name="connsiteX19" fmla="*/ 31403 w 144180"/>
                  <a:gd name="connsiteY19" fmla="*/ 14348 h 23415"/>
                  <a:gd name="connsiteX20" fmla="*/ 31198 w 144180"/>
                  <a:gd name="connsiteY20" fmla="*/ 16358 h 23415"/>
                  <a:gd name="connsiteX21" fmla="*/ 21948 w 144180"/>
                  <a:gd name="connsiteY21" fmla="*/ 16358 h 23415"/>
                  <a:gd name="connsiteX22" fmla="*/ 25942 w 144180"/>
                  <a:gd name="connsiteY22" fmla="*/ 19766 h 23415"/>
                  <a:gd name="connsiteX23" fmla="*/ 29355 w 144180"/>
                  <a:gd name="connsiteY23" fmla="*/ 18744 h 23415"/>
                  <a:gd name="connsiteX24" fmla="*/ 30857 w 144180"/>
                  <a:gd name="connsiteY24" fmla="*/ 21538 h 23415"/>
                  <a:gd name="connsiteX25" fmla="*/ 25361 w 144180"/>
                  <a:gd name="connsiteY25" fmla="*/ 23276 h 23415"/>
                  <a:gd name="connsiteX26" fmla="*/ 17517 w 144180"/>
                  <a:gd name="connsiteY26" fmla="*/ 15985 h 23415"/>
                  <a:gd name="connsiteX27" fmla="*/ 17545 w 144180"/>
                  <a:gd name="connsiteY27" fmla="*/ 15029 h 23415"/>
                  <a:gd name="connsiteX28" fmla="*/ 27717 w 144180"/>
                  <a:gd name="connsiteY28" fmla="*/ 13496 h 23415"/>
                  <a:gd name="connsiteX29" fmla="*/ 25122 w 144180"/>
                  <a:gd name="connsiteY29" fmla="*/ 10565 h 23415"/>
                  <a:gd name="connsiteX30" fmla="*/ 22119 w 144180"/>
                  <a:gd name="connsiteY30" fmla="*/ 13496 h 23415"/>
                  <a:gd name="connsiteX31" fmla="*/ 33451 w 144180"/>
                  <a:gd name="connsiteY31" fmla="*/ 21129 h 23415"/>
                  <a:gd name="connsiteX32" fmla="*/ 35499 w 144180"/>
                  <a:gd name="connsiteY32" fmla="*/ 18267 h 23415"/>
                  <a:gd name="connsiteX33" fmla="*/ 39493 w 144180"/>
                  <a:gd name="connsiteY33" fmla="*/ 19902 h 23415"/>
                  <a:gd name="connsiteX34" fmla="*/ 41472 w 144180"/>
                  <a:gd name="connsiteY34" fmla="*/ 18573 h 23415"/>
                  <a:gd name="connsiteX35" fmla="*/ 38332 w 144180"/>
                  <a:gd name="connsiteY35" fmla="*/ 16460 h 23415"/>
                  <a:gd name="connsiteX36" fmla="*/ 34304 w 144180"/>
                  <a:gd name="connsiteY36" fmla="*/ 11928 h 23415"/>
                  <a:gd name="connsiteX37" fmla="*/ 40209 w 144180"/>
                  <a:gd name="connsiteY37" fmla="*/ 7089 h 23415"/>
                  <a:gd name="connsiteX38" fmla="*/ 45671 w 144180"/>
                  <a:gd name="connsiteY38" fmla="*/ 9031 h 23415"/>
                  <a:gd name="connsiteX39" fmla="*/ 43623 w 144180"/>
                  <a:gd name="connsiteY39" fmla="*/ 11792 h 23415"/>
                  <a:gd name="connsiteX40" fmla="*/ 40209 w 144180"/>
                  <a:gd name="connsiteY40" fmla="*/ 10463 h 23415"/>
                  <a:gd name="connsiteX41" fmla="*/ 38434 w 144180"/>
                  <a:gd name="connsiteY41" fmla="*/ 11689 h 23415"/>
                  <a:gd name="connsiteX42" fmla="*/ 41404 w 144180"/>
                  <a:gd name="connsiteY42" fmla="*/ 13666 h 23415"/>
                  <a:gd name="connsiteX43" fmla="*/ 45568 w 144180"/>
                  <a:gd name="connsiteY43" fmla="*/ 18301 h 23415"/>
                  <a:gd name="connsiteX44" fmla="*/ 39220 w 144180"/>
                  <a:gd name="connsiteY44" fmla="*/ 23310 h 23415"/>
                  <a:gd name="connsiteX45" fmla="*/ 33280 w 144180"/>
                  <a:gd name="connsiteY45" fmla="*/ 20959 h 23415"/>
                  <a:gd name="connsiteX46" fmla="*/ 47753 w 144180"/>
                  <a:gd name="connsiteY46" fmla="*/ 15200 h 23415"/>
                  <a:gd name="connsiteX47" fmla="*/ 55696 w 144180"/>
                  <a:gd name="connsiteY47" fmla="*/ 8018 h 23415"/>
                  <a:gd name="connsiteX48" fmla="*/ 62891 w 144180"/>
                  <a:gd name="connsiteY48" fmla="*/ 15949 h 23415"/>
                  <a:gd name="connsiteX49" fmla="*/ 55297 w 144180"/>
                  <a:gd name="connsiteY49" fmla="*/ 23140 h 23415"/>
                  <a:gd name="connsiteX50" fmla="*/ 47565 w 144180"/>
                  <a:gd name="connsiteY50" fmla="*/ 15732 h 23415"/>
                  <a:gd name="connsiteX51" fmla="*/ 47582 w 144180"/>
                  <a:gd name="connsiteY51" fmla="*/ 15029 h 23415"/>
                  <a:gd name="connsiteX52" fmla="*/ 57993 w 144180"/>
                  <a:gd name="connsiteY52" fmla="*/ 15200 h 23415"/>
                  <a:gd name="connsiteX53" fmla="*/ 55160 w 144180"/>
                  <a:gd name="connsiteY53" fmla="*/ 10769 h 23415"/>
                  <a:gd name="connsiteX54" fmla="*/ 52327 w 144180"/>
                  <a:gd name="connsiteY54" fmla="*/ 15200 h 23415"/>
                  <a:gd name="connsiteX55" fmla="*/ 55160 w 144180"/>
                  <a:gd name="connsiteY55" fmla="*/ 19596 h 23415"/>
                  <a:gd name="connsiteX56" fmla="*/ 57959 w 144180"/>
                  <a:gd name="connsiteY56" fmla="*/ 15029 h 23415"/>
                  <a:gd name="connsiteX57" fmla="*/ 65844 w 144180"/>
                  <a:gd name="connsiteY57" fmla="*/ 18130 h 23415"/>
                  <a:gd name="connsiteX58" fmla="*/ 65844 w 144180"/>
                  <a:gd name="connsiteY58" fmla="*/ 1091 h 23415"/>
                  <a:gd name="connsiteX59" fmla="*/ 70452 w 144180"/>
                  <a:gd name="connsiteY59" fmla="*/ 1091 h 23415"/>
                  <a:gd name="connsiteX60" fmla="*/ 70452 w 144180"/>
                  <a:gd name="connsiteY60" fmla="*/ 18335 h 23415"/>
                  <a:gd name="connsiteX61" fmla="*/ 71271 w 144180"/>
                  <a:gd name="connsiteY61" fmla="*/ 19630 h 23415"/>
                  <a:gd name="connsiteX62" fmla="*/ 71851 w 144180"/>
                  <a:gd name="connsiteY62" fmla="*/ 19630 h 23415"/>
                  <a:gd name="connsiteX63" fmla="*/ 72397 w 144180"/>
                  <a:gd name="connsiteY63" fmla="*/ 23038 h 23415"/>
                  <a:gd name="connsiteX64" fmla="*/ 70076 w 144180"/>
                  <a:gd name="connsiteY64" fmla="*/ 23413 h 23415"/>
                  <a:gd name="connsiteX65" fmla="*/ 65810 w 144180"/>
                  <a:gd name="connsiteY65" fmla="*/ 17960 h 23415"/>
                  <a:gd name="connsiteX66" fmla="*/ 74650 w 144180"/>
                  <a:gd name="connsiteY66" fmla="*/ 17040 h 23415"/>
                  <a:gd name="connsiteX67" fmla="*/ 74650 w 144180"/>
                  <a:gd name="connsiteY67" fmla="*/ 7293 h 23415"/>
                  <a:gd name="connsiteX68" fmla="*/ 79190 w 144180"/>
                  <a:gd name="connsiteY68" fmla="*/ 7293 h 23415"/>
                  <a:gd name="connsiteX69" fmla="*/ 79190 w 144180"/>
                  <a:gd name="connsiteY69" fmla="*/ 16290 h 23415"/>
                  <a:gd name="connsiteX70" fmla="*/ 81136 w 144180"/>
                  <a:gd name="connsiteY70" fmla="*/ 19221 h 23415"/>
                  <a:gd name="connsiteX71" fmla="*/ 83866 w 144180"/>
                  <a:gd name="connsiteY71" fmla="*/ 17517 h 23415"/>
                  <a:gd name="connsiteX72" fmla="*/ 83866 w 144180"/>
                  <a:gd name="connsiteY72" fmla="*/ 7293 h 23415"/>
                  <a:gd name="connsiteX73" fmla="*/ 88474 w 144180"/>
                  <a:gd name="connsiteY73" fmla="*/ 7293 h 23415"/>
                  <a:gd name="connsiteX74" fmla="*/ 88474 w 144180"/>
                  <a:gd name="connsiteY74" fmla="*/ 22765 h 23415"/>
                  <a:gd name="connsiteX75" fmla="*/ 84720 w 144180"/>
                  <a:gd name="connsiteY75" fmla="*/ 22765 h 23415"/>
                  <a:gd name="connsiteX76" fmla="*/ 84378 w 144180"/>
                  <a:gd name="connsiteY76" fmla="*/ 20618 h 23415"/>
                  <a:gd name="connsiteX77" fmla="*/ 84378 w 144180"/>
                  <a:gd name="connsiteY77" fmla="*/ 20618 h 23415"/>
                  <a:gd name="connsiteX78" fmla="*/ 79531 w 144180"/>
                  <a:gd name="connsiteY78" fmla="*/ 23140 h 23415"/>
                  <a:gd name="connsiteX79" fmla="*/ 74616 w 144180"/>
                  <a:gd name="connsiteY79" fmla="*/ 16904 h 23415"/>
                  <a:gd name="connsiteX80" fmla="*/ 93151 w 144180"/>
                  <a:gd name="connsiteY80" fmla="*/ 17312 h 23415"/>
                  <a:gd name="connsiteX81" fmla="*/ 93151 w 144180"/>
                  <a:gd name="connsiteY81" fmla="*/ 10872 h 23415"/>
                  <a:gd name="connsiteX82" fmla="*/ 91034 w 144180"/>
                  <a:gd name="connsiteY82" fmla="*/ 10872 h 23415"/>
                  <a:gd name="connsiteX83" fmla="*/ 91034 w 144180"/>
                  <a:gd name="connsiteY83" fmla="*/ 7464 h 23415"/>
                  <a:gd name="connsiteX84" fmla="*/ 93424 w 144180"/>
                  <a:gd name="connsiteY84" fmla="*/ 7464 h 23415"/>
                  <a:gd name="connsiteX85" fmla="*/ 93936 w 144180"/>
                  <a:gd name="connsiteY85" fmla="*/ 3340 h 23415"/>
                  <a:gd name="connsiteX86" fmla="*/ 97759 w 144180"/>
                  <a:gd name="connsiteY86" fmla="*/ 3340 h 23415"/>
                  <a:gd name="connsiteX87" fmla="*/ 97759 w 144180"/>
                  <a:gd name="connsiteY87" fmla="*/ 7464 h 23415"/>
                  <a:gd name="connsiteX88" fmla="*/ 101445 w 144180"/>
                  <a:gd name="connsiteY88" fmla="*/ 7464 h 23415"/>
                  <a:gd name="connsiteX89" fmla="*/ 101445 w 144180"/>
                  <a:gd name="connsiteY89" fmla="*/ 10872 h 23415"/>
                  <a:gd name="connsiteX90" fmla="*/ 97759 w 144180"/>
                  <a:gd name="connsiteY90" fmla="*/ 10872 h 23415"/>
                  <a:gd name="connsiteX91" fmla="*/ 97759 w 144180"/>
                  <a:gd name="connsiteY91" fmla="*/ 17074 h 23415"/>
                  <a:gd name="connsiteX92" fmla="*/ 99739 w 144180"/>
                  <a:gd name="connsiteY92" fmla="*/ 19528 h 23415"/>
                  <a:gd name="connsiteX93" fmla="*/ 101240 w 144180"/>
                  <a:gd name="connsiteY93" fmla="*/ 19255 h 23415"/>
                  <a:gd name="connsiteX94" fmla="*/ 101957 w 144180"/>
                  <a:gd name="connsiteY94" fmla="*/ 22663 h 23415"/>
                  <a:gd name="connsiteX95" fmla="*/ 98544 w 144180"/>
                  <a:gd name="connsiteY95" fmla="*/ 23242 h 23415"/>
                  <a:gd name="connsiteX96" fmla="*/ 93117 w 144180"/>
                  <a:gd name="connsiteY96" fmla="*/ 17142 h 23415"/>
                  <a:gd name="connsiteX97" fmla="*/ 104210 w 144180"/>
                  <a:gd name="connsiteY97" fmla="*/ 2761 h 23415"/>
                  <a:gd name="connsiteX98" fmla="*/ 106627 w 144180"/>
                  <a:gd name="connsiteY98" fmla="*/ 6 h 23415"/>
                  <a:gd name="connsiteX99" fmla="*/ 109388 w 144180"/>
                  <a:gd name="connsiteY99" fmla="*/ 2420 h 23415"/>
                  <a:gd name="connsiteX100" fmla="*/ 106968 w 144180"/>
                  <a:gd name="connsiteY100" fmla="*/ 5175 h 23415"/>
                  <a:gd name="connsiteX101" fmla="*/ 106804 w 144180"/>
                  <a:gd name="connsiteY101" fmla="*/ 5180 h 23415"/>
                  <a:gd name="connsiteX102" fmla="*/ 104179 w 144180"/>
                  <a:gd name="connsiteY102" fmla="*/ 3133 h 23415"/>
                  <a:gd name="connsiteX103" fmla="*/ 104176 w 144180"/>
                  <a:gd name="connsiteY103" fmla="*/ 2590 h 23415"/>
                  <a:gd name="connsiteX104" fmla="*/ 104483 w 144180"/>
                  <a:gd name="connsiteY104" fmla="*/ 7464 h 23415"/>
                  <a:gd name="connsiteX105" fmla="*/ 109091 w 144180"/>
                  <a:gd name="connsiteY105" fmla="*/ 7464 h 23415"/>
                  <a:gd name="connsiteX106" fmla="*/ 109091 w 144180"/>
                  <a:gd name="connsiteY106" fmla="*/ 22936 h 23415"/>
                  <a:gd name="connsiteX107" fmla="*/ 104449 w 144180"/>
                  <a:gd name="connsiteY107" fmla="*/ 22936 h 23415"/>
                  <a:gd name="connsiteX108" fmla="*/ 112231 w 144180"/>
                  <a:gd name="connsiteY108" fmla="*/ 15200 h 23415"/>
                  <a:gd name="connsiteX109" fmla="*/ 120335 w 144180"/>
                  <a:gd name="connsiteY109" fmla="*/ 8199 h 23415"/>
                  <a:gd name="connsiteX110" fmla="*/ 127346 w 144180"/>
                  <a:gd name="connsiteY110" fmla="*/ 16290 h 23415"/>
                  <a:gd name="connsiteX111" fmla="*/ 119775 w 144180"/>
                  <a:gd name="connsiteY111" fmla="*/ 23310 h 23415"/>
                  <a:gd name="connsiteX112" fmla="*/ 112163 w 144180"/>
                  <a:gd name="connsiteY112" fmla="*/ 15779 h 23415"/>
                  <a:gd name="connsiteX113" fmla="*/ 112197 w 144180"/>
                  <a:gd name="connsiteY113" fmla="*/ 15029 h 23415"/>
                  <a:gd name="connsiteX114" fmla="*/ 122472 w 144180"/>
                  <a:gd name="connsiteY114" fmla="*/ 15200 h 23415"/>
                  <a:gd name="connsiteX115" fmla="*/ 119638 w 144180"/>
                  <a:gd name="connsiteY115" fmla="*/ 10769 h 23415"/>
                  <a:gd name="connsiteX116" fmla="*/ 116805 w 144180"/>
                  <a:gd name="connsiteY116" fmla="*/ 15200 h 23415"/>
                  <a:gd name="connsiteX117" fmla="*/ 119638 w 144180"/>
                  <a:gd name="connsiteY117" fmla="*/ 19596 h 23415"/>
                  <a:gd name="connsiteX118" fmla="*/ 122574 w 144180"/>
                  <a:gd name="connsiteY118" fmla="*/ 15029 h 23415"/>
                  <a:gd name="connsiteX119" fmla="*/ 130322 w 144180"/>
                  <a:gd name="connsiteY119" fmla="*/ 7464 h 23415"/>
                  <a:gd name="connsiteX120" fmla="*/ 134077 w 144180"/>
                  <a:gd name="connsiteY120" fmla="*/ 7464 h 23415"/>
                  <a:gd name="connsiteX121" fmla="*/ 134384 w 144180"/>
                  <a:gd name="connsiteY121" fmla="*/ 9406 h 23415"/>
                  <a:gd name="connsiteX122" fmla="*/ 134384 w 144180"/>
                  <a:gd name="connsiteY122" fmla="*/ 9406 h 23415"/>
                  <a:gd name="connsiteX123" fmla="*/ 139368 w 144180"/>
                  <a:gd name="connsiteY123" fmla="*/ 7089 h 23415"/>
                  <a:gd name="connsiteX124" fmla="*/ 144181 w 144180"/>
                  <a:gd name="connsiteY124" fmla="*/ 13325 h 23415"/>
                  <a:gd name="connsiteX125" fmla="*/ 144181 w 144180"/>
                  <a:gd name="connsiteY125" fmla="*/ 22936 h 23415"/>
                  <a:gd name="connsiteX126" fmla="*/ 139573 w 144180"/>
                  <a:gd name="connsiteY126" fmla="*/ 22936 h 23415"/>
                  <a:gd name="connsiteX127" fmla="*/ 139573 w 144180"/>
                  <a:gd name="connsiteY127" fmla="*/ 13734 h 23415"/>
                  <a:gd name="connsiteX128" fmla="*/ 137661 w 144180"/>
                  <a:gd name="connsiteY128" fmla="*/ 10803 h 23415"/>
                  <a:gd name="connsiteX129" fmla="*/ 134794 w 144180"/>
                  <a:gd name="connsiteY129" fmla="*/ 12303 h 23415"/>
                  <a:gd name="connsiteX130" fmla="*/ 134794 w 144180"/>
                  <a:gd name="connsiteY130" fmla="*/ 22765 h 23415"/>
                  <a:gd name="connsiteX131" fmla="*/ 130391 w 144180"/>
                  <a:gd name="connsiteY131" fmla="*/ 22765 h 2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144180" h="23415">
                    <a:moveTo>
                      <a:pt x="7134" y="15438"/>
                    </a:moveTo>
                    <a:lnTo>
                      <a:pt x="4608" y="15438"/>
                    </a:lnTo>
                    <a:lnTo>
                      <a:pt x="4608" y="22765"/>
                    </a:lnTo>
                    <a:lnTo>
                      <a:pt x="0" y="22765"/>
                    </a:lnTo>
                    <a:lnTo>
                      <a:pt x="0" y="2318"/>
                    </a:lnTo>
                    <a:lnTo>
                      <a:pt x="7509" y="2318"/>
                    </a:lnTo>
                    <a:cubicBezTo>
                      <a:pt x="11810" y="2318"/>
                      <a:pt x="15360" y="3817"/>
                      <a:pt x="15360" y="8656"/>
                    </a:cubicBezTo>
                    <a:cubicBezTo>
                      <a:pt x="15521" y="11178"/>
                      <a:pt x="14070" y="13527"/>
                      <a:pt x="11742" y="14518"/>
                    </a:cubicBezTo>
                    <a:lnTo>
                      <a:pt x="16350" y="22663"/>
                    </a:lnTo>
                    <a:lnTo>
                      <a:pt x="10923" y="22663"/>
                    </a:lnTo>
                    <a:close/>
                    <a:moveTo>
                      <a:pt x="7134" y="11792"/>
                    </a:moveTo>
                    <a:cubicBezTo>
                      <a:pt x="9557" y="11792"/>
                      <a:pt x="10855" y="10769"/>
                      <a:pt x="10855" y="8759"/>
                    </a:cubicBezTo>
                    <a:cubicBezTo>
                      <a:pt x="10855" y="6748"/>
                      <a:pt x="9557" y="6066"/>
                      <a:pt x="7134" y="6066"/>
                    </a:cubicBezTo>
                    <a:lnTo>
                      <a:pt x="4779" y="6066"/>
                    </a:lnTo>
                    <a:lnTo>
                      <a:pt x="4779" y="11792"/>
                    </a:lnTo>
                    <a:close/>
                    <a:moveTo>
                      <a:pt x="17715" y="15200"/>
                    </a:moveTo>
                    <a:cubicBezTo>
                      <a:pt x="17412" y="11032"/>
                      <a:pt x="20548" y="7408"/>
                      <a:pt x="24723" y="7104"/>
                    </a:cubicBezTo>
                    <a:cubicBezTo>
                      <a:pt x="24822" y="7097"/>
                      <a:pt x="24921" y="7092"/>
                      <a:pt x="25020" y="7089"/>
                    </a:cubicBezTo>
                    <a:cubicBezTo>
                      <a:pt x="28638" y="7161"/>
                      <a:pt x="31512" y="10149"/>
                      <a:pt x="31441" y="13762"/>
                    </a:cubicBezTo>
                    <a:cubicBezTo>
                      <a:pt x="31437" y="13957"/>
                      <a:pt x="31423" y="14153"/>
                      <a:pt x="31403" y="14348"/>
                    </a:cubicBezTo>
                    <a:cubicBezTo>
                      <a:pt x="31410" y="15023"/>
                      <a:pt x="31342" y="15698"/>
                      <a:pt x="31198" y="16358"/>
                    </a:cubicBezTo>
                    <a:lnTo>
                      <a:pt x="21948" y="16358"/>
                    </a:lnTo>
                    <a:cubicBezTo>
                      <a:pt x="22112" y="18399"/>
                      <a:pt x="23897" y="19923"/>
                      <a:pt x="25942" y="19766"/>
                    </a:cubicBezTo>
                    <a:cubicBezTo>
                      <a:pt x="27153" y="19761"/>
                      <a:pt x="28341" y="19407"/>
                      <a:pt x="29355" y="18744"/>
                    </a:cubicBezTo>
                    <a:lnTo>
                      <a:pt x="30857" y="21538"/>
                    </a:lnTo>
                    <a:cubicBezTo>
                      <a:pt x="29229" y="22631"/>
                      <a:pt x="27321" y="23234"/>
                      <a:pt x="25361" y="23276"/>
                    </a:cubicBezTo>
                    <a:cubicBezTo>
                      <a:pt x="21180" y="23425"/>
                      <a:pt x="17668" y="20161"/>
                      <a:pt x="17517" y="15985"/>
                    </a:cubicBezTo>
                    <a:cubicBezTo>
                      <a:pt x="17507" y="15666"/>
                      <a:pt x="17514" y="15347"/>
                      <a:pt x="17545" y="15029"/>
                    </a:cubicBezTo>
                    <a:close/>
                    <a:moveTo>
                      <a:pt x="27717" y="13496"/>
                    </a:moveTo>
                    <a:cubicBezTo>
                      <a:pt x="27717" y="11792"/>
                      <a:pt x="26966" y="10565"/>
                      <a:pt x="25122" y="10565"/>
                    </a:cubicBezTo>
                    <a:cubicBezTo>
                      <a:pt x="23504" y="10599"/>
                      <a:pt x="22190" y="11881"/>
                      <a:pt x="22119" y="13496"/>
                    </a:cubicBezTo>
                    <a:close/>
                    <a:moveTo>
                      <a:pt x="33451" y="21129"/>
                    </a:moveTo>
                    <a:lnTo>
                      <a:pt x="35499" y="18267"/>
                    </a:lnTo>
                    <a:cubicBezTo>
                      <a:pt x="36605" y="19249"/>
                      <a:pt x="38015" y="19826"/>
                      <a:pt x="39493" y="19902"/>
                    </a:cubicBezTo>
                    <a:cubicBezTo>
                      <a:pt x="40858" y="19902"/>
                      <a:pt x="41472" y="19391"/>
                      <a:pt x="41472" y="18573"/>
                    </a:cubicBezTo>
                    <a:cubicBezTo>
                      <a:pt x="41472" y="17756"/>
                      <a:pt x="39936" y="17108"/>
                      <a:pt x="38332" y="16460"/>
                    </a:cubicBezTo>
                    <a:cubicBezTo>
                      <a:pt x="36728" y="15813"/>
                      <a:pt x="34304" y="14484"/>
                      <a:pt x="34304" y="11928"/>
                    </a:cubicBezTo>
                    <a:cubicBezTo>
                      <a:pt x="34304" y="9372"/>
                      <a:pt x="36660" y="7089"/>
                      <a:pt x="40209" y="7089"/>
                    </a:cubicBezTo>
                    <a:cubicBezTo>
                      <a:pt x="42196" y="7102"/>
                      <a:pt x="44121" y="7787"/>
                      <a:pt x="45671" y="9031"/>
                    </a:cubicBezTo>
                    <a:lnTo>
                      <a:pt x="43623" y="11792"/>
                    </a:lnTo>
                    <a:cubicBezTo>
                      <a:pt x="42667" y="10979"/>
                      <a:pt x="41466" y="10511"/>
                      <a:pt x="40209" y="10463"/>
                    </a:cubicBezTo>
                    <a:cubicBezTo>
                      <a:pt x="39015" y="10463"/>
                      <a:pt x="38434" y="10940"/>
                      <a:pt x="38434" y="11689"/>
                    </a:cubicBezTo>
                    <a:cubicBezTo>
                      <a:pt x="38434" y="12439"/>
                      <a:pt x="39800" y="13053"/>
                      <a:pt x="41404" y="13666"/>
                    </a:cubicBezTo>
                    <a:cubicBezTo>
                      <a:pt x="43008" y="14279"/>
                      <a:pt x="45568" y="15472"/>
                      <a:pt x="45568" y="18301"/>
                    </a:cubicBezTo>
                    <a:cubicBezTo>
                      <a:pt x="45568" y="21129"/>
                      <a:pt x="43384" y="23310"/>
                      <a:pt x="39220" y="23310"/>
                    </a:cubicBezTo>
                    <a:cubicBezTo>
                      <a:pt x="37035" y="23201"/>
                      <a:pt x="34946" y="22375"/>
                      <a:pt x="33280" y="20959"/>
                    </a:cubicBezTo>
                    <a:close/>
                    <a:moveTo>
                      <a:pt x="47753" y="15200"/>
                    </a:moveTo>
                    <a:cubicBezTo>
                      <a:pt x="47961" y="11026"/>
                      <a:pt x="51518" y="7811"/>
                      <a:pt x="55696" y="8018"/>
                    </a:cubicBezTo>
                    <a:cubicBezTo>
                      <a:pt x="59877" y="8225"/>
                      <a:pt x="63096" y="11776"/>
                      <a:pt x="62891" y="15949"/>
                    </a:cubicBezTo>
                    <a:cubicBezTo>
                      <a:pt x="62690" y="19987"/>
                      <a:pt x="59345" y="23153"/>
                      <a:pt x="55297" y="23140"/>
                    </a:cubicBezTo>
                    <a:cubicBezTo>
                      <a:pt x="51112" y="23226"/>
                      <a:pt x="47651" y="19910"/>
                      <a:pt x="47565" y="15732"/>
                    </a:cubicBezTo>
                    <a:cubicBezTo>
                      <a:pt x="47558" y="15498"/>
                      <a:pt x="47565" y="15263"/>
                      <a:pt x="47582" y="15029"/>
                    </a:cubicBezTo>
                    <a:close/>
                    <a:moveTo>
                      <a:pt x="57993" y="15200"/>
                    </a:moveTo>
                    <a:cubicBezTo>
                      <a:pt x="57993" y="12507"/>
                      <a:pt x="57071" y="10769"/>
                      <a:pt x="55160" y="10769"/>
                    </a:cubicBezTo>
                    <a:cubicBezTo>
                      <a:pt x="53249" y="10769"/>
                      <a:pt x="52327" y="12507"/>
                      <a:pt x="52327" y="15200"/>
                    </a:cubicBezTo>
                    <a:cubicBezTo>
                      <a:pt x="52327" y="17892"/>
                      <a:pt x="53249" y="19596"/>
                      <a:pt x="55160" y="19596"/>
                    </a:cubicBezTo>
                    <a:cubicBezTo>
                      <a:pt x="57071" y="19596"/>
                      <a:pt x="57959" y="17687"/>
                      <a:pt x="57959" y="15029"/>
                    </a:cubicBezTo>
                    <a:close/>
                    <a:moveTo>
                      <a:pt x="65844" y="18130"/>
                    </a:moveTo>
                    <a:lnTo>
                      <a:pt x="65844" y="1091"/>
                    </a:lnTo>
                    <a:lnTo>
                      <a:pt x="70452" y="1091"/>
                    </a:lnTo>
                    <a:lnTo>
                      <a:pt x="70452" y="18335"/>
                    </a:lnTo>
                    <a:cubicBezTo>
                      <a:pt x="70452" y="19323"/>
                      <a:pt x="70896" y="19630"/>
                      <a:pt x="71271" y="19630"/>
                    </a:cubicBezTo>
                    <a:cubicBezTo>
                      <a:pt x="71462" y="19658"/>
                      <a:pt x="71660" y="19658"/>
                      <a:pt x="71851" y="19630"/>
                    </a:cubicBezTo>
                    <a:lnTo>
                      <a:pt x="72397" y="23038"/>
                    </a:lnTo>
                    <a:cubicBezTo>
                      <a:pt x="71653" y="23308"/>
                      <a:pt x="70868" y="23435"/>
                      <a:pt x="70076" y="23413"/>
                    </a:cubicBezTo>
                    <a:cubicBezTo>
                      <a:pt x="66902" y="23140"/>
                      <a:pt x="65810" y="21061"/>
                      <a:pt x="65810" y="17960"/>
                    </a:cubicBezTo>
                    <a:close/>
                    <a:moveTo>
                      <a:pt x="74650" y="17040"/>
                    </a:moveTo>
                    <a:lnTo>
                      <a:pt x="74650" y="7293"/>
                    </a:lnTo>
                    <a:lnTo>
                      <a:pt x="79190" y="7293"/>
                    </a:lnTo>
                    <a:lnTo>
                      <a:pt x="79190" y="16290"/>
                    </a:lnTo>
                    <a:cubicBezTo>
                      <a:pt x="79190" y="18539"/>
                      <a:pt x="79804" y="19221"/>
                      <a:pt x="81136" y="19221"/>
                    </a:cubicBezTo>
                    <a:cubicBezTo>
                      <a:pt x="82289" y="19197"/>
                      <a:pt x="83341" y="18543"/>
                      <a:pt x="83866" y="17517"/>
                    </a:cubicBezTo>
                    <a:lnTo>
                      <a:pt x="83866" y="7293"/>
                    </a:lnTo>
                    <a:lnTo>
                      <a:pt x="88474" y="7293"/>
                    </a:lnTo>
                    <a:lnTo>
                      <a:pt x="88474" y="22765"/>
                    </a:lnTo>
                    <a:lnTo>
                      <a:pt x="84720" y="22765"/>
                    </a:lnTo>
                    <a:lnTo>
                      <a:pt x="84378" y="20618"/>
                    </a:lnTo>
                    <a:lnTo>
                      <a:pt x="84378" y="20618"/>
                    </a:lnTo>
                    <a:cubicBezTo>
                      <a:pt x="83252" y="22174"/>
                      <a:pt x="81453" y="23108"/>
                      <a:pt x="79531" y="23140"/>
                    </a:cubicBezTo>
                    <a:cubicBezTo>
                      <a:pt x="76050" y="23140"/>
                      <a:pt x="74616" y="20754"/>
                      <a:pt x="74616" y="16904"/>
                    </a:cubicBezTo>
                    <a:close/>
                    <a:moveTo>
                      <a:pt x="93151" y="17312"/>
                    </a:moveTo>
                    <a:lnTo>
                      <a:pt x="93151" y="10872"/>
                    </a:lnTo>
                    <a:lnTo>
                      <a:pt x="91034" y="10872"/>
                    </a:lnTo>
                    <a:lnTo>
                      <a:pt x="91034" y="7464"/>
                    </a:lnTo>
                    <a:lnTo>
                      <a:pt x="93424" y="7464"/>
                    </a:lnTo>
                    <a:lnTo>
                      <a:pt x="93936" y="3340"/>
                    </a:lnTo>
                    <a:lnTo>
                      <a:pt x="97759" y="3340"/>
                    </a:lnTo>
                    <a:lnTo>
                      <a:pt x="97759" y="7464"/>
                    </a:lnTo>
                    <a:lnTo>
                      <a:pt x="101445" y="7464"/>
                    </a:lnTo>
                    <a:lnTo>
                      <a:pt x="101445" y="10872"/>
                    </a:lnTo>
                    <a:lnTo>
                      <a:pt x="97759" y="10872"/>
                    </a:lnTo>
                    <a:lnTo>
                      <a:pt x="97759" y="17074"/>
                    </a:lnTo>
                    <a:cubicBezTo>
                      <a:pt x="97759" y="18812"/>
                      <a:pt x="98544" y="19528"/>
                      <a:pt x="99739" y="19528"/>
                    </a:cubicBezTo>
                    <a:cubicBezTo>
                      <a:pt x="100251" y="19512"/>
                      <a:pt x="100756" y="19420"/>
                      <a:pt x="101240" y="19255"/>
                    </a:cubicBezTo>
                    <a:lnTo>
                      <a:pt x="101957" y="22663"/>
                    </a:lnTo>
                    <a:cubicBezTo>
                      <a:pt x="100858" y="23043"/>
                      <a:pt x="99704" y="23239"/>
                      <a:pt x="98544" y="23242"/>
                    </a:cubicBezTo>
                    <a:cubicBezTo>
                      <a:pt x="94653" y="23140"/>
                      <a:pt x="93117" y="20720"/>
                      <a:pt x="93117" y="17142"/>
                    </a:cubicBezTo>
                    <a:close/>
                    <a:moveTo>
                      <a:pt x="104210" y="2761"/>
                    </a:moveTo>
                    <a:cubicBezTo>
                      <a:pt x="104114" y="1333"/>
                      <a:pt x="105200" y="100"/>
                      <a:pt x="106627" y="6"/>
                    </a:cubicBezTo>
                    <a:cubicBezTo>
                      <a:pt x="108057" y="-88"/>
                      <a:pt x="109293" y="993"/>
                      <a:pt x="109388" y="2420"/>
                    </a:cubicBezTo>
                    <a:cubicBezTo>
                      <a:pt x="109480" y="3847"/>
                      <a:pt x="108398" y="5080"/>
                      <a:pt x="106968" y="5175"/>
                    </a:cubicBezTo>
                    <a:cubicBezTo>
                      <a:pt x="106913" y="5178"/>
                      <a:pt x="106859" y="5180"/>
                      <a:pt x="106804" y="5180"/>
                    </a:cubicBezTo>
                    <a:cubicBezTo>
                      <a:pt x="105514" y="5338"/>
                      <a:pt x="104336" y="4422"/>
                      <a:pt x="104179" y="3133"/>
                    </a:cubicBezTo>
                    <a:cubicBezTo>
                      <a:pt x="104159" y="2953"/>
                      <a:pt x="104155" y="2771"/>
                      <a:pt x="104176" y="2590"/>
                    </a:cubicBezTo>
                    <a:close/>
                    <a:moveTo>
                      <a:pt x="104483" y="7464"/>
                    </a:moveTo>
                    <a:lnTo>
                      <a:pt x="109091" y="7464"/>
                    </a:lnTo>
                    <a:lnTo>
                      <a:pt x="109091" y="22936"/>
                    </a:lnTo>
                    <a:lnTo>
                      <a:pt x="104449" y="22936"/>
                    </a:lnTo>
                    <a:close/>
                    <a:moveTo>
                      <a:pt x="112231" y="15200"/>
                    </a:moveTo>
                    <a:cubicBezTo>
                      <a:pt x="112532" y="11032"/>
                      <a:pt x="116160" y="7898"/>
                      <a:pt x="120335" y="8199"/>
                    </a:cubicBezTo>
                    <a:cubicBezTo>
                      <a:pt x="124509" y="8500"/>
                      <a:pt x="127650" y="12123"/>
                      <a:pt x="127346" y="16290"/>
                    </a:cubicBezTo>
                    <a:cubicBezTo>
                      <a:pt x="127059" y="20252"/>
                      <a:pt x="123755" y="23318"/>
                      <a:pt x="119775" y="23310"/>
                    </a:cubicBezTo>
                    <a:cubicBezTo>
                      <a:pt x="115590" y="23329"/>
                      <a:pt x="112184" y="19957"/>
                      <a:pt x="112163" y="15779"/>
                    </a:cubicBezTo>
                    <a:cubicBezTo>
                      <a:pt x="112163" y="15528"/>
                      <a:pt x="112173" y="15278"/>
                      <a:pt x="112197" y="15029"/>
                    </a:cubicBezTo>
                    <a:close/>
                    <a:moveTo>
                      <a:pt x="122472" y="15200"/>
                    </a:moveTo>
                    <a:cubicBezTo>
                      <a:pt x="122472" y="12507"/>
                      <a:pt x="121550" y="10769"/>
                      <a:pt x="119638" y="10769"/>
                    </a:cubicBezTo>
                    <a:cubicBezTo>
                      <a:pt x="117727" y="10769"/>
                      <a:pt x="116805" y="12507"/>
                      <a:pt x="116805" y="15200"/>
                    </a:cubicBezTo>
                    <a:cubicBezTo>
                      <a:pt x="116805" y="17892"/>
                      <a:pt x="117727" y="19596"/>
                      <a:pt x="119638" y="19596"/>
                    </a:cubicBezTo>
                    <a:cubicBezTo>
                      <a:pt x="121550" y="19596"/>
                      <a:pt x="122574" y="17687"/>
                      <a:pt x="122574" y="15029"/>
                    </a:cubicBezTo>
                    <a:close/>
                    <a:moveTo>
                      <a:pt x="130322" y="7464"/>
                    </a:moveTo>
                    <a:lnTo>
                      <a:pt x="134077" y="7464"/>
                    </a:lnTo>
                    <a:lnTo>
                      <a:pt x="134384" y="9406"/>
                    </a:lnTo>
                    <a:lnTo>
                      <a:pt x="134384" y="9406"/>
                    </a:lnTo>
                    <a:cubicBezTo>
                      <a:pt x="135661" y="7990"/>
                      <a:pt x="137460" y="7154"/>
                      <a:pt x="139368" y="7089"/>
                    </a:cubicBezTo>
                    <a:cubicBezTo>
                      <a:pt x="142781" y="7089"/>
                      <a:pt x="144181" y="9440"/>
                      <a:pt x="144181" y="13325"/>
                    </a:cubicBezTo>
                    <a:lnTo>
                      <a:pt x="144181" y="22936"/>
                    </a:lnTo>
                    <a:lnTo>
                      <a:pt x="139573" y="22936"/>
                    </a:lnTo>
                    <a:lnTo>
                      <a:pt x="139573" y="13734"/>
                    </a:lnTo>
                    <a:cubicBezTo>
                      <a:pt x="139573" y="11519"/>
                      <a:pt x="138992" y="10803"/>
                      <a:pt x="137661" y="10803"/>
                    </a:cubicBezTo>
                    <a:cubicBezTo>
                      <a:pt x="136535" y="10868"/>
                      <a:pt x="135490" y="11414"/>
                      <a:pt x="134794" y="12303"/>
                    </a:cubicBezTo>
                    <a:lnTo>
                      <a:pt x="134794" y="22765"/>
                    </a:lnTo>
                    <a:lnTo>
                      <a:pt x="130391" y="22765"/>
                    </a:lnTo>
                    <a:close/>
                  </a:path>
                </a:pathLst>
              </a:custGeom>
              <a:solidFill>
                <a:srgbClr val="32897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Graphic 204">
                <a:extLst>
                  <a:ext uri="{FF2B5EF4-FFF2-40B4-BE49-F238E27FC236}">
                    <a16:creationId xmlns:a16="http://schemas.microsoft.com/office/drawing/2014/main" id="{04C44997-C893-2742-A231-38768FBD81B1}"/>
                  </a:ext>
                </a:extLst>
              </p:cNvPr>
              <p:cNvSpPr/>
              <p:nvPr/>
            </p:nvSpPr>
            <p:spPr>
              <a:xfrm>
                <a:off x="10663251" y="3035758"/>
                <a:ext cx="173774" cy="27024"/>
              </a:xfrm>
              <a:custGeom>
                <a:avLst/>
                <a:gdLst>
                  <a:gd name="connsiteX0" fmla="*/ 6178 w 173774"/>
                  <a:gd name="connsiteY0" fmla="*/ 1670 h 27024"/>
                  <a:gd name="connsiteX1" fmla="*/ 0 w 173774"/>
                  <a:gd name="connsiteY1" fmla="*/ 1670 h 27024"/>
                  <a:gd name="connsiteX2" fmla="*/ 0 w 173774"/>
                  <a:gd name="connsiteY2" fmla="*/ 477 h 27024"/>
                  <a:gd name="connsiteX3" fmla="*/ 13653 w 173774"/>
                  <a:gd name="connsiteY3" fmla="*/ 477 h 27024"/>
                  <a:gd name="connsiteX4" fmla="*/ 13653 w 173774"/>
                  <a:gd name="connsiteY4" fmla="*/ 1670 h 27024"/>
                  <a:gd name="connsiteX5" fmla="*/ 7544 w 173774"/>
                  <a:gd name="connsiteY5" fmla="*/ 1670 h 27024"/>
                  <a:gd name="connsiteX6" fmla="*/ 7544 w 173774"/>
                  <a:gd name="connsiteY6" fmla="*/ 19936 h 27024"/>
                  <a:gd name="connsiteX7" fmla="*/ 6178 w 173774"/>
                  <a:gd name="connsiteY7" fmla="*/ 19936 h 27024"/>
                  <a:gd name="connsiteX8" fmla="*/ 15633 w 173774"/>
                  <a:gd name="connsiteY8" fmla="*/ 14859 h 27024"/>
                  <a:gd name="connsiteX9" fmla="*/ 15633 w 173774"/>
                  <a:gd name="connsiteY9" fmla="*/ 5759 h 27024"/>
                  <a:gd name="connsiteX10" fmla="*/ 16930 w 173774"/>
                  <a:gd name="connsiteY10" fmla="*/ 5759 h 27024"/>
                  <a:gd name="connsiteX11" fmla="*/ 16930 w 173774"/>
                  <a:gd name="connsiteY11" fmla="*/ 14688 h 27024"/>
                  <a:gd name="connsiteX12" fmla="*/ 20344 w 173774"/>
                  <a:gd name="connsiteY12" fmla="*/ 19084 h 27024"/>
                  <a:gd name="connsiteX13" fmla="*/ 24918 w 173774"/>
                  <a:gd name="connsiteY13" fmla="*/ 16222 h 27024"/>
                  <a:gd name="connsiteX14" fmla="*/ 24918 w 173774"/>
                  <a:gd name="connsiteY14" fmla="*/ 5759 h 27024"/>
                  <a:gd name="connsiteX15" fmla="*/ 26215 w 173774"/>
                  <a:gd name="connsiteY15" fmla="*/ 5759 h 27024"/>
                  <a:gd name="connsiteX16" fmla="*/ 26215 w 173774"/>
                  <a:gd name="connsiteY16" fmla="*/ 19936 h 27024"/>
                  <a:gd name="connsiteX17" fmla="*/ 25122 w 173774"/>
                  <a:gd name="connsiteY17" fmla="*/ 19936 h 27024"/>
                  <a:gd name="connsiteX18" fmla="*/ 25122 w 173774"/>
                  <a:gd name="connsiteY18" fmla="*/ 17551 h 27024"/>
                  <a:gd name="connsiteX19" fmla="*/ 25122 w 173774"/>
                  <a:gd name="connsiteY19" fmla="*/ 17551 h 27024"/>
                  <a:gd name="connsiteX20" fmla="*/ 20310 w 173774"/>
                  <a:gd name="connsiteY20" fmla="*/ 20277 h 27024"/>
                  <a:gd name="connsiteX21" fmla="*/ 15633 w 173774"/>
                  <a:gd name="connsiteY21" fmla="*/ 14859 h 27024"/>
                  <a:gd name="connsiteX22" fmla="*/ 31471 w 173774"/>
                  <a:gd name="connsiteY22" fmla="*/ 5759 h 27024"/>
                  <a:gd name="connsiteX23" fmla="*/ 32564 w 173774"/>
                  <a:gd name="connsiteY23" fmla="*/ 5759 h 27024"/>
                  <a:gd name="connsiteX24" fmla="*/ 32564 w 173774"/>
                  <a:gd name="connsiteY24" fmla="*/ 8418 h 27024"/>
                  <a:gd name="connsiteX25" fmla="*/ 32564 w 173774"/>
                  <a:gd name="connsiteY25" fmla="*/ 8418 h 27024"/>
                  <a:gd name="connsiteX26" fmla="*/ 36591 w 173774"/>
                  <a:gd name="connsiteY26" fmla="*/ 5419 h 27024"/>
                  <a:gd name="connsiteX27" fmla="*/ 38025 w 173774"/>
                  <a:gd name="connsiteY27" fmla="*/ 5691 h 27024"/>
                  <a:gd name="connsiteX28" fmla="*/ 37718 w 173774"/>
                  <a:gd name="connsiteY28" fmla="*/ 6884 h 27024"/>
                  <a:gd name="connsiteX29" fmla="*/ 36421 w 173774"/>
                  <a:gd name="connsiteY29" fmla="*/ 6645 h 27024"/>
                  <a:gd name="connsiteX30" fmla="*/ 32564 w 173774"/>
                  <a:gd name="connsiteY30" fmla="*/ 10292 h 27024"/>
                  <a:gd name="connsiteX31" fmla="*/ 32564 w 173774"/>
                  <a:gd name="connsiteY31" fmla="*/ 19936 h 27024"/>
                  <a:gd name="connsiteX32" fmla="*/ 31266 w 173774"/>
                  <a:gd name="connsiteY32" fmla="*/ 19936 h 27024"/>
                  <a:gd name="connsiteX33" fmla="*/ 40824 w 173774"/>
                  <a:gd name="connsiteY33" fmla="*/ 5759 h 27024"/>
                  <a:gd name="connsiteX34" fmla="*/ 41916 w 173774"/>
                  <a:gd name="connsiteY34" fmla="*/ 5759 h 27024"/>
                  <a:gd name="connsiteX35" fmla="*/ 41916 w 173774"/>
                  <a:gd name="connsiteY35" fmla="*/ 7940 h 27024"/>
                  <a:gd name="connsiteX36" fmla="*/ 41916 w 173774"/>
                  <a:gd name="connsiteY36" fmla="*/ 7940 h 27024"/>
                  <a:gd name="connsiteX37" fmla="*/ 46797 w 173774"/>
                  <a:gd name="connsiteY37" fmla="*/ 5419 h 27024"/>
                  <a:gd name="connsiteX38" fmla="*/ 51098 w 173774"/>
                  <a:gd name="connsiteY38" fmla="*/ 10837 h 27024"/>
                  <a:gd name="connsiteX39" fmla="*/ 51098 w 173774"/>
                  <a:gd name="connsiteY39" fmla="*/ 19936 h 27024"/>
                  <a:gd name="connsiteX40" fmla="*/ 49801 w 173774"/>
                  <a:gd name="connsiteY40" fmla="*/ 19936 h 27024"/>
                  <a:gd name="connsiteX41" fmla="*/ 49801 w 173774"/>
                  <a:gd name="connsiteY41" fmla="*/ 11008 h 27024"/>
                  <a:gd name="connsiteX42" fmla="*/ 46388 w 173774"/>
                  <a:gd name="connsiteY42" fmla="*/ 6577 h 27024"/>
                  <a:gd name="connsiteX43" fmla="*/ 41745 w 173774"/>
                  <a:gd name="connsiteY43" fmla="*/ 9235 h 27024"/>
                  <a:gd name="connsiteX44" fmla="*/ 41745 w 173774"/>
                  <a:gd name="connsiteY44" fmla="*/ 19936 h 27024"/>
                  <a:gd name="connsiteX45" fmla="*/ 40448 w 173774"/>
                  <a:gd name="connsiteY45" fmla="*/ 19936 h 27024"/>
                  <a:gd name="connsiteX46" fmla="*/ 56013 w 173774"/>
                  <a:gd name="connsiteY46" fmla="*/ 1125 h 27024"/>
                  <a:gd name="connsiteX47" fmla="*/ 57140 w 173774"/>
                  <a:gd name="connsiteY47" fmla="*/ 0 h 27024"/>
                  <a:gd name="connsiteX48" fmla="*/ 58266 w 173774"/>
                  <a:gd name="connsiteY48" fmla="*/ 1125 h 27024"/>
                  <a:gd name="connsiteX49" fmla="*/ 57140 w 173774"/>
                  <a:gd name="connsiteY49" fmla="*/ 2249 h 27024"/>
                  <a:gd name="connsiteX50" fmla="*/ 56013 w 173774"/>
                  <a:gd name="connsiteY50" fmla="*/ 1125 h 27024"/>
                  <a:gd name="connsiteX51" fmla="*/ 56457 w 173774"/>
                  <a:gd name="connsiteY51" fmla="*/ 5759 h 27024"/>
                  <a:gd name="connsiteX52" fmla="*/ 57754 w 173774"/>
                  <a:gd name="connsiteY52" fmla="*/ 5759 h 27024"/>
                  <a:gd name="connsiteX53" fmla="*/ 57754 w 173774"/>
                  <a:gd name="connsiteY53" fmla="*/ 19936 h 27024"/>
                  <a:gd name="connsiteX54" fmla="*/ 56457 w 173774"/>
                  <a:gd name="connsiteY54" fmla="*/ 19936 h 27024"/>
                  <a:gd name="connsiteX55" fmla="*/ 63284 w 173774"/>
                  <a:gd name="connsiteY55" fmla="*/ 5759 h 27024"/>
                  <a:gd name="connsiteX56" fmla="*/ 64376 w 173774"/>
                  <a:gd name="connsiteY56" fmla="*/ 5759 h 27024"/>
                  <a:gd name="connsiteX57" fmla="*/ 64547 w 173774"/>
                  <a:gd name="connsiteY57" fmla="*/ 7940 h 27024"/>
                  <a:gd name="connsiteX58" fmla="*/ 64547 w 173774"/>
                  <a:gd name="connsiteY58" fmla="*/ 7940 h 27024"/>
                  <a:gd name="connsiteX59" fmla="*/ 69428 w 173774"/>
                  <a:gd name="connsiteY59" fmla="*/ 5419 h 27024"/>
                  <a:gd name="connsiteX60" fmla="*/ 73729 w 173774"/>
                  <a:gd name="connsiteY60" fmla="*/ 10837 h 27024"/>
                  <a:gd name="connsiteX61" fmla="*/ 73729 w 173774"/>
                  <a:gd name="connsiteY61" fmla="*/ 19936 h 27024"/>
                  <a:gd name="connsiteX62" fmla="*/ 72432 w 173774"/>
                  <a:gd name="connsiteY62" fmla="*/ 19936 h 27024"/>
                  <a:gd name="connsiteX63" fmla="*/ 72432 w 173774"/>
                  <a:gd name="connsiteY63" fmla="*/ 11008 h 27024"/>
                  <a:gd name="connsiteX64" fmla="*/ 69018 w 173774"/>
                  <a:gd name="connsiteY64" fmla="*/ 6577 h 27024"/>
                  <a:gd name="connsiteX65" fmla="*/ 64376 w 173774"/>
                  <a:gd name="connsiteY65" fmla="*/ 9235 h 27024"/>
                  <a:gd name="connsiteX66" fmla="*/ 64376 w 173774"/>
                  <a:gd name="connsiteY66" fmla="*/ 19936 h 27024"/>
                  <a:gd name="connsiteX67" fmla="*/ 63113 w 173774"/>
                  <a:gd name="connsiteY67" fmla="*/ 19936 h 27024"/>
                  <a:gd name="connsiteX68" fmla="*/ 77791 w 173774"/>
                  <a:gd name="connsiteY68" fmla="*/ 22799 h 27024"/>
                  <a:gd name="connsiteX69" fmla="*/ 79907 w 173774"/>
                  <a:gd name="connsiteY69" fmla="*/ 19391 h 27024"/>
                  <a:gd name="connsiteX70" fmla="*/ 79907 w 173774"/>
                  <a:gd name="connsiteY70" fmla="*/ 19391 h 27024"/>
                  <a:gd name="connsiteX71" fmla="*/ 78644 w 173774"/>
                  <a:gd name="connsiteY71" fmla="*/ 17108 h 27024"/>
                  <a:gd name="connsiteX72" fmla="*/ 80214 w 173774"/>
                  <a:gd name="connsiteY72" fmla="*/ 14518 h 27024"/>
                  <a:gd name="connsiteX73" fmla="*/ 80214 w 173774"/>
                  <a:gd name="connsiteY73" fmla="*/ 14518 h 27024"/>
                  <a:gd name="connsiteX74" fmla="*/ 78405 w 173774"/>
                  <a:gd name="connsiteY74" fmla="*/ 10633 h 27024"/>
                  <a:gd name="connsiteX75" fmla="*/ 83180 w 173774"/>
                  <a:gd name="connsiteY75" fmla="*/ 5657 h 27024"/>
                  <a:gd name="connsiteX76" fmla="*/ 83389 w 173774"/>
                  <a:gd name="connsiteY76" fmla="*/ 5657 h 27024"/>
                  <a:gd name="connsiteX77" fmla="*/ 85266 w 173774"/>
                  <a:gd name="connsiteY77" fmla="*/ 5998 h 27024"/>
                  <a:gd name="connsiteX78" fmla="*/ 90079 w 173774"/>
                  <a:gd name="connsiteY78" fmla="*/ 5998 h 27024"/>
                  <a:gd name="connsiteX79" fmla="*/ 90079 w 173774"/>
                  <a:gd name="connsiteY79" fmla="*/ 7123 h 27024"/>
                  <a:gd name="connsiteX80" fmla="*/ 86665 w 173774"/>
                  <a:gd name="connsiteY80" fmla="*/ 7123 h 27024"/>
                  <a:gd name="connsiteX81" fmla="*/ 88236 w 173774"/>
                  <a:gd name="connsiteY81" fmla="*/ 10530 h 27024"/>
                  <a:gd name="connsiteX82" fmla="*/ 83494 w 173774"/>
                  <a:gd name="connsiteY82" fmla="*/ 15539 h 27024"/>
                  <a:gd name="connsiteX83" fmla="*/ 83286 w 173774"/>
                  <a:gd name="connsiteY83" fmla="*/ 15540 h 27024"/>
                  <a:gd name="connsiteX84" fmla="*/ 80931 w 173774"/>
                  <a:gd name="connsiteY84" fmla="*/ 14927 h 27024"/>
                  <a:gd name="connsiteX85" fmla="*/ 79804 w 173774"/>
                  <a:gd name="connsiteY85" fmla="*/ 16971 h 27024"/>
                  <a:gd name="connsiteX86" fmla="*/ 82501 w 173774"/>
                  <a:gd name="connsiteY86" fmla="*/ 18812 h 27024"/>
                  <a:gd name="connsiteX87" fmla="*/ 85539 w 173774"/>
                  <a:gd name="connsiteY87" fmla="*/ 18812 h 27024"/>
                  <a:gd name="connsiteX88" fmla="*/ 90215 w 173774"/>
                  <a:gd name="connsiteY88" fmla="*/ 22220 h 27024"/>
                  <a:gd name="connsiteX89" fmla="*/ 83389 w 173774"/>
                  <a:gd name="connsiteY89" fmla="*/ 27025 h 27024"/>
                  <a:gd name="connsiteX90" fmla="*/ 77722 w 173774"/>
                  <a:gd name="connsiteY90" fmla="*/ 22799 h 27024"/>
                  <a:gd name="connsiteX91" fmla="*/ 88986 w 173774"/>
                  <a:gd name="connsiteY91" fmla="*/ 22083 h 27024"/>
                  <a:gd name="connsiteX92" fmla="*/ 85573 w 173774"/>
                  <a:gd name="connsiteY92" fmla="*/ 19936 h 27024"/>
                  <a:gd name="connsiteX93" fmla="*/ 82535 w 173774"/>
                  <a:gd name="connsiteY93" fmla="*/ 19936 h 27024"/>
                  <a:gd name="connsiteX94" fmla="*/ 80760 w 173774"/>
                  <a:gd name="connsiteY94" fmla="*/ 19698 h 27024"/>
                  <a:gd name="connsiteX95" fmla="*/ 78917 w 173774"/>
                  <a:gd name="connsiteY95" fmla="*/ 22697 h 27024"/>
                  <a:gd name="connsiteX96" fmla="*/ 83627 w 173774"/>
                  <a:gd name="connsiteY96" fmla="*/ 25696 h 27024"/>
                  <a:gd name="connsiteX97" fmla="*/ 88918 w 173774"/>
                  <a:gd name="connsiteY97" fmla="*/ 22083 h 27024"/>
                  <a:gd name="connsiteX98" fmla="*/ 87007 w 173774"/>
                  <a:gd name="connsiteY98" fmla="*/ 10394 h 27024"/>
                  <a:gd name="connsiteX99" fmla="*/ 83494 w 173774"/>
                  <a:gd name="connsiteY99" fmla="*/ 6547 h 27024"/>
                  <a:gd name="connsiteX100" fmla="*/ 83320 w 173774"/>
                  <a:gd name="connsiteY100" fmla="*/ 6543 h 27024"/>
                  <a:gd name="connsiteX101" fmla="*/ 79658 w 173774"/>
                  <a:gd name="connsiteY101" fmla="*/ 10179 h 27024"/>
                  <a:gd name="connsiteX102" fmla="*/ 79668 w 173774"/>
                  <a:gd name="connsiteY102" fmla="*/ 10462 h 27024"/>
                  <a:gd name="connsiteX103" fmla="*/ 82982 w 173774"/>
                  <a:gd name="connsiteY103" fmla="*/ 14480 h 27024"/>
                  <a:gd name="connsiteX104" fmla="*/ 87007 w 173774"/>
                  <a:gd name="connsiteY104" fmla="*/ 11170 h 27024"/>
                  <a:gd name="connsiteX105" fmla="*/ 87007 w 173774"/>
                  <a:gd name="connsiteY105" fmla="*/ 10462 h 27024"/>
                  <a:gd name="connsiteX106" fmla="*/ 98237 w 173774"/>
                  <a:gd name="connsiteY106" fmla="*/ 16392 h 27024"/>
                  <a:gd name="connsiteX107" fmla="*/ 107384 w 173774"/>
                  <a:gd name="connsiteY107" fmla="*/ 11042 h 27024"/>
                  <a:gd name="connsiteX108" fmla="*/ 103971 w 173774"/>
                  <a:gd name="connsiteY108" fmla="*/ 6543 h 27024"/>
                  <a:gd name="connsiteX109" fmla="*/ 99431 w 173774"/>
                  <a:gd name="connsiteY109" fmla="*/ 8213 h 27024"/>
                  <a:gd name="connsiteX110" fmla="*/ 98851 w 173774"/>
                  <a:gd name="connsiteY110" fmla="*/ 7259 h 27024"/>
                  <a:gd name="connsiteX111" fmla="*/ 104108 w 173774"/>
                  <a:gd name="connsiteY111" fmla="*/ 5419 h 27024"/>
                  <a:gd name="connsiteX112" fmla="*/ 108613 w 173774"/>
                  <a:gd name="connsiteY112" fmla="*/ 10871 h 27024"/>
                  <a:gd name="connsiteX113" fmla="*/ 108613 w 173774"/>
                  <a:gd name="connsiteY113" fmla="*/ 19936 h 27024"/>
                  <a:gd name="connsiteX114" fmla="*/ 107487 w 173774"/>
                  <a:gd name="connsiteY114" fmla="*/ 19936 h 27024"/>
                  <a:gd name="connsiteX115" fmla="*/ 107487 w 173774"/>
                  <a:gd name="connsiteY115" fmla="*/ 18096 h 27024"/>
                  <a:gd name="connsiteX116" fmla="*/ 107487 w 173774"/>
                  <a:gd name="connsiteY116" fmla="*/ 18096 h 27024"/>
                  <a:gd name="connsiteX117" fmla="*/ 102469 w 173774"/>
                  <a:gd name="connsiteY117" fmla="*/ 20277 h 27024"/>
                  <a:gd name="connsiteX118" fmla="*/ 98267 w 173774"/>
                  <a:gd name="connsiteY118" fmla="*/ 17116 h 27024"/>
                  <a:gd name="connsiteX119" fmla="*/ 98237 w 173774"/>
                  <a:gd name="connsiteY119" fmla="*/ 16392 h 27024"/>
                  <a:gd name="connsiteX120" fmla="*/ 107487 w 173774"/>
                  <a:gd name="connsiteY120" fmla="*/ 16767 h 27024"/>
                  <a:gd name="connsiteX121" fmla="*/ 107487 w 173774"/>
                  <a:gd name="connsiteY121" fmla="*/ 12064 h 27024"/>
                  <a:gd name="connsiteX122" fmla="*/ 99670 w 173774"/>
                  <a:gd name="connsiteY122" fmla="*/ 16324 h 27024"/>
                  <a:gd name="connsiteX123" fmla="*/ 102131 w 173774"/>
                  <a:gd name="connsiteY123" fmla="*/ 19168 h 27024"/>
                  <a:gd name="connsiteX124" fmla="*/ 102674 w 173774"/>
                  <a:gd name="connsiteY124" fmla="*/ 19152 h 27024"/>
                  <a:gd name="connsiteX125" fmla="*/ 107487 w 173774"/>
                  <a:gd name="connsiteY125" fmla="*/ 16767 h 27024"/>
                  <a:gd name="connsiteX126" fmla="*/ 119673 w 173774"/>
                  <a:gd name="connsiteY126" fmla="*/ 5657 h 27024"/>
                  <a:gd name="connsiteX127" fmla="*/ 120765 w 173774"/>
                  <a:gd name="connsiteY127" fmla="*/ 5657 h 27024"/>
                  <a:gd name="connsiteX128" fmla="*/ 120765 w 173774"/>
                  <a:gd name="connsiteY128" fmla="*/ 7429 h 27024"/>
                  <a:gd name="connsiteX129" fmla="*/ 120765 w 173774"/>
                  <a:gd name="connsiteY129" fmla="*/ 7429 h 27024"/>
                  <a:gd name="connsiteX130" fmla="*/ 125578 w 173774"/>
                  <a:gd name="connsiteY130" fmla="*/ 5316 h 27024"/>
                  <a:gd name="connsiteX131" fmla="*/ 131278 w 173774"/>
                  <a:gd name="connsiteY131" fmla="*/ 12541 h 27024"/>
                  <a:gd name="connsiteX132" fmla="*/ 125134 w 173774"/>
                  <a:gd name="connsiteY132" fmla="*/ 20175 h 27024"/>
                  <a:gd name="connsiteX133" fmla="*/ 120867 w 173774"/>
                  <a:gd name="connsiteY133" fmla="*/ 18437 h 27024"/>
                  <a:gd name="connsiteX134" fmla="*/ 120867 w 173774"/>
                  <a:gd name="connsiteY134" fmla="*/ 26241 h 27024"/>
                  <a:gd name="connsiteX135" fmla="*/ 119570 w 173774"/>
                  <a:gd name="connsiteY135" fmla="*/ 26241 h 27024"/>
                  <a:gd name="connsiteX136" fmla="*/ 130118 w 173774"/>
                  <a:gd name="connsiteY136" fmla="*/ 12473 h 27024"/>
                  <a:gd name="connsiteX137" fmla="*/ 125578 w 173774"/>
                  <a:gd name="connsiteY137" fmla="*/ 6407 h 27024"/>
                  <a:gd name="connsiteX138" fmla="*/ 120970 w 173774"/>
                  <a:gd name="connsiteY138" fmla="*/ 8724 h 27024"/>
                  <a:gd name="connsiteX139" fmla="*/ 120970 w 173774"/>
                  <a:gd name="connsiteY139" fmla="*/ 17142 h 27024"/>
                  <a:gd name="connsiteX140" fmla="*/ 125168 w 173774"/>
                  <a:gd name="connsiteY140" fmla="*/ 18948 h 27024"/>
                  <a:gd name="connsiteX141" fmla="*/ 130015 w 173774"/>
                  <a:gd name="connsiteY141" fmla="*/ 12643 h 27024"/>
                  <a:gd name="connsiteX142" fmla="*/ 134487 w 173774"/>
                  <a:gd name="connsiteY142" fmla="*/ 12712 h 27024"/>
                  <a:gd name="connsiteX143" fmla="*/ 141880 w 173774"/>
                  <a:gd name="connsiteY143" fmla="*/ 7375 h 27024"/>
                  <a:gd name="connsiteX144" fmla="*/ 147225 w 173774"/>
                  <a:gd name="connsiteY144" fmla="*/ 14758 h 27024"/>
                  <a:gd name="connsiteX145" fmla="*/ 140767 w 173774"/>
                  <a:gd name="connsiteY145" fmla="*/ 20175 h 27024"/>
                  <a:gd name="connsiteX146" fmla="*/ 134381 w 173774"/>
                  <a:gd name="connsiteY146" fmla="*/ 12947 h 27024"/>
                  <a:gd name="connsiteX147" fmla="*/ 134384 w 173774"/>
                  <a:gd name="connsiteY147" fmla="*/ 12882 h 27024"/>
                  <a:gd name="connsiteX148" fmla="*/ 145853 w 173774"/>
                  <a:gd name="connsiteY148" fmla="*/ 12712 h 27024"/>
                  <a:gd name="connsiteX149" fmla="*/ 140870 w 173774"/>
                  <a:gd name="connsiteY149" fmla="*/ 6373 h 27024"/>
                  <a:gd name="connsiteX150" fmla="*/ 135886 w 173774"/>
                  <a:gd name="connsiteY150" fmla="*/ 12712 h 27024"/>
                  <a:gd name="connsiteX151" fmla="*/ 140870 w 173774"/>
                  <a:gd name="connsiteY151" fmla="*/ 18948 h 27024"/>
                  <a:gd name="connsiteX152" fmla="*/ 145751 w 173774"/>
                  <a:gd name="connsiteY152" fmla="*/ 12882 h 27024"/>
                  <a:gd name="connsiteX153" fmla="*/ 150256 w 173774"/>
                  <a:gd name="connsiteY153" fmla="*/ 12712 h 27024"/>
                  <a:gd name="connsiteX154" fmla="*/ 157650 w 173774"/>
                  <a:gd name="connsiteY154" fmla="*/ 7375 h 27024"/>
                  <a:gd name="connsiteX155" fmla="*/ 162995 w 173774"/>
                  <a:gd name="connsiteY155" fmla="*/ 14758 h 27024"/>
                  <a:gd name="connsiteX156" fmla="*/ 156537 w 173774"/>
                  <a:gd name="connsiteY156" fmla="*/ 20175 h 27024"/>
                  <a:gd name="connsiteX157" fmla="*/ 150151 w 173774"/>
                  <a:gd name="connsiteY157" fmla="*/ 12947 h 27024"/>
                  <a:gd name="connsiteX158" fmla="*/ 150154 w 173774"/>
                  <a:gd name="connsiteY158" fmla="*/ 12882 h 27024"/>
                  <a:gd name="connsiteX159" fmla="*/ 161623 w 173774"/>
                  <a:gd name="connsiteY159" fmla="*/ 12712 h 27024"/>
                  <a:gd name="connsiteX160" fmla="*/ 156639 w 173774"/>
                  <a:gd name="connsiteY160" fmla="*/ 6373 h 27024"/>
                  <a:gd name="connsiteX161" fmla="*/ 151622 w 173774"/>
                  <a:gd name="connsiteY161" fmla="*/ 12712 h 27024"/>
                  <a:gd name="connsiteX162" fmla="*/ 156639 w 173774"/>
                  <a:gd name="connsiteY162" fmla="*/ 18948 h 27024"/>
                  <a:gd name="connsiteX163" fmla="*/ 161520 w 173774"/>
                  <a:gd name="connsiteY163" fmla="*/ 12882 h 27024"/>
                  <a:gd name="connsiteX164" fmla="*/ 167255 w 173774"/>
                  <a:gd name="connsiteY164" fmla="*/ 5589 h 27024"/>
                  <a:gd name="connsiteX165" fmla="*/ 168347 w 173774"/>
                  <a:gd name="connsiteY165" fmla="*/ 5589 h 27024"/>
                  <a:gd name="connsiteX166" fmla="*/ 168347 w 173774"/>
                  <a:gd name="connsiteY166" fmla="*/ 8247 h 27024"/>
                  <a:gd name="connsiteX167" fmla="*/ 168347 w 173774"/>
                  <a:gd name="connsiteY167" fmla="*/ 8247 h 27024"/>
                  <a:gd name="connsiteX168" fmla="*/ 172375 w 173774"/>
                  <a:gd name="connsiteY168" fmla="*/ 5248 h 27024"/>
                  <a:gd name="connsiteX169" fmla="*/ 173774 w 173774"/>
                  <a:gd name="connsiteY169" fmla="*/ 5521 h 27024"/>
                  <a:gd name="connsiteX170" fmla="*/ 173501 w 173774"/>
                  <a:gd name="connsiteY170" fmla="*/ 6714 h 27024"/>
                  <a:gd name="connsiteX171" fmla="*/ 172341 w 173774"/>
                  <a:gd name="connsiteY171" fmla="*/ 6543 h 27024"/>
                  <a:gd name="connsiteX172" fmla="*/ 168484 w 173774"/>
                  <a:gd name="connsiteY172" fmla="*/ 10190 h 27024"/>
                  <a:gd name="connsiteX173" fmla="*/ 168484 w 173774"/>
                  <a:gd name="connsiteY173" fmla="*/ 19834 h 27024"/>
                  <a:gd name="connsiteX174" fmla="*/ 167187 w 173774"/>
                  <a:gd name="connsiteY174" fmla="*/ 19834 h 27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173774" h="27024">
                    <a:moveTo>
                      <a:pt x="6178" y="1670"/>
                    </a:moveTo>
                    <a:lnTo>
                      <a:pt x="0" y="1670"/>
                    </a:lnTo>
                    <a:lnTo>
                      <a:pt x="0" y="477"/>
                    </a:lnTo>
                    <a:lnTo>
                      <a:pt x="13653" y="477"/>
                    </a:lnTo>
                    <a:lnTo>
                      <a:pt x="13653" y="1670"/>
                    </a:lnTo>
                    <a:lnTo>
                      <a:pt x="7544" y="1670"/>
                    </a:lnTo>
                    <a:lnTo>
                      <a:pt x="7544" y="19936"/>
                    </a:lnTo>
                    <a:lnTo>
                      <a:pt x="6178" y="19936"/>
                    </a:lnTo>
                    <a:close/>
                    <a:moveTo>
                      <a:pt x="15633" y="14859"/>
                    </a:moveTo>
                    <a:lnTo>
                      <a:pt x="15633" y="5759"/>
                    </a:lnTo>
                    <a:lnTo>
                      <a:pt x="16930" y="5759"/>
                    </a:lnTo>
                    <a:lnTo>
                      <a:pt x="16930" y="14688"/>
                    </a:lnTo>
                    <a:cubicBezTo>
                      <a:pt x="16930" y="17687"/>
                      <a:pt x="17886" y="19084"/>
                      <a:pt x="20344" y="19084"/>
                    </a:cubicBezTo>
                    <a:cubicBezTo>
                      <a:pt x="22016" y="19084"/>
                      <a:pt x="23245" y="18232"/>
                      <a:pt x="24918" y="16222"/>
                    </a:cubicBezTo>
                    <a:lnTo>
                      <a:pt x="24918" y="5759"/>
                    </a:lnTo>
                    <a:lnTo>
                      <a:pt x="26215" y="5759"/>
                    </a:lnTo>
                    <a:lnTo>
                      <a:pt x="26215" y="19936"/>
                    </a:lnTo>
                    <a:lnTo>
                      <a:pt x="25122" y="19936"/>
                    </a:lnTo>
                    <a:lnTo>
                      <a:pt x="25122" y="17551"/>
                    </a:lnTo>
                    <a:lnTo>
                      <a:pt x="25122" y="17551"/>
                    </a:lnTo>
                    <a:cubicBezTo>
                      <a:pt x="24023" y="19150"/>
                      <a:pt x="22248" y="20156"/>
                      <a:pt x="20310" y="20277"/>
                    </a:cubicBezTo>
                    <a:cubicBezTo>
                      <a:pt x="16999" y="20175"/>
                      <a:pt x="15633" y="18505"/>
                      <a:pt x="15633" y="14859"/>
                    </a:cubicBezTo>
                    <a:close/>
                    <a:moveTo>
                      <a:pt x="31471" y="5759"/>
                    </a:moveTo>
                    <a:lnTo>
                      <a:pt x="32564" y="5759"/>
                    </a:lnTo>
                    <a:lnTo>
                      <a:pt x="32564" y="8418"/>
                    </a:lnTo>
                    <a:lnTo>
                      <a:pt x="32564" y="8418"/>
                    </a:lnTo>
                    <a:cubicBezTo>
                      <a:pt x="33260" y="6761"/>
                      <a:pt x="34803" y="5613"/>
                      <a:pt x="36591" y="5419"/>
                    </a:cubicBezTo>
                    <a:cubicBezTo>
                      <a:pt x="37083" y="5405"/>
                      <a:pt x="37571" y="5498"/>
                      <a:pt x="38025" y="5691"/>
                    </a:cubicBezTo>
                    <a:lnTo>
                      <a:pt x="37718" y="6884"/>
                    </a:lnTo>
                    <a:cubicBezTo>
                      <a:pt x="37305" y="6721"/>
                      <a:pt x="36864" y="6640"/>
                      <a:pt x="36421" y="6645"/>
                    </a:cubicBezTo>
                    <a:cubicBezTo>
                      <a:pt x="35158" y="6645"/>
                      <a:pt x="33656" y="7600"/>
                      <a:pt x="32564" y="10292"/>
                    </a:cubicBezTo>
                    <a:lnTo>
                      <a:pt x="32564" y="19936"/>
                    </a:lnTo>
                    <a:lnTo>
                      <a:pt x="31266" y="19936"/>
                    </a:lnTo>
                    <a:close/>
                    <a:moveTo>
                      <a:pt x="40824" y="5759"/>
                    </a:moveTo>
                    <a:lnTo>
                      <a:pt x="41916" y="5759"/>
                    </a:lnTo>
                    <a:lnTo>
                      <a:pt x="41916" y="7940"/>
                    </a:lnTo>
                    <a:lnTo>
                      <a:pt x="41916" y="7940"/>
                    </a:lnTo>
                    <a:cubicBezTo>
                      <a:pt x="43135" y="6473"/>
                      <a:pt x="44896" y="5563"/>
                      <a:pt x="46797" y="5419"/>
                    </a:cubicBezTo>
                    <a:cubicBezTo>
                      <a:pt x="49733" y="5419"/>
                      <a:pt x="51098" y="7191"/>
                      <a:pt x="51098" y="10837"/>
                    </a:cubicBezTo>
                    <a:lnTo>
                      <a:pt x="51098" y="19936"/>
                    </a:lnTo>
                    <a:lnTo>
                      <a:pt x="49801" y="19936"/>
                    </a:lnTo>
                    <a:lnTo>
                      <a:pt x="49801" y="11008"/>
                    </a:lnTo>
                    <a:cubicBezTo>
                      <a:pt x="49801" y="8009"/>
                      <a:pt x="48845" y="6577"/>
                      <a:pt x="46388" y="6577"/>
                    </a:cubicBezTo>
                    <a:cubicBezTo>
                      <a:pt x="44681" y="6577"/>
                      <a:pt x="43486" y="7463"/>
                      <a:pt x="41745" y="9235"/>
                    </a:cubicBezTo>
                    <a:lnTo>
                      <a:pt x="41745" y="19936"/>
                    </a:lnTo>
                    <a:lnTo>
                      <a:pt x="40448" y="19936"/>
                    </a:lnTo>
                    <a:close/>
                    <a:moveTo>
                      <a:pt x="56013" y="1125"/>
                    </a:moveTo>
                    <a:cubicBezTo>
                      <a:pt x="56013" y="503"/>
                      <a:pt x="56519" y="0"/>
                      <a:pt x="57140" y="0"/>
                    </a:cubicBezTo>
                    <a:cubicBezTo>
                      <a:pt x="57761" y="0"/>
                      <a:pt x="58266" y="503"/>
                      <a:pt x="58266" y="1125"/>
                    </a:cubicBezTo>
                    <a:cubicBezTo>
                      <a:pt x="58266" y="1746"/>
                      <a:pt x="57761" y="2249"/>
                      <a:pt x="57140" y="2249"/>
                    </a:cubicBezTo>
                    <a:cubicBezTo>
                      <a:pt x="56519" y="2249"/>
                      <a:pt x="56013" y="1746"/>
                      <a:pt x="56013" y="1125"/>
                    </a:cubicBezTo>
                    <a:close/>
                    <a:moveTo>
                      <a:pt x="56457" y="5759"/>
                    </a:moveTo>
                    <a:lnTo>
                      <a:pt x="57754" y="5759"/>
                    </a:lnTo>
                    <a:lnTo>
                      <a:pt x="57754" y="19936"/>
                    </a:lnTo>
                    <a:lnTo>
                      <a:pt x="56457" y="19936"/>
                    </a:lnTo>
                    <a:close/>
                    <a:moveTo>
                      <a:pt x="63284" y="5759"/>
                    </a:moveTo>
                    <a:lnTo>
                      <a:pt x="64376" y="5759"/>
                    </a:lnTo>
                    <a:lnTo>
                      <a:pt x="64547" y="7940"/>
                    </a:lnTo>
                    <a:lnTo>
                      <a:pt x="64547" y="7940"/>
                    </a:lnTo>
                    <a:cubicBezTo>
                      <a:pt x="65765" y="6473"/>
                      <a:pt x="67527" y="5563"/>
                      <a:pt x="69428" y="5419"/>
                    </a:cubicBezTo>
                    <a:cubicBezTo>
                      <a:pt x="72363" y="5419"/>
                      <a:pt x="73729" y="7191"/>
                      <a:pt x="73729" y="10837"/>
                    </a:cubicBezTo>
                    <a:lnTo>
                      <a:pt x="73729" y="19936"/>
                    </a:lnTo>
                    <a:lnTo>
                      <a:pt x="72432" y="19936"/>
                    </a:lnTo>
                    <a:lnTo>
                      <a:pt x="72432" y="11008"/>
                    </a:lnTo>
                    <a:cubicBezTo>
                      <a:pt x="72432" y="8009"/>
                      <a:pt x="71476" y="6577"/>
                      <a:pt x="69018" y="6577"/>
                    </a:cubicBezTo>
                    <a:cubicBezTo>
                      <a:pt x="67346" y="6577"/>
                      <a:pt x="66117" y="7463"/>
                      <a:pt x="64376" y="9235"/>
                    </a:cubicBezTo>
                    <a:lnTo>
                      <a:pt x="64376" y="19936"/>
                    </a:lnTo>
                    <a:lnTo>
                      <a:pt x="63113" y="19936"/>
                    </a:lnTo>
                    <a:close/>
                    <a:moveTo>
                      <a:pt x="77791" y="22799"/>
                    </a:moveTo>
                    <a:cubicBezTo>
                      <a:pt x="77917" y="21393"/>
                      <a:pt x="78702" y="20129"/>
                      <a:pt x="79907" y="19391"/>
                    </a:cubicBezTo>
                    <a:lnTo>
                      <a:pt x="79907" y="19391"/>
                    </a:lnTo>
                    <a:cubicBezTo>
                      <a:pt x="79105" y="18913"/>
                      <a:pt x="78623" y="18041"/>
                      <a:pt x="78644" y="17108"/>
                    </a:cubicBezTo>
                    <a:cubicBezTo>
                      <a:pt x="78733" y="16047"/>
                      <a:pt x="79313" y="15089"/>
                      <a:pt x="80214" y="14518"/>
                    </a:cubicBezTo>
                    <a:lnTo>
                      <a:pt x="80214" y="14518"/>
                    </a:lnTo>
                    <a:cubicBezTo>
                      <a:pt x="79074" y="13547"/>
                      <a:pt x="78415" y="12129"/>
                      <a:pt x="78405" y="10633"/>
                    </a:cubicBezTo>
                    <a:cubicBezTo>
                      <a:pt x="78347" y="7942"/>
                      <a:pt x="80487" y="5714"/>
                      <a:pt x="83180" y="5657"/>
                    </a:cubicBezTo>
                    <a:cubicBezTo>
                      <a:pt x="83252" y="5656"/>
                      <a:pt x="83320" y="5656"/>
                      <a:pt x="83389" y="5657"/>
                    </a:cubicBezTo>
                    <a:cubicBezTo>
                      <a:pt x="84030" y="5655"/>
                      <a:pt x="84665" y="5771"/>
                      <a:pt x="85266" y="5998"/>
                    </a:cubicBezTo>
                    <a:lnTo>
                      <a:pt x="90079" y="5998"/>
                    </a:lnTo>
                    <a:lnTo>
                      <a:pt x="90079" y="7123"/>
                    </a:lnTo>
                    <a:lnTo>
                      <a:pt x="86665" y="7123"/>
                    </a:lnTo>
                    <a:cubicBezTo>
                      <a:pt x="87652" y="7982"/>
                      <a:pt x="88225" y="9223"/>
                      <a:pt x="88236" y="10530"/>
                    </a:cubicBezTo>
                    <a:cubicBezTo>
                      <a:pt x="88311" y="13221"/>
                      <a:pt x="86187" y="15463"/>
                      <a:pt x="83494" y="15539"/>
                    </a:cubicBezTo>
                    <a:cubicBezTo>
                      <a:pt x="83423" y="15541"/>
                      <a:pt x="83354" y="15541"/>
                      <a:pt x="83286" y="15540"/>
                    </a:cubicBezTo>
                    <a:cubicBezTo>
                      <a:pt x="82463" y="15530"/>
                      <a:pt x="81655" y="15320"/>
                      <a:pt x="80931" y="14927"/>
                    </a:cubicBezTo>
                    <a:cubicBezTo>
                      <a:pt x="80248" y="15387"/>
                      <a:pt x="79828" y="16148"/>
                      <a:pt x="79804" y="16971"/>
                    </a:cubicBezTo>
                    <a:cubicBezTo>
                      <a:pt x="79804" y="17994"/>
                      <a:pt x="80385" y="18812"/>
                      <a:pt x="82501" y="18812"/>
                    </a:cubicBezTo>
                    <a:lnTo>
                      <a:pt x="85539" y="18812"/>
                    </a:lnTo>
                    <a:cubicBezTo>
                      <a:pt x="88713" y="18812"/>
                      <a:pt x="90215" y="19834"/>
                      <a:pt x="90215" y="22220"/>
                    </a:cubicBezTo>
                    <a:cubicBezTo>
                      <a:pt x="90215" y="24605"/>
                      <a:pt x="87587" y="27025"/>
                      <a:pt x="83389" y="27025"/>
                    </a:cubicBezTo>
                    <a:cubicBezTo>
                      <a:pt x="79190" y="27025"/>
                      <a:pt x="77722" y="25219"/>
                      <a:pt x="77722" y="22799"/>
                    </a:cubicBezTo>
                    <a:close/>
                    <a:moveTo>
                      <a:pt x="88986" y="22083"/>
                    </a:moveTo>
                    <a:cubicBezTo>
                      <a:pt x="88986" y="20550"/>
                      <a:pt x="87860" y="19936"/>
                      <a:pt x="85573" y="19936"/>
                    </a:cubicBezTo>
                    <a:lnTo>
                      <a:pt x="82535" y="19936"/>
                    </a:lnTo>
                    <a:cubicBezTo>
                      <a:pt x="81938" y="19911"/>
                      <a:pt x="81344" y="19832"/>
                      <a:pt x="80760" y="19698"/>
                    </a:cubicBezTo>
                    <a:cubicBezTo>
                      <a:pt x="79675" y="20320"/>
                      <a:pt x="78982" y="21450"/>
                      <a:pt x="78917" y="22697"/>
                    </a:cubicBezTo>
                    <a:cubicBezTo>
                      <a:pt x="78917" y="24469"/>
                      <a:pt x="80624" y="25696"/>
                      <a:pt x="83627" y="25696"/>
                    </a:cubicBezTo>
                    <a:cubicBezTo>
                      <a:pt x="86631" y="25696"/>
                      <a:pt x="88918" y="23889"/>
                      <a:pt x="88918" y="22083"/>
                    </a:cubicBezTo>
                    <a:close/>
                    <a:moveTo>
                      <a:pt x="87007" y="10394"/>
                    </a:moveTo>
                    <a:cubicBezTo>
                      <a:pt x="87102" y="8364"/>
                      <a:pt x="85529" y="6641"/>
                      <a:pt x="83494" y="6547"/>
                    </a:cubicBezTo>
                    <a:cubicBezTo>
                      <a:pt x="83436" y="6545"/>
                      <a:pt x="83378" y="6543"/>
                      <a:pt x="83320" y="6543"/>
                    </a:cubicBezTo>
                    <a:cubicBezTo>
                      <a:pt x="81303" y="6537"/>
                      <a:pt x="79665" y="8166"/>
                      <a:pt x="79658" y="10179"/>
                    </a:cubicBezTo>
                    <a:cubicBezTo>
                      <a:pt x="79658" y="10274"/>
                      <a:pt x="79661" y="10368"/>
                      <a:pt x="79668" y="10462"/>
                    </a:cubicBezTo>
                    <a:cubicBezTo>
                      <a:pt x="79473" y="12486"/>
                      <a:pt x="80958" y="14284"/>
                      <a:pt x="82982" y="14480"/>
                    </a:cubicBezTo>
                    <a:cubicBezTo>
                      <a:pt x="85010" y="14675"/>
                      <a:pt x="86812" y="13193"/>
                      <a:pt x="87007" y="11170"/>
                    </a:cubicBezTo>
                    <a:cubicBezTo>
                      <a:pt x="87031" y="10935"/>
                      <a:pt x="87031" y="10697"/>
                      <a:pt x="87007" y="10462"/>
                    </a:cubicBezTo>
                    <a:close/>
                    <a:moveTo>
                      <a:pt x="98237" y="16392"/>
                    </a:moveTo>
                    <a:cubicBezTo>
                      <a:pt x="98237" y="13257"/>
                      <a:pt x="101070" y="11757"/>
                      <a:pt x="107384" y="11042"/>
                    </a:cubicBezTo>
                    <a:cubicBezTo>
                      <a:pt x="107384" y="8895"/>
                      <a:pt x="106804" y="6543"/>
                      <a:pt x="103971" y="6543"/>
                    </a:cubicBezTo>
                    <a:cubicBezTo>
                      <a:pt x="102319" y="6611"/>
                      <a:pt x="100732" y="7195"/>
                      <a:pt x="99431" y="8213"/>
                    </a:cubicBezTo>
                    <a:lnTo>
                      <a:pt x="98851" y="7259"/>
                    </a:lnTo>
                    <a:cubicBezTo>
                      <a:pt x="100377" y="6130"/>
                      <a:pt x="102210" y="5489"/>
                      <a:pt x="104108" y="5419"/>
                    </a:cubicBezTo>
                    <a:cubicBezTo>
                      <a:pt x="107521" y="5419"/>
                      <a:pt x="108613" y="7838"/>
                      <a:pt x="108613" y="10871"/>
                    </a:cubicBezTo>
                    <a:lnTo>
                      <a:pt x="108613" y="19936"/>
                    </a:lnTo>
                    <a:lnTo>
                      <a:pt x="107487" y="19936"/>
                    </a:lnTo>
                    <a:lnTo>
                      <a:pt x="107487" y="18096"/>
                    </a:lnTo>
                    <a:lnTo>
                      <a:pt x="107487" y="18096"/>
                    </a:lnTo>
                    <a:cubicBezTo>
                      <a:pt x="106111" y="19371"/>
                      <a:pt x="104340" y="20140"/>
                      <a:pt x="102469" y="20277"/>
                    </a:cubicBezTo>
                    <a:cubicBezTo>
                      <a:pt x="100435" y="20563"/>
                      <a:pt x="98554" y="19147"/>
                      <a:pt x="98267" y="17116"/>
                    </a:cubicBezTo>
                    <a:cubicBezTo>
                      <a:pt x="98233" y="16876"/>
                      <a:pt x="98223" y="16634"/>
                      <a:pt x="98237" y="16392"/>
                    </a:cubicBezTo>
                    <a:close/>
                    <a:moveTo>
                      <a:pt x="107487" y="16767"/>
                    </a:moveTo>
                    <a:lnTo>
                      <a:pt x="107487" y="12064"/>
                    </a:lnTo>
                    <a:cubicBezTo>
                      <a:pt x="101650" y="12712"/>
                      <a:pt x="99670" y="14075"/>
                      <a:pt x="99670" y="16324"/>
                    </a:cubicBezTo>
                    <a:cubicBezTo>
                      <a:pt x="99564" y="17788"/>
                      <a:pt x="100667" y="19062"/>
                      <a:pt x="102131" y="19168"/>
                    </a:cubicBezTo>
                    <a:cubicBezTo>
                      <a:pt x="102312" y="19181"/>
                      <a:pt x="102493" y="19176"/>
                      <a:pt x="102674" y="19152"/>
                    </a:cubicBezTo>
                    <a:cubicBezTo>
                      <a:pt x="104517" y="18974"/>
                      <a:pt x="106231" y="18125"/>
                      <a:pt x="107487" y="16767"/>
                    </a:cubicBezTo>
                    <a:close/>
                    <a:moveTo>
                      <a:pt x="119673" y="5657"/>
                    </a:moveTo>
                    <a:lnTo>
                      <a:pt x="120765" y="5657"/>
                    </a:lnTo>
                    <a:lnTo>
                      <a:pt x="120765" y="7429"/>
                    </a:lnTo>
                    <a:lnTo>
                      <a:pt x="120765" y="7429"/>
                    </a:lnTo>
                    <a:cubicBezTo>
                      <a:pt x="122100" y="6225"/>
                      <a:pt x="123786" y="5483"/>
                      <a:pt x="125578" y="5316"/>
                    </a:cubicBezTo>
                    <a:cubicBezTo>
                      <a:pt x="129401" y="5316"/>
                      <a:pt x="131278" y="8145"/>
                      <a:pt x="131278" y="12541"/>
                    </a:cubicBezTo>
                    <a:cubicBezTo>
                      <a:pt x="131278" y="16937"/>
                      <a:pt x="128479" y="20175"/>
                      <a:pt x="125134" y="20175"/>
                    </a:cubicBezTo>
                    <a:cubicBezTo>
                      <a:pt x="123564" y="20063"/>
                      <a:pt x="122069" y="19454"/>
                      <a:pt x="120867" y="18437"/>
                    </a:cubicBezTo>
                    <a:lnTo>
                      <a:pt x="120867" y="26241"/>
                    </a:lnTo>
                    <a:lnTo>
                      <a:pt x="119570" y="26241"/>
                    </a:lnTo>
                    <a:close/>
                    <a:moveTo>
                      <a:pt x="130118" y="12473"/>
                    </a:moveTo>
                    <a:cubicBezTo>
                      <a:pt x="130118" y="9065"/>
                      <a:pt x="128855" y="6407"/>
                      <a:pt x="125578" y="6407"/>
                    </a:cubicBezTo>
                    <a:cubicBezTo>
                      <a:pt x="123816" y="6609"/>
                      <a:pt x="122181" y="7430"/>
                      <a:pt x="120970" y="8724"/>
                    </a:cubicBezTo>
                    <a:lnTo>
                      <a:pt x="120970" y="17142"/>
                    </a:lnTo>
                    <a:cubicBezTo>
                      <a:pt x="122130" y="18192"/>
                      <a:pt x="123608" y="18827"/>
                      <a:pt x="125168" y="18948"/>
                    </a:cubicBezTo>
                    <a:cubicBezTo>
                      <a:pt x="127967" y="19118"/>
                      <a:pt x="130015" y="16460"/>
                      <a:pt x="130015" y="12643"/>
                    </a:cubicBezTo>
                    <a:close/>
                    <a:moveTo>
                      <a:pt x="134487" y="12712"/>
                    </a:moveTo>
                    <a:cubicBezTo>
                      <a:pt x="135053" y="9199"/>
                      <a:pt x="138364" y="6810"/>
                      <a:pt x="141880" y="7375"/>
                    </a:cubicBezTo>
                    <a:cubicBezTo>
                      <a:pt x="145399" y="7940"/>
                      <a:pt x="147792" y="11245"/>
                      <a:pt x="147225" y="14758"/>
                    </a:cubicBezTo>
                    <a:cubicBezTo>
                      <a:pt x="146717" y="17913"/>
                      <a:pt x="143969" y="20219"/>
                      <a:pt x="140767" y="20175"/>
                    </a:cubicBezTo>
                    <a:cubicBezTo>
                      <a:pt x="137006" y="19940"/>
                      <a:pt x="134145" y="16704"/>
                      <a:pt x="134381" y="12947"/>
                    </a:cubicBezTo>
                    <a:cubicBezTo>
                      <a:pt x="134381" y="12925"/>
                      <a:pt x="134384" y="12904"/>
                      <a:pt x="134384" y="12882"/>
                    </a:cubicBezTo>
                    <a:close/>
                    <a:moveTo>
                      <a:pt x="145853" y="12712"/>
                    </a:moveTo>
                    <a:cubicBezTo>
                      <a:pt x="145853" y="8963"/>
                      <a:pt x="143737" y="6373"/>
                      <a:pt x="140870" y="6373"/>
                    </a:cubicBezTo>
                    <a:cubicBezTo>
                      <a:pt x="138002" y="6373"/>
                      <a:pt x="135886" y="8963"/>
                      <a:pt x="135886" y="12712"/>
                    </a:cubicBezTo>
                    <a:cubicBezTo>
                      <a:pt x="135886" y="16460"/>
                      <a:pt x="138002" y="18948"/>
                      <a:pt x="140870" y="18948"/>
                    </a:cubicBezTo>
                    <a:cubicBezTo>
                      <a:pt x="143737" y="18948"/>
                      <a:pt x="145751" y="16767"/>
                      <a:pt x="145751" y="12882"/>
                    </a:cubicBezTo>
                    <a:close/>
                    <a:moveTo>
                      <a:pt x="150256" y="12712"/>
                    </a:moveTo>
                    <a:cubicBezTo>
                      <a:pt x="150823" y="9199"/>
                      <a:pt x="154134" y="6810"/>
                      <a:pt x="157650" y="7375"/>
                    </a:cubicBezTo>
                    <a:cubicBezTo>
                      <a:pt x="161169" y="7940"/>
                      <a:pt x="163562" y="11245"/>
                      <a:pt x="162995" y="14758"/>
                    </a:cubicBezTo>
                    <a:cubicBezTo>
                      <a:pt x="162486" y="17913"/>
                      <a:pt x="159739" y="20219"/>
                      <a:pt x="156537" y="20175"/>
                    </a:cubicBezTo>
                    <a:cubicBezTo>
                      <a:pt x="152775" y="19940"/>
                      <a:pt x="149915" y="16704"/>
                      <a:pt x="150151" y="12947"/>
                    </a:cubicBezTo>
                    <a:cubicBezTo>
                      <a:pt x="150151" y="12925"/>
                      <a:pt x="150154" y="12904"/>
                      <a:pt x="150154" y="12882"/>
                    </a:cubicBezTo>
                    <a:close/>
                    <a:moveTo>
                      <a:pt x="161623" y="12712"/>
                    </a:moveTo>
                    <a:cubicBezTo>
                      <a:pt x="161623" y="8963"/>
                      <a:pt x="159507" y="6373"/>
                      <a:pt x="156639" y="6373"/>
                    </a:cubicBezTo>
                    <a:cubicBezTo>
                      <a:pt x="153772" y="6373"/>
                      <a:pt x="151622" y="8963"/>
                      <a:pt x="151622" y="12712"/>
                    </a:cubicBezTo>
                    <a:cubicBezTo>
                      <a:pt x="151622" y="16460"/>
                      <a:pt x="153772" y="18948"/>
                      <a:pt x="156639" y="18948"/>
                    </a:cubicBezTo>
                    <a:cubicBezTo>
                      <a:pt x="159507" y="18948"/>
                      <a:pt x="161520" y="16767"/>
                      <a:pt x="161520" y="12882"/>
                    </a:cubicBezTo>
                    <a:close/>
                    <a:moveTo>
                      <a:pt x="167255" y="5589"/>
                    </a:moveTo>
                    <a:lnTo>
                      <a:pt x="168347" y="5589"/>
                    </a:lnTo>
                    <a:lnTo>
                      <a:pt x="168347" y="8247"/>
                    </a:lnTo>
                    <a:lnTo>
                      <a:pt x="168347" y="8247"/>
                    </a:lnTo>
                    <a:cubicBezTo>
                      <a:pt x="169044" y="6591"/>
                      <a:pt x="170586" y="5442"/>
                      <a:pt x="172375" y="5248"/>
                    </a:cubicBezTo>
                    <a:cubicBezTo>
                      <a:pt x="172856" y="5233"/>
                      <a:pt x="173334" y="5326"/>
                      <a:pt x="173774" y="5521"/>
                    </a:cubicBezTo>
                    <a:lnTo>
                      <a:pt x="173501" y="6714"/>
                    </a:lnTo>
                    <a:cubicBezTo>
                      <a:pt x="173126" y="6590"/>
                      <a:pt x="172733" y="6533"/>
                      <a:pt x="172341" y="6543"/>
                    </a:cubicBezTo>
                    <a:cubicBezTo>
                      <a:pt x="171078" y="6543"/>
                      <a:pt x="169542" y="7497"/>
                      <a:pt x="168484" y="10190"/>
                    </a:cubicBezTo>
                    <a:lnTo>
                      <a:pt x="168484" y="19834"/>
                    </a:lnTo>
                    <a:lnTo>
                      <a:pt x="167187" y="19834"/>
                    </a:lnTo>
                    <a:close/>
                  </a:path>
                </a:pathLst>
              </a:custGeom>
              <a:solidFill>
                <a:srgbClr val="32897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Graphic 204">
                <a:extLst>
                  <a:ext uri="{FF2B5EF4-FFF2-40B4-BE49-F238E27FC236}">
                    <a16:creationId xmlns:a16="http://schemas.microsoft.com/office/drawing/2014/main" id="{9858C1DC-743F-F146-B45D-F2C83F08FFAA}"/>
                  </a:ext>
                </a:extLst>
              </p:cNvPr>
              <p:cNvSpPr/>
              <p:nvPr/>
            </p:nvSpPr>
            <p:spPr>
              <a:xfrm>
                <a:off x="10649904" y="3071201"/>
                <a:ext cx="198693" cy="26343"/>
              </a:xfrm>
              <a:custGeom>
                <a:avLst/>
                <a:gdLst>
                  <a:gd name="connsiteX0" fmla="*/ 6077 w 198693"/>
                  <a:gd name="connsiteY0" fmla="*/ 5180 h 26343"/>
                  <a:gd name="connsiteX1" fmla="*/ 11504 w 198693"/>
                  <a:gd name="connsiteY1" fmla="*/ 11723 h 26343"/>
                  <a:gd name="connsiteX2" fmla="*/ 11504 w 198693"/>
                  <a:gd name="connsiteY2" fmla="*/ 12780 h 26343"/>
                  <a:gd name="connsiteX3" fmla="*/ 1367 w 198693"/>
                  <a:gd name="connsiteY3" fmla="*/ 12780 h 26343"/>
                  <a:gd name="connsiteX4" fmla="*/ 6317 w 198693"/>
                  <a:gd name="connsiteY4" fmla="*/ 18886 h 26343"/>
                  <a:gd name="connsiteX5" fmla="*/ 6725 w 198693"/>
                  <a:gd name="connsiteY5" fmla="*/ 18914 h 26343"/>
                  <a:gd name="connsiteX6" fmla="*/ 10548 w 198693"/>
                  <a:gd name="connsiteY6" fmla="*/ 17653 h 26343"/>
                  <a:gd name="connsiteX7" fmla="*/ 11060 w 198693"/>
                  <a:gd name="connsiteY7" fmla="*/ 18641 h 26343"/>
                  <a:gd name="connsiteX8" fmla="*/ 6589 w 198693"/>
                  <a:gd name="connsiteY8" fmla="*/ 20039 h 26343"/>
                  <a:gd name="connsiteX9" fmla="*/ 62 w 198693"/>
                  <a:gd name="connsiteY9" fmla="*/ 11614 h 26343"/>
                  <a:gd name="connsiteX10" fmla="*/ 6077 w 198693"/>
                  <a:gd name="connsiteY10" fmla="*/ 5180 h 26343"/>
                  <a:gd name="connsiteX11" fmla="*/ 10275 w 198693"/>
                  <a:gd name="connsiteY11" fmla="*/ 11996 h 26343"/>
                  <a:gd name="connsiteX12" fmla="*/ 6111 w 198693"/>
                  <a:gd name="connsiteY12" fmla="*/ 6577 h 26343"/>
                  <a:gd name="connsiteX13" fmla="*/ 1367 w 198693"/>
                  <a:gd name="connsiteY13" fmla="*/ 11996 h 26343"/>
                  <a:gd name="connsiteX14" fmla="*/ 17785 w 198693"/>
                  <a:gd name="connsiteY14" fmla="*/ 12575 h 26343"/>
                  <a:gd name="connsiteX15" fmla="*/ 13382 w 198693"/>
                  <a:gd name="connsiteY15" fmla="*/ 5759 h 26343"/>
                  <a:gd name="connsiteX16" fmla="*/ 14815 w 198693"/>
                  <a:gd name="connsiteY16" fmla="*/ 5759 h 26343"/>
                  <a:gd name="connsiteX17" fmla="*/ 17102 w 198693"/>
                  <a:gd name="connsiteY17" fmla="*/ 9372 h 26343"/>
                  <a:gd name="connsiteX18" fmla="*/ 18604 w 198693"/>
                  <a:gd name="connsiteY18" fmla="*/ 11689 h 26343"/>
                  <a:gd name="connsiteX19" fmla="*/ 18604 w 198693"/>
                  <a:gd name="connsiteY19" fmla="*/ 11689 h 26343"/>
                  <a:gd name="connsiteX20" fmla="*/ 20072 w 198693"/>
                  <a:gd name="connsiteY20" fmla="*/ 9372 h 26343"/>
                  <a:gd name="connsiteX21" fmla="*/ 22256 w 198693"/>
                  <a:gd name="connsiteY21" fmla="*/ 5759 h 26343"/>
                  <a:gd name="connsiteX22" fmla="*/ 23622 w 198693"/>
                  <a:gd name="connsiteY22" fmla="*/ 5759 h 26343"/>
                  <a:gd name="connsiteX23" fmla="*/ 19218 w 198693"/>
                  <a:gd name="connsiteY23" fmla="*/ 12575 h 26343"/>
                  <a:gd name="connsiteX24" fmla="*/ 24031 w 198693"/>
                  <a:gd name="connsiteY24" fmla="*/ 19868 h 26343"/>
                  <a:gd name="connsiteX25" fmla="*/ 22598 w 198693"/>
                  <a:gd name="connsiteY25" fmla="*/ 19868 h 26343"/>
                  <a:gd name="connsiteX26" fmla="*/ 20072 w 198693"/>
                  <a:gd name="connsiteY26" fmla="*/ 15983 h 26343"/>
                  <a:gd name="connsiteX27" fmla="*/ 18399 w 198693"/>
                  <a:gd name="connsiteY27" fmla="*/ 13393 h 26343"/>
                  <a:gd name="connsiteX28" fmla="*/ 18399 w 198693"/>
                  <a:gd name="connsiteY28" fmla="*/ 13393 h 26343"/>
                  <a:gd name="connsiteX29" fmla="*/ 16761 w 198693"/>
                  <a:gd name="connsiteY29" fmla="*/ 15983 h 26343"/>
                  <a:gd name="connsiteX30" fmla="*/ 14337 w 198693"/>
                  <a:gd name="connsiteY30" fmla="*/ 19868 h 26343"/>
                  <a:gd name="connsiteX31" fmla="*/ 12972 w 198693"/>
                  <a:gd name="connsiteY31" fmla="*/ 19868 h 26343"/>
                  <a:gd name="connsiteX32" fmla="*/ 27308 w 198693"/>
                  <a:gd name="connsiteY32" fmla="*/ 5759 h 26343"/>
                  <a:gd name="connsiteX33" fmla="*/ 28400 w 198693"/>
                  <a:gd name="connsiteY33" fmla="*/ 5759 h 26343"/>
                  <a:gd name="connsiteX34" fmla="*/ 28400 w 198693"/>
                  <a:gd name="connsiteY34" fmla="*/ 7566 h 26343"/>
                  <a:gd name="connsiteX35" fmla="*/ 28400 w 198693"/>
                  <a:gd name="connsiteY35" fmla="*/ 7566 h 26343"/>
                  <a:gd name="connsiteX36" fmla="*/ 33213 w 198693"/>
                  <a:gd name="connsiteY36" fmla="*/ 5419 h 26343"/>
                  <a:gd name="connsiteX37" fmla="*/ 38914 w 198693"/>
                  <a:gd name="connsiteY37" fmla="*/ 12643 h 26343"/>
                  <a:gd name="connsiteX38" fmla="*/ 32974 w 198693"/>
                  <a:gd name="connsiteY38" fmla="*/ 20244 h 26343"/>
                  <a:gd name="connsiteX39" fmla="*/ 32633 w 198693"/>
                  <a:gd name="connsiteY39" fmla="*/ 20277 h 26343"/>
                  <a:gd name="connsiteX40" fmla="*/ 28400 w 198693"/>
                  <a:gd name="connsiteY40" fmla="*/ 18539 h 26343"/>
                  <a:gd name="connsiteX41" fmla="*/ 28400 w 198693"/>
                  <a:gd name="connsiteY41" fmla="*/ 26343 h 26343"/>
                  <a:gd name="connsiteX42" fmla="*/ 27103 w 198693"/>
                  <a:gd name="connsiteY42" fmla="*/ 26343 h 26343"/>
                  <a:gd name="connsiteX43" fmla="*/ 37719 w 198693"/>
                  <a:gd name="connsiteY43" fmla="*/ 12575 h 26343"/>
                  <a:gd name="connsiteX44" fmla="*/ 33213 w 198693"/>
                  <a:gd name="connsiteY44" fmla="*/ 6509 h 26343"/>
                  <a:gd name="connsiteX45" fmla="*/ 28605 w 198693"/>
                  <a:gd name="connsiteY45" fmla="*/ 8827 h 26343"/>
                  <a:gd name="connsiteX46" fmla="*/ 28605 w 198693"/>
                  <a:gd name="connsiteY46" fmla="*/ 17244 h 26343"/>
                  <a:gd name="connsiteX47" fmla="*/ 32769 w 198693"/>
                  <a:gd name="connsiteY47" fmla="*/ 19050 h 26343"/>
                  <a:gd name="connsiteX48" fmla="*/ 37719 w 198693"/>
                  <a:gd name="connsiteY48" fmla="*/ 12541 h 26343"/>
                  <a:gd name="connsiteX49" fmla="*/ 48300 w 198693"/>
                  <a:gd name="connsiteY49" fmla="*/ 5350 h 26343"/>
                  <a:gd name="connsiteX50" fmla="*/ 53728 w 198693"/>
                  <a:gd name="connsiteY50" fmla="*/ 11894 h 26343"/>
                  <a:gd name="connsiteX51" fmla="*/ 53728 w 198693"/>
                  <a:gd name="connsiteY51" fmla="*/ 12950 h 26343"/>
                  <a:gd name="connsiteX52" fmla="*/ 43487 w 198693"/>
                  <a:gd name="connsiteY52" fmla="*/ 12950 h 26343"/>
                  <a:gd name="connsiteX53" fmla="*/ 48365 w 198693"/>
                  <a:gd name="connsiteY53" fmla="*/ 19052 h 26343"/>
                  <a:gd name="connsiteX54" fmla="*/ 48812 w 198693"/>
                  <a:gd name="connsiteY54" fmla="*/ 19084 h 26343"/>
                  <a:gd name="connsiteX55" fmla="*/ 52567 w 198693"/>
                  <a:gd name="connsiteY55" fmla="*/ 17789 h 26343"/>
                  <a:gd name="connsiteX56" fmla="*/ 53079 w 198693"/>
                  <a:gd name="connsiteY56" fmla="*/ 18778 h 26343"/>
                  <a:gd name="connsiteX57" fmla="*/ 48607 w 198693"/>
                  <a:gd name="connsiteY57" fmla="*/ 20175 h 26343"/>
                  <a:gd name="connsiteX58" fmla="*/ 42173 w 198693"/>
                  <a:gd name="connsiteY58" fmla="*/ 11680 h 26343"/>
                  <a:gd name="connsiteX59" fmla="*/ 48232 w 198693"/>
                  <a:gd name="connsiteY59" fmla="*/ 5316 h 26343"/>
                  <a:gd name="connsiteX60" fmla="*/ 52567 w 198693"/>
                  <a:gd name="connsiteY60" fmla="*/ 11996 h 26343"/>
                  <a:gd name="connsiteX61" fmla="*/ 48403 w 198693"/>
                  <a:gd name="connsiteY61" fmla="*/ 6577 h 26343"/>
                  <a:gd name="connsiteX62" fmla="*/ 43453 w 198693"/>
                  <a:gd name="connsiteY62" fmla="*/ 11996 h 26343"/>
                  <a:gd name="connsiteX63" fmla="*/ 57653 w 198693"/>
                  <a:gd name="connsiteY63" fmla="*/ 5794 h 26343"/>
                  <a:gd name="connsiteX64" fmla="*/ 58745 w 198693"/>
                  <a:gd name="connsiteY64" fmla="*/ 5794 h 26343"/>
                  <a:gd name="connsiteX65" fmla="*/ 58745 w 198693"/>
                  <a:gd name="connsiteY65" fmla="*/ 8452 h 26343"/>
                  <a:gd name="connsiteX66" fmla="*/ 58745 w 198693"/>
                  <a:gd name="connsiteY66" fmla="*/ 8452 h 26343"/>
                  <a:gd name="connsiteX67" fmla="*/ 62807 w 198693"/>
                  <a:gd name="connsiteY67" fmla="*/ 5180 h 26343"/>
                  <a:gd name="connsiteX68" fmla="*/ 64241 w 198693"/>
                  <a:gd name="connsiteY68" fmla="*/ 5487 h 26343"/>
                  <a:gd name="connsiteX69" fmla="*/ 63934 w 198693"/>
                  <a:gd name="connsiteY69" fmla="*/ 6645 h 26343"/>
                  <a:gd name="connsiteX70" fmla="*/ 62636 w 198693"/>
                  <a:gd name="connsiteY70" fmla="*/ 6407 h 26343"/>
                  <a:gd name="connsiteX71" fmla="*/ 58779 w 198693"/>
                  <a:gd name="connsiteY71" fmla="*/ 10053 h 26343"/>
                  <a:gd name="connsiteX72" fmla="*/ 58779 w 198693"/>
                  <a:gd name="connsiteY72" fmla="*/ 19834 h 26343"/>
                  <a:gd name="connsiteX73" fmla="*/ 57482 w 198693"/>
                  <a:gd name="connsiteY73" fmla="*/ 19834 h 26343"/>
                  <a:gd name="connsiteX74" fmla="*/ 66220 w 198693"/>
                  <a:gd name="connsiteY74" fmla="*/ 1057 h 26343"/>
                  <a:gd name="connsiteX75" fmla="*/ 67412 w 198693"/>
                  <a:gd name="connsiteY75" fmla="*/ 2 h 26343"/>
                  <a:gd name="connsiteX76" fmla="*/ 68470 w 198693"/>
                  <a:gd name="connsiteY76" fmla="*/ 1193 h 26343"/>
                  <a:gd name="connsiteX77" fmla="*/ 67347 w 198693"/>
                  <a:gd name="connsiteY77" fmla="*/ 2249 h 26343"/>
                  <a:gd name="connsiteX78" fmla="*/ 66217 w 198693"/>
                  <a:gd name="connsiteY78" fmla="*/ 1198 h 26343"/>
                  <a:gd name="connsiteX79" fmla="*/ 66220 w 198693"/>
                  <a:gd name="connsiteY79" fmla="*/ 1057 h 26343"/>
                  <a:gd name="connsiteX80" fmla="*/ 66664 w 198693"/>
                  <a:gd name="connsiteY80" fmla="*/ 5657 h 26343"/>
                  <a:gd name="connsiteX81" fmla="*/ 67961 w 198693"/>
                  <a:gd name="connsiteY81" fmla="*/ 5657 h 26343"/>
                  <a:gd name="connsiteX82" fmla="*/ 67961 w 198693"/>
                  <a:gd name="connsiteY82" fmla="*/ 19834 h 26343"/>
                  <a:gd name="connsiteX83" fmla="*/ 66664 w 198693"/>
                  <a:gd name="connsiteY83" fmla="*/ 19834 h 26343"/>
                  <a:gd name="connsiteX84" fmla="*/ 78406 w 198693"/>
                  <a:gd name="connsiteY84" fmla="*/ 5316 h 26343"/>
                  <a:gd name="connsiteX85" fmla="*/ 83833 w 198693"/>
                  <a:gd name="connsiteY85" fmla="*/ 11860 h 26343"/>
                  <a:gd name="connsiteX86" fmla="*/ 83833 w 198693"/>
                  <a:gd name="connsiteY86" fmla="*/ 12916 h 26343"/>
                  <a:gd name="connsiteX87" fmla="*/ 73593 w 198693"/>
                  <a:gd name="connsiteY87" fmla="*/ 12916 h 26343"/>
                  <a:gd name="connsiteX88" fmla="*/ 78543 w 198693"/>
                  <a:gd name="connsiteY88" fmla="*/ 19022 h 26343"/>
                  <a:gd name="connsiteX89" fmla="*/ 78952 w 198693"/>
                  <a:gd name="connsiteY89" fmla="*/ 19050 h 26343"/>
                  <a:gd name="connsiteX90" fmla="*/ 82741 w 198693"/>
                  <a:gd name="connsiteY90" fmla="*/ 17789 h 26343"/>
                  <a:gd name="connsiteX91" fmla="*/ 83287 w 198693"/>
                  <a:gd name="connsiteY91" fmla="*/ 18812 h 26343"/>
                  <a:gd name="connsiteX92" fmla="*/ 78816 w 198693"/>
                  <a:gd name="connsiteY92" fmla="*/ 20209 h 26343"/>
                  <a:gd name="connsiteX93" fmla="*/ 72382 w 198693"/>
                  <a:gd name="connsiteY93" fmla="*/ 11714 h 26343"/>
                  <a:gd name="connsiteX94" fmla="*/ 78440 w 198693"/>
                  <a:gd name="connsiteY94" fmla="*/ 5350 h 26343"/>
                  <a:gd name="connsiteX95" fmla="*/ 82639 w 198693"/>
                  <a:gd name="connsiteY95" fmla="*/ 11996 h 26343"/>
                  <a:gd name="connsiteX96" fmla="*/ 78440 w 198693"/>
                  <a:gd name="connsiteY96" fmla="*/ 6577 h 26343"/>
                  <a:gd name="connsiteX97" fmla="*/ 73593 w 198693"/>
                  <a:gd name="connsiteY97" fmla="*/ 11996 h 26343"/>
                  <a:gd name="connsiteX98" fmla="*/ 87691 w 198693"/>
                  <a:gd name="connsiteY98" fmla="*/ 5794 h 26343"/>
                  <a:gd name="connsiteX99" fmla="*/ 88817 w 198693"/>
                  <a:gd name="connsiteY99" fmla="*/ 5794 h 26343"/>
                  <a:gd name="connsiteX100" fmla="*/ 88817 w 198693"/>
                  <a:gd name="connsiteY100" fmla="*/ 8009 h 26343"/>
                  <a:gd name="connsiteX101" fmla="*/ 88817 w 198693"/>
                  <a:gd name="connsiteY101" fmla="*/ 8009 h 26343"/>
                  <a:gd name="connsiteX102" fmla="*/ 93698 w 198693"/>
                  <a:gd name="connsiteY102" fmla="*/ 5453 h 26343"/>
                  <a:gd name="connsiteX103" fmla="*/ 97965 w 198693"/>
                  <a:gd name="connsiteY103" fmla="*/ 10871 h 26343"/>
                  <a:gd name="connsiteX104" fmla="*/ 97965 w 198693"/>
                  <a:gd name="connsiteY104" fmla="*/ 19834 h 26343"/>
                  <a:gd name="connsiteX105" fmla="*/ 96941 w 198693"/>
                  <a:gd name="connsiteY105" fmla="*/ 19834 h 26343"/>
                  <a:gd name="connsiteX106" fmla="*/ 96941 w 198693"/>
                  <a:gd name="connsiteY106" fmla="*/ 10905 h 26343"/>
                  <a:gd name="connsiteX107" fmla="*/ 93527 w 198693"/>
                  <a:gd name="connsiteY107" fmla="*/ 6475 h 26343"/>
                  <a:gd name="connsiteX108" fmla="*/ 88919 w 198693"/>
                  <a:gd name="connsiteY108" fmla="*/ 9133 h 26343"/>
                  <a:gd name="connsiteX109" fmla="*/ 88919 w 198693"/>
                  <a:gd name="connsiteY109" fmla="*/ 19834 h 26343"/>
                  <a:gd name="connsiteX110" fmla="*/ 87588 w 198693"/>
                  <a:gd name="connsiteY110" fmla="*/ 19834 h 26343"/>
                  <a:gd name="connsiteX111" fmla="*/ 102197 w 198693"/>
                  <a:gd name="connsiteY111" fmla="*/ 12916 h 26343"/>
                  <a:gd name="connsiteX112" fmla="*/ 108338 w 198693"/>
                  <a:gd name="connsiteY112" fmla="*/ 5477 h 26343"/>
                  <a:gd name="connsiteX113" fmla="*/ 108683 w 198693"/>
                  <a:gd name="connsiteY113" fmla="*/ 5453 h 26343"/>
                  <a:gd name="connsiteX114" fmla="*/ 112847 w 198693"/>
                  <a:gd name="connsiteY114" fmla="*/ 7191 h 26343"/>
                  <a:gd name="connsiteX115" fmla="*/ 112062 w 198693"/>
                  <a:gd name="connsiteY115" fmla="*/ 8111 h 26343"/>
                  <a:gd name="connsiteX116" fmla="*/ 108649 w 198693"/>
                  <a:gd name="connsiteY116" fmla="*/ 6611 h 26343"/>
                  <a:gd name="connsiteX117" fmla="*/ 103467 w 198693"/>
                  <a:gd name="connsiteY117" fmla="*/ 12651 h 26343"/>
                  <a:gd name="connsiteX118" fmla="*/ 103494 w 198693"/>
                  <a:gd name="connsiteY118" fmla="*/ 12916 h 26343"/>
                  <a:gd name="connsiteX119" fmla="*/ 108614 w 198693"/>
                  <a:gd name="connsiteY119" fmla="*/ 19187 h 26343"/>
                  <a:gd name="connsiteX120" fmla="*/ 112437 w 198693"/>
                  <a:gd name="connsiteY120" fmla="*/ 17551 h 26343"/>
                  <a:gd name="connsiteX121" fmla="*/ 113086 w 198693"/>
                  <a:gd name="connsiteY121" fmla="*/ 18437 h 26343"/>
                  <a:gd name="connsiteX122" fmla="*/ 108580 w 198693"/>
                  <a:gd name="connsiteY122" fmla="*/ 20311 h 26343"/>
                  <a:gd name="connsiteX123" fmla="*/ 102122 w 198693"/>
                  <a:gd name="connsiteY123" fmla="*/ 13674 h 26343"/>
                  <a:gd name="connsiteX124" fmla="*/ 102197 w 198693"/>
                  <a:gd name="connsiteY124" fmla="*/ 12780 h 26343"/>
                  <a:gd name="connsiteX125" fmla="*/ 121142 w 198693"/>
                  <a:gd name="connsiteY125" fmla="*/ 5180 h 26343"/>
                  <a:gd name="connsiteX126" fmla="*/ 126569 w 198693"/>
                  <a:gd name="connsiteY126" fmla="*/ 11723 h 26343"/>
                  <a:gd name="connsiteX127" fmla="*/ 126569 w 198693"/>
                  <a:gd name="connsiteY127" fmla="*/ 12780 h 26343"/>
                  <a:gd name="connsiteX128" fmla="*/ 116329 w 198693"/>
                  <a:gd name="connsiteY128" fmla="*/ 12780 h 26343"/>
                  <a:gd name="connsiteX129" fmla="*/ 121206 w 198693"/>
                  <a:gd name="connsiteY129" fmla="*/ 18882 h 26343"/>
                  <a:gd name="connsiteX130" fmla="*/ 121654 w 198693"/>
                  <a:gd name="connsiteY130" fmla="*/ 18914 h 26343"/>
                  <a:gd name="connsiteX131" fmla="*/ 125476 w 198693"/>
                  <a:gd name="connsiteY131" fmla="*/ 17653 h 26343"/>
                  <a:gd name="connsiteX132" fmla="*/ 126023 w 198693"/>
                  <a:gd name="connsiteY132" fmla="*/ 18641 h 26343"/>
                  <a:gd name="connsiteX133" fmla="*/ 121551 w 198693"/>
                  <a:gd name="connsiteY133" fmla="*/ 20039 h 26343"/>
                  <a:gd name="connsiteX134" fmla="*/ 115117 w 198693"/>
                  <a:gd name="connsiteY134" fmla="*/ 11544 h 26343"/>
                  <a:gd name="connsiteX135" fmla="*/ 121176 w 198693"/>
                  <a:gd name="connsiteY135" fmla="*/ 5180 h 26343"/>
                  <a:gd name="connsiteX136" fmla="*/ 125340 w 198693"/>
                  <a:gd name="connsiteY136" fmla="*/ 11996 h 26343"/>
                  <a:gd name="connsiteX137" fmla="*/ 121142 w 198693"/>
                  <a:gd name="connsiteY137" fmla="*/ 6577 h 26343"/>
                  <a:gd name="connsiteX138" fmla="*/ 116295 w 198693"/>
                  <a:gd name="connsiteY138" fmla="*/ 11996 h 26343"/>
                  <a:gd name="connsiteX139" fmla="*/ 135785 w 198693"/>
                  <a:gd name="connsiteY139" fmla="*/ 1193 h 26343"/>
                  <a:gd name="connsiteX140" fmla="*/ 136976 w 198693"/>
                  <a:gd name="connsiteY140" fmla="*/ 138 h 26343"/>
                  <a:gd name="connsiteX141" fmla="*/ 138034 w 198693"/>
                  <a:gd name="connsiteY141" fmla="*/ 1329 h 26343"/>
                  <a:gd name="connsiteX142" fmla="*/ 136911 w 198693"/>
                  <a:gd name="connsiteY142" fmla="*/ 2386 h 26343"/>
                  <a:gd name="connsiteX143" fmla="*/ 135761 w 198693"/>
                  <a:gd name="connsiteY143" fmla="*/ 1358 h 26343"/>
                  <a:gd name="connsiteX144" fmla="*/ 135785 w 198693"/>
                  <a:gd name="connsiteY144" fmla="*/ 1057 h 26343"/>
                  <a:gd name="connsiteX145" fmla="*/ 136229 w 198693"/>
                  <a:gd name="connsiteY145" fmla="*/ 5794 h 26343"/>
                  <a:gd name="connsiteX146" fmla="*/ 137560 w 198693"/>
                  <a:gd name="connsiteY146" fmla="*/ 5794 h 26343"/>
                  <a:gd name="connsiteX147" fmla="*/ 137560 w 198693"/>
                  <a:gd name="connsiteY147" fmla="*/ 19834 h 26343"/>
                  <a:gd name="connsiteX148" fmla="*/ 136229 w 198693"/>
                  <a:gd name="connsiteY148" fmla="*/ 19834 h 26343"/>
                  <a:gd name="connsiteX149" fmla="*/ 143055 w 198693"/>
                  <a:gd name="connsiteY149" fmla="*/ 5794 h 26343"/>
                  <a:gd name="connsiteX150" fmla="*/ 144182 w 198693"/>
                  <a:gd name="connsiteY150" fmla="*/ 5794 h 26343"/>
                  <a:gd name="connsiteX151" fmla="*/ 144182 w 198693"/>
                  <a:gd name="connsiteY151" fmla="*/ 8009 h 26343"/>
                  <a:gd name="connsiteX152" fmla="*/ 144182 w 198693"/>
                  <a:gd name="connsiteY152" fmla="*/ 8009 h 26343"/>
                  <a:gd name="connsiteX153" fmla="*/ 149063 w 198693"/>
                  <a:gd name="connsiteY153" fmla="*/ 5453 h 26343"/>
                  <a:gd name="connsiteX154" fmla="*/ 153330 w 198693"/>
                  <a:gd name="connsiteY154" fmla="*/ 10871 h 26343"/>
                  <a:gd name="connsiteX155" fmla="*/ 153330 w 198693"/>
                  <a:gd name="connsiteY155" fmla="*/ 19834 h 26343"/>
                  <a:gd name="connsiteX156" fmla="*/ 152032 w 198693"/>
                  <a:gd name="connsiteY156" fmla="*/ 19834 h 26343"/>
                  <a:gd name="connsiteX157" fmla="*/ 152032 w 198693"/>
                  <a:gd name="connsiteY157" fmla="*/ 10905 h 26343"/>
                  <a:gd name="connsiteX158" fmla="*/ 148619 w 198693"/>
                  <a:gd name="connsiteY158" fmla="*/ 6475 h 26343"/>
                  <a:gd name="connsiteX159" fmla="*/ 144011 w 198693"/>
                  <a:gd name="connsiteY159" fmla="*/ 9133 h 26343"/>
                  <a:gd name="connsiteX160" fmla="*/ 144011 w 198693"/>
                  <a:gd name="connsiteY160" fmla="*/ 19834 h 26343"/>
                  <a:gd name="connsiteX161" fmla="*/ 142680 w 198693"/>
                  <a:gd name="connsiteY161" fmla="*/ 19834 h 26343"/>
                  <a:gd name="connsiteX162" fmla="*/ 159098 w 198693"/>
                  <a:gd name="connsiteY162" fmla="*/ 16017 h 26343"/>
                  <a:gd name="connsiteX163" fmla="*/ 159098 w 198693"/>
                  <a:gd name="connsiteY163" fmla="*/ 6816 h 26343"/>
                  <a:gd name="connsiteX164" fmla="*/ 156879 w 198693"/>
                  <a:gd name="connsiteY164" fmla="*/ 6816 h 26343"/>
                  <a:gd name="connsiteX165" fmla="*/ 156879 w 198693"/>
                  <a:gd name="connsiteY165" fmla="*/ 5794 h 26343"/>
                  <a:gd name="connsiteX166" fmla="*/ 159132 w 198693"/>
                  <a:gd name="connsiteY166" fmla="*/ 5794 h 26343"/>
                  <a:gd name="connsiteX167" fmla="*/ 159303 w 198693"/>
                  <a:gd name="connsiteY167" fmla="*/ 1704 h 26343"/>
                  <a:gd name="connsiteX168" fmla="*/ 160395 w 198693"/>
                  <a:gd name="connsiteY168" fmla="*/ 1704 h 26343"/>
                  <a:gd name="connsiteX169" fmla="*/ 160395 w 198693"/>
                  <a:gd name="connsiteY169" fmla="*/ 5794 h 26343"/>
                  <a:gd name="connsiteX170" fmla="*/ 164525 w 198693"/>
                  <a:gd name="connsiteY170" fmla="*/ 5794 h 26343"/>
                  <a:gd name="connsiteX171" fmla="*/ 164525 w 198693"/>
                  <a:gd name="connsiteY171" fmla="*/ 6952 h 26343"/>
                  <a:gd name="connsiteX172" fmla="*/ 160395 w 198693"/>
                  <a:gd name="connsiteY172" fmla="*/ 6952 h 26343"/>
                  <a:gd name="connsiteX173" fmla="*/ 160395 w 198693"/>
                  <a:gd name="connsiteY173" fmla="*/ 16154 h 26343"/>
                  <a:gd name="connsiteX174" fmla="*/ 162819 w 198693"/>
                  <a:gd name="connsiteY174" fmla="*/ 19187 h 26343"/>
                  <a:gd name="connsiteX175" fmla="*/ 164594 w 198693"/>
                  <a:gd name="connsiteY175" fmla="*/ 18744 h 26343"/>
                  <a:gd name="connsiteX176" fmla="*/ 164935 w 198693"/>
                  <a:gd name="connsiteY176" fmla="*/ 19800 h 26343"/>
                  <a:gd name="connsiteX177" fmla="*/ 162614 w 198693"/>
                  <a:gd name="connsiteY177" fmla="*/ 20311 h 26343"/>
                  <a:gd name="connsiteX178" fmla="*/ 159030 w 198693"/>
                  <a:gd name="connsiteY178" fmla="*/ 15915 h 26343"/>
                  <a:gd name="connsiteX179" fmla="*/ 166437 w 198693"/>
                  <a:gd name="connsiteY179" fmla="*/ 12882 h 26343"/>
                  <a:gd name="connsiteX180" fmla="*/ 173772 w 198693"/>
                  <a:gd name="connsiteY180" fmla="*/ 7466 h 26343"/>
                  <a:gd name="connsiteX181" fmla="*/ 179196 w 198693"/>
                  <a:gd name="connsiteY181" fmla="*/ 14790 h 26343"/>
                  <a:gd name="connsiteX182" fmla="*/ 172820 w 198693"/>
                  <a:gd name="connsiteY182" fmla="*/ 20277 h 26343"/>
                  <a:gd name="connsiteX183" fmla="*/ 166341 w 198693"/>
                  <a:gd name="connsiteY183" fmla="*/ 13130 h 26343"/>
                  <a:gd name="connsiteX184" fmla="*/ 166369 w 198693"/>
                  <a:gd name="connsiteY184" fmla="*/ 12780 h 26343"/>
                  <a:gd name="connsiteX185" fmla="*/ 177803 w 198693"/>
                  <a:gd name="connsiteY185" fmla="*/ 12882 h 26343"/>
                  <a:gd name="connsiteX186" fmla="*/ 172820 w 198693"/>
                  <a:gd name="connsiteY186" fmla="*/ 6577 h 26343"/>
                  <a:gd name="connsiteX187" fmla="*/ 167836 w 198693"/>
                  <a:gd name="connsiteY187" fmla="*/ 12882 h 26343"/>
                  <a:gd name="connsiteX188" fmla="*/ 172820 w 198693"/>
                  <a:gd name="connsiteY188" fmla="*/ 19153 h 26343"/>
                  <a:gd name="connsiteX189" fmla="*/ 177735 w 198693"/>
                  <a:gd name="connsiteY189" fmla="*/ 12780 h 26343"/>
                  <a:gd name="connsiteX190" fmla="*/ 188317 w 198693"/>
                  <a:gd name="connsiteY190" fmla="*/ 16290 h 26343"/>
                  <a:gd name="connsiteX191" fmla="*/ 197464 w 198693"/>
                  <a:gd name="connsiteY191" fmla="*/ 10974 h 26343"/>
                  <a:gd name="connsiteX192" fmla="*/ 194051 w 198693"/>
                  <a:gd name="connsiteY192" fmla="*/ 6475 h 26343"/>
                  <a:gd name="connsiteX193" fmla="*/ 189545 w 198693"/>
                  <a:gd name="connsiteY193" fmla="*/ 8111 h 26343"/>
                  <a:gd name="connsiteX194" fmla="*/ 188931 w 198693"/>
                  <a:gd name="connsiteY194" fmla="*/ 7157 h 26343"/>
                  <a:gd name="connsiteX195" fmla="*/ 194222 w 198693"/>
                  <a:gd name="connsiteY195" fmla="*/ 5180 h 26343"/>
                  <a:gd name="connsiteX196" fmla="*/ 198693 w 198693"/>
                  <a:gd name="connsiteY196" fmla="*/ 10633 h 26343"/>
                  <a:gd name="connsiteX197" fmla="*/ 198693 w 198693"/>
                  <a:gd name="connsiteY197" fmla="*/ 19834 h 26343"/>
                  <a:gd name="connsiteX198" fmla="*/ 197601 w 198693"/>
                  <a:gd name="connsiteY198" fmla="*/ 19834 h 26343"/>
                  <a:gd name="connsiteX199" fmla="*/ 197601 w 198693"/>
                  <a:gd name="connsiteY199" fmla="*/ 17994 h 26343"/>
                  <a:gd name="connsiteX200" fmla="*/ 197601 w 198693"/>
                  <a:gd name="connsiteY200" fmla="*/ 17994 h 26343"/>
                  <a:gd name="connsiteX201" fmla="*/ 192549 w 198693"/>
                  <a:gd name="connsiteY201" fmla="*/ 20175 h 26343"/>
                  <a:gd name="connsiteX202" fmla="*/ 188289 w 198693"/>
                  <a:gd name="connsiteY202" fmla="*/ 17092 h 26343"/>
                  <a:gd name="connsiteX203" fmla="*/ 188248 w 198693"/>
                  <a:gd name="connsiteY203" fmla="*/ 16290 h 26343"/>
                  <a:gd name="connsiteX204" fmla="*/ 197464 w 198693"/>
                  <a:gd name="connsiteY204" fmla="*/ 16767 h 26343"/>
                  <a:gd name="connsiteX205" fmla="*/ 197464 w 198693"/>
                  <a:gd name="connsiteY205" fmla="*/ 11996 h 26343"/>
                  <a:gd name="connsiteX206" fmla="*/ 189648 w 198693"/>
                  <a:gd name="connsiteY206" fmla="*/ 16256 h 26343"/>
                  <a:gd name="connsiteX207" fmla="*/ 192109 w 198693"/>
                  <a:gd name="connsiteY207" fmla="*/ 19100 h 26343"/>
                  <a:gd name="connsiteX208" fmla="*/ 192652 w 198693"/>
                  <a:gd name="connsiteY208" fmla="*/ 19084 h 26343"/>
                  <a:gd name="connsiteX209" fmla="*/ 197396 w 198693"/>
                  <a:gd name="connsiteY209" fmla="*/ 16767 h 2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</a:cxnLst>
                <a:rect l="l" t="t" r="r" b="b"/>
                <a:pathLst>
                  <a:path w="198693" h="26343">
                    <a:moveTo>
                      <a:pt x="6077" y="5180"/>
                    </a:moveTo>
                    <a:cubicBezTo>
                      <a:pt x="9490" y="5180"/>
                      <a:pt x="11504" y="7566"/>
                      <a:pt x="11504" y="11723"/>
                    </a:cubicBezTo>
                    <a:cubicBezTo>
                      <a:pt x="11539" y="12075"/>
                      <a:pt x="11539" y="12428"/>
                      <a:pt x="11504" y="12780"/>
                    </a:cubicBezTo>
                    <a:lnTo>
                      <a:pt x="1367" y="12780"/>
                    </a:lnTo>
                    <a:cubicBezTo>
                      <a:pt x="1045" y="15831"/>
                      <a:pt x="3261" y="18565"/>
                      <a:pt x="6317" y="18886"/>
                    </a:cubicBezTo>
                    <a:cubicBezTo>
                      <a:pt x="6452" y="18900"/>
                      <a:pt x="6589" y="18910"/>
                      <a:pt x="6725" y="18914"/>
                    </a:cubicBezTo>
                    <a:cubicBezTo>
                      <a:pt x="8101" y="18909"/>
                      <a:pt x="9440" y="18468"/>
                      <a:pt x="10548" y="17653"/>
                    </a:cubicBezTo>
                    <a:lnTo>
                      <a:pt x="11060" y="18641"/>
                    </a:lnTo>
                    <a:cubicBezTo>
                      <a:pt x="9756" y="19569"/>
                      <a:pt x="8190" y="20058"/>
                      <a:pt x="6589" y="20039"/>
                    </a:cubicBezTo>
                    <a:cubicBezTo>
                      <a:pt x="2456" y="19512"/>
                      <a:pt x="-466" y="15740"/>
                      <a:pt x="62" y="11614"/>
                    </a:cubicBezTo>
                    <a:cubicBezTo>
                      <a:pt x="472" y="8401"/>
                      <a:pt x="2895" y="5810"/>
                      <a:pt x="6077" y="5180"/>
                    </a:cubicBezTo>
                    <a:close/>
                    <a:moveTo>
                      <a:pt x="10275" y="11996"/>
                    </a:moveTo>
                    <a:cubicBezTo>
                      <a:pt x="10275" y="8384"/>
                      <a:pt x="8637" y="6577"/>
                      <a:pt x="6111" y="6577"/>
                    </a:cubicBezTo>
                    <a:cubicBezTo>
                      <a:pt x="3359" y="6878"/>
                      <a:pt x="1297" y="9233"/>
                      <a:pt x="1367" y="11996"/>
                    </a:cubicBezTo>
                    <a:close/>
                    <a:moveTo>
                      <a:pt x="17785" y="12575"/>
                    </a:moveTo>
                    <a:lnTo>
                      <a:pt x="13382" y="5759"/>
                    </a:lnTo>
                    <a:lnTo>
                      <a:pt x="14815" y="5759"/>
                    </a:lnTo>
                    <a:lnTo>
                      <a:pt x="17102" y="9372"/>
                    </a:lnTo>
                    <a:cubicBezTo>
                      <a:pt x="17580" y="10156"/>
                      <a:pt x="18092" y="10939"/>
                      <a:pt x="18604" y="11689"/>
                    </a:cubicBezTo>
                    <a:lnTo>
                      <a:pt x="18604" y="11689"/>
                    </a:lnTo>
                    <a:lnTo>
                      <a:pt x="20072" y="9372"/>
                    </a:lnTo>
                    <a:lnTo>
                      <a:pt x="22256" y="5759"/>
                    </a:lnTo>
                    <a:lnTo>
                      <a:pt x="23622" y="5759"/>
                    </a:lnTo>
                    <a:lnTo>
                      <a:pt x="19218" y="12575"/>
                    </a:lnTo>
                    <a:lnTo>
                      <a:pt x="24031" y="19868"/>
                    </a:lnTo>
                    <a:lnTo>
                      <a:pt x="22598" y="19868"/>
                    </a:lnTo>
                    <a:lnTo>
                      <a:pt x="20072" y="15983"/>
                    </a:lnTo>
                    <a:cubicBezTo>
                      <a:pt x="19560" y="15131"/>
                      <a:pt x="18979" y="14245"/>
                      <a:pt x="18399" y="13393"/>
                    </a:cubicBezTo>
                    <a:lnTo>
                      <a:pt x="18399" y="13393"/>
                    </a:lnTo>
                    <a:cubicBezTo>
                      <a:pt x="17819" y="14245"/>
                      <a:pt x="17307" y="15097"/>
                      <a:pt x="16761" y="15983"/>
                    </a:cubicBezTo>
                    <a:lnTo>
                      <a:pt x="14337" y="19868"/>
                    </a:lnTo>
                    <a:lnTo>
                      <a:pt x="12972" y="19868"/>
                    </a:lnTo>
                    <a:close/>
                    <a:moveTo>
                      <a:pt x="27308" y="5759"/>
                    </a:moveTo>
                    <a:lnTo>
                      <a:pt x="28400" y="5759"/>
                    </a:lnTo>
                    <a:lnTo>
                      <a:pt x="28400" y="7566"/>
                    </a:lnTo>
                    <a:lnTo>
                      <a:pt x="28400" y="7566"/>
                    </a:lnTo>
                    <a:cubicBezTo>
                      <a:pt x="29721" y="6338"/>
                      <a:pt x="31414" y="5583"/>
                      <a:pt x="33213" y="5419"/>
                    </a:cubicBezTo>
                    <a:cubicBezTo>
                      <a:pt x="37036" y="5419"/>
                      <a:pt x="38914" y="8247"/>
                      <a:pt x="38914" y="12643"/>
                    </a:cubicBezTo>
                    <a:cubicBezTo>
                      <a:pt x="39374" y="16379"/>
                      <a:pt x="36719" y="19782"/>
                      <a:pt x="32974" y="20244"/>
                    </a:cubicBezTo>
                    <a:cubicBezTo>
                      <a:pt x="32862" y="20258"/>
                      <a:pt x="32749" y="20269"/>
                      <a:pt x="32633" y="20277"/>
                    </a:cubicBezTo>
                    <a:cubicBezTo>
                      <a:pt x="31070" y="20175"/>
                      <a:pt x="29585" y="19565"/>
                      <a:pt x="28400" y="18539"/>
                    </a:cubicBezTo>
                    <a:lnTo>
                      <a:pt x="28400" y="26343"/>
                    </a:lnTo>
                    <a:lnTo>
                      <a:pt x="27103" y="26343"/>
                    </a:lnTo>
                    <a:close/>
                    <a:moveTo>
                      <a:pt x="37719" y="12575"/>
                    </a:moveTo>
                    <a:cubicBezTo>
                      <a:pt x="37719" y="9167"/>
                      <a:pt x="36490" y="6509"/>
                      <a:pt x="33213" y="6509"/>
                    </a:cubicBezTo>
                    <a:cubicBezTo>
                      <a:pt x="31452" y="6711"/>
                      <a:pt x="29817" y="7533"/>
                      <a:pt x="28605" y="8827"/>
                    </a:cubicBezTo>
                    <a:lnTo>
                      <a:pt x="28605" y="17244"/>
                    </a:lnTo>
                    <a:cubicBezTo>
                      <a:pt x="29745" y="18303"/>
                      <a:pt x="31216" y="18940"/>
                      <a:pt x="32769" y="19050"/>
                    </a:cubicBezTo>
                    <a:cubicBezTo>
                      <a:pt x="35671" y="19016"/>
                      <a:pt x="37719" y="16392"/>
                      <a:pt x="37719" y="12541"/>
                    </a:cubicBezTo>
                    <a:close/>
                    <a:moveTo>
                      <a:pt x="48300" y="5350"/>
                    </a:moveTo>
                    <a:cubicBezTo>
                      <a:pt x="51714" y="5350"/>
                      <a:pt x="53728" y="7736"/>
                      <a:pt x="53728" y="11894"/>
                    </a:cubicBezTo>
                    <a:cubicBezTo>
                      <a:pt x="53762" y="12245"/>
                      <a:pt x="53762" y="12599"/>
                      <a:pt x="53728" y="12950"/>
                    </a:cubicBezTo>
                    <a:lnTo>
                      <a:pt x="43487" y="12950"/>
                    </a:lnTo>
                    <a:cubicBezTo>
                      <a:pt x="43146" y="15980"/>
                      <a:pt x="45331" y="18712"/>
                      <a:pt x="48365" y="19052"/>
                    </a:cubicBezTo>
                    <a:cubicBezTo>
                      <a:pt x="48515" y="19069"/>
                      <a:pt x="48662" y="19080"/>
                      <a:pt x="48812" y="19084"/>
                    </a:cubicBezTo>
                    <a:cubicBezTo>
                      <a:pt x="50167" y="19055"/>
                      <a:pt x="51482" y="18603"/>
                      <a:pt x="52567" y="17789"/>
                    </a:cubicBezTo>
                    <a:lnTo>
                      <a:pt x="53079" y="18778"/>
                    </a:lnTo>
                    <a:cubicBezTo>
                      <a:pt x="51775" y="19705"/>
                      <a:pt x="50208" y="20195"/>
                      <a:pt x="48607" y="20175"/>
                    </a:cubicBezTo>
                    <a:cubicBezTo>
                      <a:pt x="44481" y="19603"/>
                      <a:pt x="41600" y="15800"/>
                      <a:pt x="42173" y="11680"/>
                    </a:cubicBezTo>
                    <a:cubicBezTo>
                      <a:pt x="42617" y="8481"/>
                      <a:pt x="45054" y="5921"/>
                      <a:pt x="48232" y="5316"/>
                    </a:cubicBezTo>
                    <a:close/>
                    <a:moveTo>
                      <a:pt x="52567" y="11996"/>
                    </a:moveTo>
                    <a:cubicBezTo>
                      <a:pt x="52567" y="8384"/>
                      <a:pt x="50929" y="6577"/>
                      <a:pt x="48403" y="6577"/>
                    </a:cubicBezTo>
                    <a:cubicBezTo>
                      <a:pt x="45570" y="6777"/>
                      <a:pt x="43392" y="9161"/>
                      <a:pt x="43453" y="11996"/>
                    </a:cubicBezTo>
                    <a:close/>
                    <a:moveTo>
                      <a:pt x="57653" y="5794"/>
                    </a:moveTo>
                    <a:lnTo>
                      <a:pt x="58745" y="5794"/>
                    </a:lnTo>
                    <a:lnTo>
                      <a:pt x="58745" y="8452"/>
                    </a:lnTo>
                    <a:lnTo>
                      <a:pt x="58745" y="8452"/>
                    </a:lnTo>
                    <a:cubicBezTo>
                      <a:pt x="59366" y="6679"/>
                      <a:pt x="60940" y="5411"/>
                      <a:pt x="62807" y="5180"/>
                    </a:cubicBezTo>
                    <a:cubicBezTo>
                      <a:pt x="63302" y="5163"/>
                      <a:pt x="63797" y="5268"/>
                      <a:pt x="64241" y="5487"/>
                    </a:cubicBezTo>
                    <a:lnTo>
                      <a:pt x="63934" y="6645"/>
                    </a:lnTo>
                    <a:cubicBezTo>
                      <a:pt x="63520" y="6483"/>
                      <a:pt x="63080" y="6401"/>
                      <a:pt x="62636" y="6407"/>
                    </a:cubicBezTo>
                    <a:cubicBezTo>
                      <a:pt x="61373" y="6407"/>
                      <a:pt x="59872" y="7395"/>
                      <a:pt x="58779" y="10053"/>
                    </a:cubicBezTo>
                    <a:lnTo>
                      <a:pt x="58779" y="19834"/>
                    </a:lnTo>
                    <a:lnTo>
                      <a:pt x="57482" y="19834"/>
                    </a:lnTo>
                    <a:close/>
                    <a:moveTo>
                      <a:pt x="66220" y="1057"/>
                    </a:moveTo>
                    <a:cubicBezTo>
                      <a:pt x="66258" y="437"/>
                      <a:pt x="66790" y="-35"/>
                      <a:pt x="67412" y="2"/>
                    </a:cubicBezTo>
                    <a:cubicBezTo>
                      <a:pt x="68033" y="40"/>
                      <a:pt x="68507" y="573"/>
                      <a:pt x="68470" y="1193"/>
                    </a:cubicBezTo>
                    <a:cubicBezTo>
                      <a:pt x="68432" y="1785"/>
                      <a:pt x="67941" y="2248"/>
                      <a:pt x="67347" y="2249"/>
                    </a:cubicBezTo>
                    <a:cubicBezTo>
                      <a:pt x="66743" y="2271"/>
                      <a:pt x="66238" y="1800"/>
                      <a:pt x="66217" y="1198"/>
                    </a:cubicBezTo>
                    <a:cubicBezTo>
                      <a:pt x="66214" y="1151"/>
                      <a:pt x="66217" y="1104"/>
                      <a:pt x="66220" y="1057"/>
                    </a:cubicBezTo>
                    <a:close/>
                    <a:moveTo>
                      <a:pt x="66664" y="5657"/>
                    </a:moveTo>
                    <a:lnTo>
                      <a:pt x="67961" y="5657"/>
                    </a:lnTo>
                    <a:lnTo>
                      <a:pt x="67961" y="19834"/>
                    </a:lnTo>
                    <a:lnTo>
                      <a:pt x="66664" y="19834"/>
                    </a:lnTo>
                    <a:close/>
                    <a:moveTo>
                      <a:pt x="78406" y="5316"/>
                    </a:moveTo>
                    <a:cubicBezTo>
                      <a:pt x="81820" y="5316"/>
                      <a:pt x="83833" y="7702"/>
                      <a:pt x="83833" y="11860"/>
                    </a:cubicBezTo>
                    <a:cubicBezTo>
                      <a:pt x="83868" y="12211"/>
                      <a:pt x="83868" y="12565"/>
                      <a:pt x="83833" y="12916"/>
                    </a:cubicBezTo>
                    <a:lnTo>
                      <a:pt x="73593" y="12916"/>
                    </a:lnTo>
                    <a:cubicBezTo>
                      <a:pt x="73272" y="15967"/>
                      <a:pt x="75488" y="18701"/>
                      <a:pt x="78543" y="19022"/>
                    </a:cubicBezTo>
                    <a:cubicBezTo>
                      <a:pt x="78679" y="19037"/>
                      <a:pt x="78816" y="19046"/>
                      <a:pt x="78952" y="19050"/>
                    </a:cubicBezTo>
                    <a:cubicBezTo>
                      <a:pt x="80318" y="19050"/>
                      <a:pt x="81649" y="18608"/>
                      <a:pt x="82741" y="17789"/>
                    </a:cubicBezTo>
                    <a:lnTo>
                      <a:pt x="83287" y="18812"/>
                    </a:lnTo>
                    <a:cubicBezTo>
                      <a:pt x="81980" y="19733"/>
                      <a:pt x="80417" y="20222"/>
                      <a:pt x="78816" y="20209"/>
                    </a:cubicBezTo>
                    <a:cubicBezTo>
                      <a:pt x="74689" y="19638"/>
                      <a:pt x="71808" y="15834"/>
                      <a:pt x="72382" y="11714"/>
                    </a:cubicBezTo>
                    <a:cubicBezTo>
                      <a:pt x="72825" y="8515"/>
                      <a:pt x="75262" y="5955"/>
                      <a:pt x="78440" y="5350"/>
                    </a:cubicBezTo>
                    <a:close/>
                    <a:moveTo>
                      <a:pt x="82639" y="11996"/>
                    </a:moveTo>
                    <a:cubicBezTo>
                      <a:pt x="82639" y="8384"/>
                      <a:pt x="81000" y="6577"/>
                      <a:pt x="78440" y="6577"/>
                    </a:cubicBezTo>
                    <a:cubicBezTo>
                      <a:pt x="75638" y="6811"/>
                      <a:pt x="73511" y="9191"/>
                      <a:pt x="73593" y="11996"/>
                    </a:cubicBezTo>
                    <a:close/>
                    <a:moveTo>
                      <a:pt x="87691" y="5794"/>
                    </a:moveTo>
                    <a:lnTo>
                      <a:pt x="88817" y="5794"/>
                    </a:lnTo>
                    <a:lnTo>
                      <a:pt x="88817" y="8009"/>
                    </a:lnTo>
                    <a:lnTo>
                      <a:pt x="88817" y="8009"/>
                    </a:lnTo>
                    <a:cubicBezTo>
                      <a:pt x="90012" y="6510"/>
                      <a:pt x="91783" y="5582"/>
                      <a:pt x="93698" y="5453"/>
                    </a:cubicBezTo>
                    <a:cubicBezTo>
                      <a:pt x="96634" y="5453"/>
                      <a:pt x="97965" y="7225"/>
                      <a:pt x="97965" y="10871"/>
                    </a:cubicBezTo>
                    <a:lnTo>
                      <a:pt x="97965" y="19834"/>
                    </a:lnTo>
                    <a:lnTo>
                      <a:pt x="96941" y="19834"/>
                    </a:lnTo>
                    <a:lnTo>
                      <a:pt x="96941" y="10905"/>
                    </a:lnTo>
                    <a:cubicBezTo>
                      <a:pt x="96941" y="7906"/>
                      <a:pt x="95985" y="6475"/>
                      <a:pt x="93527" y="6475"/>
                    </a:cubicBezTo>
                    <a:cubicBezTo>
                      <a:pt x="91855" y="6475"/>
                      <a:pt x="90626" y="7395"/>
                      <a:pt x="88919" y="9133"/>
                    </a:cubicBezTo>
                    <a:lnTo>
                      <a:pt x="88919" y="19834"/>
                    </a:lnTo>
                    <a:lnTo>
                      <a:pt x="87588" y="19834"/>
                    </a:lnTo>
                    <a:close/>
                    <a:moveTo>
                      <a:pt x="102197" y="12916"/>
                    </a:moveTo>
                    <a:cubicBezTo>
                      <a:pt x="101836" y="9169"/>
                      <a:pt x="104583" y="5839"/>
                      <a:pt x="108338" y="5477"/>
                    </a:cubicBezTo>
                    <a:cubicBezTo>
                      <a:pt x="108451" y="5466"/>
                      <a:pt x="108567" y="5458"/>
                      <a:pt x="108683" y="5453"/>
                    </a:cubicBezTo>
                    <a:cubicBezTo>
                      <a:pt x="110249" y="5451"/>
                      <a:pt x="111748" y="6077"/>
                      <a:pt x="112847" y="7191"/>
                    </a:cubicBezTo>
                    <a:lnTo>
                      <a:pt x="112062" y="8111"/>
                    </a:lnTo>
                    <a:cubicBezTo>
                      <a:pt x="111171" y="7176"/>
                      <a:pt x="109942" y="6637"/>
                      <a:pt x="108649" y="6611"/>
                    </a:cubicBezTo>
                    <a:cubicBezTo>
                      <a:pt x="105546" y="6851"/>
                      <a:pt x="103228" y="9555"/>
                      <a:pt x="103467" y="12651"/>
                    </a:cubicBezTo>
                    <a:cubicBezTo>
                      <a:pt x="103474" y="12740"/>
                      <a:pt x="103484" y="12828"/>
                      <a:pt x="103494" y="12916"/>
                    </a:cubicBezTo>
                    <a:cubicBezTo>
                      <a:pt x="103494" y="16631"/>
                      <a:pt x="105542" y="19187"/>
                      <a:pt x="108614" y="19187"/>
                    </a:cubicBezTo>
                    <a:cubicBezTo>
                      <a:pt x="110048" y="19135"/>
                      <a:pt x="111410" y="18552"/>
                      <a:pt x="112437" y="17551"/>
                    </a:cubicBezTo>
                    <a:lnTo>
                      <a:pt x="113086" y="18437"/>
                    </a:lnTo>
                    <a:cubicBezTo>
                      <a:pt x="111867" y="19595"/>
                      <a:pt x="110263" y="20262"/>
                      <a:pt x="108580" y="20311"/>
                    </a:cubicBezTo>
                    <a:cubicBezTo>
                      <a:pt x="104962" y="20259"/>
                      <a:pt x="102071" y="17287"/>
                      <a:pt x="102122" y="13674"/>
                    </a:cubicBezTo>
                    <a:cubicBezTo>
                      <a:pt x="102126" y="13374"/>
                      <a:pt x="102153" y="13076"/>
                      <a:pt x="102197" y="12780"/>
                    </a:cubicBezTo>
                    <a:close/>
                    <a:moveTo>
                      <a:pt x="121142" y="5180"/>
                    </a:moveTo>
                    <a:cubicBezTo>
                      <a:pt x="124555" y="5180"/>
                      <a:pt x="126569" y="7566"/>
                      <a:pt x="126569" y="11723"/>
                    </a:cubicBezTo>
                    <a:cubicBezTo>
                      <a:pt x="126603" y="12075"/>
                      <a:pt x="126603" y="12428"/>
                      <a:pt x="126569" y="12780"/>
                    </a:cubicBezTo>
                    <a:lnTo>
                      <a:pt x="116329" y="12780"/>
                    </a:lnTo>
                    <a:cubicBezTo>
                      <a:pt x="115987" y="15810"/>
                      <a:pt x="118172" y="18542"/>
                      <a:pt x="121206" y="18882"/>
                    </a:cubicBezTo>
                    <a:cubicBezTo>
                      <a:pt x="121357" y="18899"/>
                      <a:pt x="121503" y="18910"/>
                      <a:pt x="121654" y="18914"/>
                    </a:cubicBezTo>
                    <a:cubicBezTo>
                      <a:pt x="123029" y="18914"/>
                      <a:pt x="124371" y="18472"/>
                      <a:pt x="125476" y="17653"/>
                    </a:cubicBezTo>
                    <a:lnTo>
                      <a:pt x="126023" y="18641"/>
                    </a:lnTo>
                    <a:cubicBezTo>
                      <a:pt x="124715" y="19563"/>
                      <a:pt x="123152" y="20052"/>
                      <a:pt x="121551" y="20039"/>
                    </a:cubicBezTo>
                    <a:cubicBezTo>
                      <a:pt x="117424" y="19467"/>
                      <a:pt x="114543" y="15664"/>
                      <a:pt x="115117" y="11544"/>
                    </a:cubicBezTo>
                    <a:cubicBezTo>
                      <a:pt x="115561" y="8345"/>
                      <a:pt x="117998" y="5785"/>
                      <a:pt x="121176" y="5180"/>
                    </a:cubicBezTo>
                    <a:close/>
                    <a:moveTo>
                      <a:pt x="125340" y="11996"/>
                    </a:moveTo>
                    <a:cubicBezTo>
                      <a:pt x="125340" y="8384"/>
                      <a:pt x="123702" y="6577"/>
                      <a:pt x="121142" y="6577"/>
                    </a:cubicBezTo>
                    <a:cubicBezTo>
                      <a:pt x="118339" y="6811"/>
                      <a:pt x="116213" y="9191"/>
                      <a:pt x="116295" y="11996"/>
                    </a:cubicBezTo>
                    <a:close/>
                    <a:moveTo>
                      <a:pt x="135785" y="1193"/>
                    </a:moveTo>
                    <a:cubicBezTo>
                      <a:pt x="135822" y="573"/>
                      <a:pt x="136355" y="101"/>
                      <a:pt x="136976" y="138"/>
                    </a:cubicBezTo>
                    <a:cubicBezTo>
                      <a:pt x="137597" y="176"/>
                      <a:pt x="138072" y="709"/>
                      <a:pt x="138034" y="1329"/>
                    </a:cubicBezTo>
                    <a:cubicBezTo>
                      <a:pt x="137997" y="1922"/>
                      <a:pt x="137505" y="2385"/>
                      <a:pt x="136911" y="2386"/>
                    </a:cubicBezTo>
                    <a:cubicBezTo>
                      <a:pt x="136311" y="2419"/>
                      <a:pt x="135795" y="1959"/>
                      <a:pt x="135761" y="1358"/>
                    </a:cubicBezTo>
                    <a:cubicBezTo>
                      <a:pt x="135754" y="1257"/>
                      <a:pt x="135761" y="1155"/>
                      <a:pt x="135785" y="1057"/>
                    </a:cubicBezTo>
                    <a:close/>
                    <a:moveTo>
                      <a:pt x="136229" y="5794"/>
                    </a:moveTo>
                    <a:lnTo>
                      <a:pt x="137560" y="5794"/>
                    </a:lnTo>
                    <a:lnTo>
                      <a:pt x="137560" y="19834"/>
                    </a:lnTo>
                    <a:lnTo>
                      <a:pt x="136229" y="19834"/>
                    </a:lnTo>
                    <a:close/>
                    <a:moveTo>
                      <a:pt x="143055" y="5794"/>
                    </a:moveTo>
                    <a:lnTo>
                      <a:pt x="144182" y="5794"/>
                    </a:lnTo>
                    <a:lnTo>
                      <a:pt x="144182" y="8009"/>
                    </a:lnTo>
                    <a:lnTo>
                      <a:pt x="144182" y="8009"/>
                    </a:lnTo>
                    <a:cubicBezTo>
                      <a:pt x="145376" y="6510"/>
                      <a:pt x="147148" y="5582"/>
                      <a:pt x="149063" y="5453"/>
                    </a:cubicBezTo>
                    <a:cubicBezTo>
                      <a:pt x="151964" y="5453"/>
                      <a:pt x="153330" y="7225"/>
                      <a:pt x="153330" y="10871"/>
                    </a:cubicBezTo>
                    <a:lnTo>
                      <a:pt x="153330" y="19834"/>
                    </a:lnTo>
                    <a:lnTo>
                      <a:pt x="152032" y="19834"/>
                    </a:lnTo>
                    <a:lnTo>
                      <a:pt x="152032" y="10905"/>
                    </a:lnTo>
                    <a:cubicBezTo>
                      <a:pt x="152032" y="7906"/>
                      <a:pt x="151077" y="6475"/>
                      <a:pt x="148619" y="6475"/>
                    </a:cubicBezTo>
                    <a:cubicBezTo>
                      <a:pt x="146947" y="6475"/>
                      <a:pt x="145718" y="7395"/>
                      <a:pt x="144011" y="9133"/>
                    </a:cubicBezTo>
                    <a:lnTo>
                      <a:pt x="144011" y="19834"/>
                    </a:lnTo>
                    <a:lnTo>
                      <a:pt x="142680" y="19834"/>
                    </a:lnTo>
                    <a:close/>
                    <a:moveTo>
                      <a:pt x="159098" y="16017"/>
                    </a:moveTo>
                    <a:lnTo>
                      <a:pt x="159098" y="6816"/>
                    </a:lnTo>
                    <a:lnTo>
                      <a:pt x="156879" y="6816"/>
                    </a:lnTo>
                    <a:lnTo>
                      <a:pt x="156879" y="5794"/>
                    </a:lnTo>
                    <a:lnTo>
                      <a:pt x="159132" y="5794"/>
                    </a:lnTo>
                    <a:lnTo>
                      <a:pt x="159303" y="1704"/>
                    </a:lnTo>
                    <a:lnTo>
                      <a:pt x="160395" y="1704"/>
                    </a:lnTo>
                    <a:lnTo>
                      <a:pt x="160395" y="5794"/>
                    </a:lnTo>
                    <a:lnTo>
                      <a:pt x="164525" y="5794"/>
                    </a:lnTo>
                    <a:lnTo>
                      <a:pt x="164525" y="6952"/>
                    </a:lnTo>
                    <a:lnTo>
                      <a:pt x="160395" y="6952"/>
                    </a:lnTo>
                    <a:lnTo>
                      <a:pt x="160395" y="16154"/>
                    </a:lnTo>
                    <a:cubicBezTo>
                      <a:pt x="160395" y="17960"/>
                      <a:pt x="160839" y="19187"/>
                      <a:pt x="162819" y="19187"/>
                    </a:cubicBezTo>
                    <a:cubicBezTo>
                      <a:pt x="163430" y="19136"/>
                      <a:pt x="164030" y="18986"/>
                      <a:pt x="164594" y="18744"/>
                    </a:cubicBezTo>
                    <a:lnTo>
                      <a:pt x="164935" y="19800"/>
                    </a:lnTo>
                    <a:cubicBezTo>
                      <a:pt x="164187" y="20076"/>
                      <a:pt x="163406" y="20248"/>
                      <a:pt x="162614" y="20311"/>
                    </a:cubicBezTo>
                    <a:cubicBezTo>
                      <a:pt x="159815" y="20175"/>
                      <a:pt x="159030" y="18471"/>
                      <a:pt x="159030" y="15915"/>
                    </a:cubicBezTo>
                    <a:close/>
                    <a:moveTo>
                      <a:pt x="166437" y="12882"/>
                    </a:moveTo>
                    <a:cubicBezTo>
                      <a:pt x="166966" y="9364"/>
                      <a:pt x="170250" y="6939"/>
                      <a:pt x="173772" y="7466"/>
                    </a:cubicBezTo>
                    <a:cubicBezTo>
                      <a:pt x="177295" y="7993"/>
                      <a:pt x="179725" y="11272"/>
                      <a:pt x="179196" y="14790"/>
                    </a:cubicBezTo>
                    <a:cubicBezTo>
                      <a:pt x="178725" y="17943"/>
                      <a:pt x="176011" y="20276"/>
                      <a:pt x="172820" y="20277"/>
                    </a:cubicBezTo>
                    <a:cubicBezTo>
                      <a:pt x="169055" y="20089"/>
                      <a:pt x="166154" y="16890"/>
                      <a:pt x="166341" y="13130"/>
                    </a:cubicBezTo>
                    <a:cubicBezTo>
                      <a:pt x="166348" y="13013"/>
                      <a:pt x="166358" y="12896"/>
                      <a:pt x="166369" y="12780"/>
                    </a:cubicBezTo>
                    <a:close/>
                    <a:moveTo>
                      <a:pt x="177803" y="12882"/>
                    </a:moveTo>
                    <a:cubicBezTo>
                      <a:pt x="177803" y="9167"/>
                      <a:pt x="175687" y="6577"/>
                      <a:pt x="172820" y="6577"/>
                    </a:cubicBezTo>
                    <a:cubicBezTo>
                      <a:pt x="169953" y="6577"/>
                      <a:pt x="167836" y="9167"/>
                      <a:pt x="167836" y="12882"/>
                    </a:cubicBezTo>
                    <a:cubicBezTo>
                      <a:pt x="167836" y="16597"/>
                      <a:pt x="169953" y="19153"/>
                      <a:pt x="172820" y="19153"/>
                    </a:cubicBezTo>
                    <a:cubicBezTo>
                      <a:pt x="175687" y="19153"/>
                      <a:pt x="177735" y="16494"/>
                      <a:pt x="177735" y="12780"/>
                    </a:cubicBezTo>
                    <a:close/>
                    <a:moveTo>
                      <a:pt x="188317" y="16290"/>
                    </a:moveTo>
                    <a:cubicBezTo>
                      <a:pt x="188317" y="13155"/>
                      <a:pt x="191150" y="11655"/>
                      <a:pt x="197464" y="10974"/>
                    </a:cubicBezTo>
                    <a:cubicBezTo>
                      <a:pt x="197464" y="8792"/>
                      <a:pt x="196918" y="6475"/>
                      <a:pt x="194051" y="6475"/>
                    </a:cubicBezTo>
                    <a:cubicBezTo>
                      <a:pt x="192413" y="6533"/>
                      <a:pt x="190839" y="7106"/>
                      <a:pt x="189545" y="8111"/>
                    </a:cubicBezTo>
                    <a:lnTo>
                      <a:pt x="188931" y="7157"/>
                    </a:lnTo>
                    <a:cubicBezTo>
                      <a:pt x="190453" y="5979"/>
                      <a:pt x="192300" y="5289"/>
                      <a:pt x="194222" y="5180"/>
                    </a:cubicBezTo>
                    <a:cubicBezTo>
                      <a:pt x="197635" y="5180"/>
                      <a:pt x="198693" y="7600"/>
                      <a:pt x="198693" y="10633"/>
                    </a:cubicBezTo>
                    <a:lnTo>
                      <a:pt x="198693" y="19834"/>
                    </a:lnTo>
                    <a:lnTo>
                      <a:pt x="197601" y="19834"/>
                    </a:lnTo>
                    <a:lnTo>
                      <a:pt x="197601" y="17994"/>
                    </a:lnTo>
                    <a:lnTo>
                      <a:pt x="197601" y="17994"/>
                    </a:lnTo>
                    <a:cubicBezTo>
                      <a:pt x="196208" y="19262"/>
                      <a:pt x="194430" y="20030"/>
                      <a:pt x="192549" y="20175"/>
                    </a:cubicBezTo>
                    <a:cubicBezTo>
                      <a:pt x="190522" y="20498"/>
                      <a:pt x="188613" y="19118"/>
                      <a:pt x="188289" y="17092"/>
                    </a:cubicBezTo>
                    <a:cubicBezTo>
                      <a:pt x="188245" y="16827"/>
                      <a:pt x="188231" y="16558"/>
                      <a:pt x="188248" y="16290"/>
                    </a:cubicBezTo>
                    <a:close/>
                    <a:moveTo>
                      <a:pt x="197464" y="16767"/>
                    </a:moveTo>
                    <a:lnTo>
                      <a:pt x="197464" y="11996"/>
                    </a:lnTo>
                    <a:cubicBezTo>
                      <a:pt x="191628" y="12677"/>
                      <a:pt x="189648" y="14007"/>
                      <a:pt x="189648" y="16256"/>
                    </a:cubicBezTo>
                    <a:cubicBezTo>
                      <a:pt x="189542" y="17720"/>
                      <a:pt x="190644" y="18993"/>
                      <a:pt x="192109" y="19100"/>
                    </a:cubicBezTo>
                    <a:cubicBezTo>
                      <a:pt x="192290" y="19113"/>
                      <a:pt x="192471" y="19108"/>
                      <a:pt x="192652" y="19084"/>
                    </a:cubicBezTo>
                    <a:cubicBezTo>
                      <a:pt x="194464" y="18924"/>
                      <a:pt x="196157" y="18098"/>
                      <a:pt x="197396" y="16767"/>
                    </a:cubicBezTo>
                    <a:close/>
                  </a:path>
                </a:pathLst>
              </a:custGeom>
              <a:solidFill>
                <a:srgbClr val="32897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Graphic 204">
                <a:extLst>
                  <a:ext uri="{FF2B5EF4-FFF2-40B4-BE49-F238E27FC236}">
                    <a16:creationId xmlns:a16="http://schemas.microsoft.com/office/drawing/2014/main" id="{F8731FA1-E7FD-7B4A-BD73-B7966040361F}"/>
                  </a:ext>
                </a:extLst>
              </p:cNvPr>
              <p:cNvSpPr/>
              <p:nvPr/>
            </p:nvSpPr>
            <p:spPr>
              <a:xfrm>
                <a:off x="10695030" y="3108245"/>
                <a:ext cx="109705" cy="25184"/>
              </a:xfrm>
              <a:custGeom>
                <a:avLst/>
                <a:gdLst>
                  <a:gd name="connsiteX0" fmla="*/ 0 w 109705"/>
                  <a:gd name="connsiteY0" fmla="*/ 21027 h 25184"/>
                  <a:gd name="connsiteX1" fmla="*/ 2116 w 109705"/>
                  <a:gd name="connsiteY1" fmla="*/ 17619 h 25184"/>
                  <a:gd name="connsiteX2" fmla="*/ 2116 w 109705"/>
                  <a:gd name="connsiteY2" fmla="*/ 17619 h 25184"/>
                  <a:gd name="connsiteX3" fmla="*/ 887 w 109705"/>
                  <a:gd name="connsiteY3" fmla="*/ 15336 h 25184"/>
                  <a:gd name="connsiteX4" fmla="*/ 2423 w 109705"/>
                  <a:gd name="connsiteY4" fmla="*/ 12712 h 25184"/>
                  <a:gd name="connsiteX5" fmla="*/ 2423 w 109705"/>
                  <a:gd name="connsiteY5" fmla="*/ 12712 h 25184"/>
                  <a:gd name="connsiteX6" fmla="*/ 614 w 109705"/>
                  <a:gd name="connsiteY6" fmla="*/ 8827 h 25184"/>
                  <a:gd name="connsiteX7" fmla="*/ 5424 w 109705"/>
                  <a:gd name="connsiteY7" fmla="*/ 3817 h 25184"/>
                  <a:gd name="connsiteX8" fmla="*/ 5632 w 109705"/>
                  <a:gd name="connsiteY8" fmla="*/ 3817 h 25184"/>
                  <a:gd name="connsiteX9" fmla="*/ 7509 w 109705"/>
                  <a:gd name="connsiteY9" fmla="*/ 4192 h 25184"/>
                  <a:gd name="connsiteX10" fmla="*/ 12288 w 109705"/>
                  <a:gd name="connsiteY10" fmla="*/ 4192 h 25184"/>
                  <a:gd name="connsiteX11" fmla="*/ 12288 w 109705"/>
                  <a:gd name="connsiteY11" fmla="*/ 5282 h 25184"/>
                  <a:gd name="connsiteX12" fmla="*/ 8875 w 109705"/>
                  <a:gd name="connsiteY12" fmla="*/ 5282 h 25184"/>
                  <a:gd name="connsiteX13" fmla="*/ 10445 w 109705"/>
                  <a:gd name="connsiteY13" fmla="*/ 8690 h 25184"/>
                  <a:gd name="connsiteX14" fmla="*/ 5704 w 109705"/>
                  <a:gd name="connsiteY14" fmla="*/ 13698 h 25184"/>
                  <a:gd name="connsiteX15" fmla="*/ 5496 w 109705"/>
                  <a:gd name="connsiteY15" fmla="*/ 13700 h 25184"/>
                  <a:gd name="connsiteX16" fmla="*/ 3140 w 109705"/>
                  <a:gd name="connsiteY16" fmla="*/ 13086 h 25184"/>
                  <a:gd name="connsiteX17" fmla="*/ 1980 w 109705"/>
                  <a:gd name="connsiteY17" fmla="*/ 15165 h 25184"/>
                  <a:gd name="connsiteX18" fmla="*/ 4676 w 109705"/>
                  <a:gd name="connsiteY18" fmla="*/ 17006 h 25184"/>
                  <a:gd name="connsiteX19" fmla="*/ 7714 w 109705"/>
                  <a:gd name="connsiteY19" fmla="*/ 17006 h 25184"/>
                  <a:gd name="connsiteX20" fmla="*/ 12391 w 109705"/>
                  <a:gd name="connsiteY20" fmla="*/ 20413 h 25184"/>
                  <a:gd name="connsiteX21" fmla="*/ 5564 w 109705"/>
                  <a:gd name="connsiteY21" fmla="*/ 25185 h 25184"/>
                  <a:gd name="connsiteX22" fmla="*/ 0 w 109705"/>
                  <a:gd name="connsiteY22" fmla="*/ 21027 h 25184"/>
                  <a:gd name="connsiteX23" fmla="*/ 11196 w 109705"/>
                  <a:gd name="connsiteY23" fmla="*/ 20311 h 25184"/>
                  <a:gd name="connsiteX24" fmla="*/ 7782 w 109705"/>
                  <a:gd name="connsiteY24" fmla="*/ 18164 h 25184"/>
                  <a:gd name="connsiteX25" fmla="*/ 4745 w 109705"/>
                  <a:gd name="connsiteY25" fmla="*/ 18164 h 25184"/>
                  <a:gd name="connsiteX26" fmla="*/ 3004 w 109705"/>
                  <a:gd name="connsiteY26" fmla="*/ 17926 h 25184"/>
                  <a:gd name="connsiteX27" fmla="*/ 1126 w 109705"/>
                  <a:gd name="connsiteY27" fmla="*/ 20891 h 25184"/>
                  <a:gd name="connsiteX28" fmla="*/ 5837 w 109705"/>
                  <a:gd name="connsiteY28" fmla="*/ 23890 h 25184"/>
                  <a:gd name="connsiteX29" fmla="*/ 11196 w 109705"/>
                  <a:gd name="connsiteY29" fmla="*/ 20311 h 25184"/>
                  <a:gd name="connsiteX30" fmla="*/ 9284 w 109705"/>
                  <a:gd name="connsiteY30" fmla="*/ 8622 h 25184"/>
                  <a:gd name="connsiteX31" fmla="*/ 5970 w 109705"/>
                  <a:gd name="connsiteY31" fmla="*/ 4605 h 25184"/>
                  <a:gd name="connsiteX32" fmla="*/ 1946 w 109705"/>
                  <a:gd name="connsiteY32" fmla="*/ 7915 h 25184"/>
                  <a:gd name="connsiteX33" fmla="*/ 1946 w 109705"/>
                  <a:gd name="connsiteY33" fmla="*/ 8622 h 25184"/>
                  <a:gd name="connsiteX34" fmla="*/ 5260 w 109705"/>
                  <a:gd name="connsiteY34" fmla="*/ 12639 h 25184"/>
                  <a:gd name="connsiteX35" fmla="*/ 9284 w 109705"/>
                  <a:gd name="connsiteY35" fmla="*/ 9330 h 25184"/>
                  <a:gd name="connsiteX36" fmla="*/ 9284 w 109705"/>
                  <a:gd name="connsiteY36" fmla="*/ 8622 h 25184"/>
                  <a:gd name="connsiteX37" fmla="*/ 15565 w 109705"/>
                  <a:gd name="connsiteY37" fmla="*/ 3987 h 25184"/>
                  <a:gd name="connsiteX38" fmla="*/ 16691 w 109705"/>
                  <a:gd name="connsiteY38" fmla="*/ 3987 h 25184"/>
                  <a:gd name="connsiteX39" fmla="*/ 16691 w 109705"/>
                  <a:gd name="connsiteY39" fmla="*/ 6611 h 25184"/>
                  <a:gd name="connsiteX40" fmla="*/ 16691 w 109705"/>
                  <a:gd name="connsiteY40" fmla="*/ 6611 h 25184"/>
                  <a:gd name="connsiteX41" fmla="*/ 20719 w 109705"/>
                  <a:gd name="connsiteY41" fmla="*/ 3612 h 25184"/>
                  <a:gd name="connsiteX42" fmla="*/ 22119 w 109705"/>
                  <a:gd name="connsiteY42" fmla="*/ 3919 h 25184"/>
                  <a:gd name="connsiteX43" fmla="*/ 21811 w 109705"/>
                  <a:gd name="connsiteY43" fmla="*/ 5112 h 25184"/>
                  <a:gd name="connsiteX44" fmla="*/ 20548 w 109705"/>
                  <a:gd name="connsiteY44" fmla="*/ 4873 h 25184"/>
                  <a:gd name="connsiteX45" fmla="*/ 16691 w 109705"/>
                  <a:gd name="connsiteY45" fmla="*/ 8520 h 25184"/>
                  <a:gd name="connsiteX46" fmla="*/ 16691 w 109705"/>
                  <a:gd name="connsiteY46" fmla="*/ 18130 h 25184"/>
                  <a:gd name="connsiteX47" fmla="*/ 15360 w 109705"/>
                  <a:gd name="connsiteY47" fmla="*/ 18130 h 25184"/>
                  <a:gd name="connsiteX48" fmla="*/ 29628 w 109705"/>
                  <a:gd name="connsiteY48" fmla="*/ 3612 h 25184"/>
                  <a:gd name="connsiteX49" fmla="*/ 35055 w 109705"/>
                  <a:gd name="connsiteY49" fmla="*/ 10190 h 25184"/>
                  <a:gd name="connsiteX50" fmla="*/ 35055 w 109705"/>
                  <a:gd name="connsiteY50" fmla="*/ 11246 h 25184"/>
                  <a:gd name="connsiteX51" fmla="*/ 24815 w 109705"/>
                  <a:gd name="connsiteY51" fmla="*/ 11246 h 25184"/>
                  <a:gd name="connsiteX52" fmla="*/ 29693 w 109705"/>
                  <a:gd name="connsiteY52" fmla="*/ 17349 h 25184"/>
                  <a:gd name="connsiteX53" fmla="*/ 30140 w 109705"/>
                  <a:gd name="connsiteY53" fmla="*/ 17380 h 25184"/>
                  <a:gd name="connsiteX54" fmla="*/ 33963 w 109705"/>
                  <a:gd name="connsiteY54" fmla="*/ 16119 h 25184"/>
                  <a:gd name="connsiteX55" fmla="*/ 34509 w 109705"/>
                  <a:gd name="connsiteY55" fmla="*/ 17108 h 25184"/>
                  <a:gd name="connsiteX56" fmla="*/ 30038 w 109705"/>
                  <a:gd name="connsiteY56" fmla="*/ 18505 h 25184"/>
                  <a:gd name="connsiteX57" fmla="*/ 23481 w 109705"/>
                  <a:gd name="connsiteY57" fmla="*/ 10104 h 25184"/>
                  <a:gd name="connsiteX58" fmla="*/ 29662 w 109705"/>
                  <a:gd name="connsiteY58" fmla="*/ 3612 h 25184"/>
                  <a:gd name="connsiteX59" fmla="*/ 33826 w 109705"/>
                  <a:gd name="connsiteY59" fmla="*/ 10156 h 25184"/>
                  <a:gd name="connsiteX60" fmla="*/ 29628 w 109705"/>
                  <a:gd name="connsiteY60" fmla="*/ 4737 h 25184"/>
                  <a:gd name="connsiteX61" fmla="*/ 24781 w 109705"/>
                  <a:gd name="connsiteY61" fmla="*/ 10156 h 25184"/>
                  <a:gd name="connsiteX62" fmla="*/ 37445 w 109705"/>
                  <a:gd name="connsiteY62" fmla="*/ 14620 h 25184"/>
                  <a:gd name="connsiteX63" fmla="*/ 46592 w 109705"/>
                  <a:gd name="connsiteY63" fmla="*/ 9270 h 25184"/>
                  <a:gd name="connsiteX64" fmla="*/ 43179 w 109705"/>
                  <a:gd name="connsiteY64" fmla="*/ 4771 h 25184"/>
                  <a:gd name="connsiteX65" fmla="*/ 38639 w 109705"/>
                  <a:gd name="connsiteY65" fmla="*/ 6441 h 25184"/>
                  <a:gd name="connsiteX66" fmla="*/ 38161 w 109705"/>
                  <a:gd name="connsiteY66" fmla="*/ 5623 h 25184"/>
                  <a:gd name="connsiteX67" fmla="*/ 43418 w 109705"/>
                  <a:gd name="connsiteY67" fmla="*/ 3783 h 25184"/>
                  <a:gd name="connsiteX68" fmla="*/ 47924 w 109705"/>
                  <a:gd name="connsiteY68" fmla="*/ 9270 h 25184"/>
                  <a:gd name="connsiteX69" fmla="*/ 47924 w 109705"/>
                  <a:gd name="connsiteY69" fmla="*/ 18301 h 25184"/>
                  <a:gd name="connsiteX70" fmla="*/ 46797 w 109705"/>
                  <a:gd name="connsiteY70" fmla="*/ 18301 h 25184"/>
                  <a:gd name="connsiteX71" fmla="*/ 46797 w 109705"/>
                  <a:gd name="connsiteY71" fmla="*/ 16460 h 25184"/>
                  <a:gd name="connsiteX72" fmla="*/ 46797 w 109705"/>
                  <a:gd name="connsiteY72" fmla="*/ 16460 h 25184"/>
                  <a:gd name="connsiteX73" fmla="*/ 41780 w 109705"/>
                  <a:gd name="connsiteY73" fmla="*/ 18675 h 25184"/>
                  <a:gd name="connsiteX74" fmla="*/ 37479 w 109705"/>
                  <a:gd name="connsiteY74" fmla="*/ 15650 h 25184"/>
                  <a:gd name="connsiteX75" fmla="*/ 37445 w 109705"/>
                  <a:gd name="connsiteY75" fmla="*/ 14620 h 25184"/>
                  <a:gd name="connsiteX76" fmla="*/ 46592 w 109705"/>
                  <a:gd name="connsiteY76" fmla="*/ 15097 h 25184"/>
                  <a:gd name="connsiteX77" fmla="*/ 46592 w 109705"/>
                  <a:gd name="connsiteY77" fmla="*/ 10258 h 25184"/>
                  <a:gd name="connsiteX78" fmla="*/ 38776 w 109705"/>
                  <a:gd name="connsiteY78" fmla="*/ 14552 h 25184"/>
                  <a:gd name="connsiteX79" fmla="*/ 41274 w 109705"/>
                  <a:gd name="connsiteY79" fmla="*/ 17364 h 25184"/>
                  <a:gd name="connsiteX80" fmla="*/ 41780 w 109705"/>
                  <a:gd name="connsiteY80" fmla="*/ 17346 h 25184"/>
                  <a:gd name="connsiteX81" fmla="*/ 46592 w 109705"/>
                  <a:gd name="connsiteY81" fmla="*/ 15097 h 25184"/>
                  <a:gd name="connsiteX82" fmla="*/ 52941 w 109705"/>
                  <a:gd name="connsiteY82" fmla="*/ 14211 h 25184"/>
                  <a:gd name="connsiteX83" fmla="*/ 52941 w 109705"/>
                  <a:gd name="connsiteY83" fmla="*/ 5112 h 25184"/>
                  <a:gd name="connsiteX84" fmla="*/ 50723 w 109705"/>
                  <a:gd name="connsiteY84" fmla="*/ 5112 h 25184"/>
                  <a:gd name="connsiteX85" fmla="*/ 50723 w 109705"/>
                  <a:gd name="connsiteY85" fmla="*/ 4090 h 25184"/>
                  <a:gd name="connsiteX86" fmla="*/ 52975 w 109705"/>
                  <a:gd name="connsiteY86" fmla="*/ 4090 h 25184"/>
                  <a:gd name="connsiteX87" fmla="*/ 52975 w 109705"/>
                  <a:gd name="connsiteY87" fmla="*/ 0 h 25184"/>
                  <a:gd name="connsiteX88" fmla="*/ 54068 w 109705"/>
                  <a:gd name="connsiteY88" fmla="*/ 0 h 25184"/>
                  <a:gd name="connsiteX89" fmla="*/ 54068 w 109705"/>
                  <a:gd name="connsiteY89" fmla="*/ 4090 h 25184"/>
                  <a:gd name="connsiteX90" fmla="*/ 58198 w 109705"/>
                  <a:gd name="connsiteY90" fmla="*/ 4090 h 25184"/>
                  <a:gd name="connsiteX91" fmla="*/ 58198 w 109705"/>
                  <a:gd name="connsiteY91" fmla="*/ 5214 h 25184"/>
                  <a:gd name="connsiteX92" fmla="*/ 54068 w 109705"/>
                  <a:gd name="connsiteY92" fmla="*/ 5214 h 25184"/>
                  <a:gd name="connsiteX93" fmla="*/ 54068 w 109705"/>
                  <a:gd name="connsiteY93" fmla="*/ 14416 h 25184"/>
                  <a:gd name="connsiteX94" fmla="*/ 56491 w 109705"/>
                  <a:gd name="connsiteY94" fmla="*/ 17449 h 25184"/>
                  <a:gd name="connsiteX95" fmla="*/ 58266 w 109705"/>
                  <a:gd name="connsiteY95" fmla="*/ 17006 h 25184"/>
                  <a:gd name="connsiteX96" fmla="*/ 58607 w 109705"/>
                  <a:gd name="connsiteY96" fmla="*/ 18062 h 25184"/>
                  <a:gd name="connsiteX97" fmla="*/ 56286 w 109705"/>
                  <a:gd name="connsiteY97" fmla="*/ 18607 h 25184"/>
                  <a:gd name="connsiteX98" fmla="*/ 52941 w 109705"/>
                  <a:gd name="connsiteY98" fmla="*/ 14211 h 25184"/>
                  <a:gd name="connsiteX99" fmla="*/ 66595 w 109705"/>
                  <a:gd name="connsiteY99" fmla="*/ 11076 h 25184"/>
                  <a:gd name="connsiteX100" fmla="*/ 73961 w 109705"/>
                  <a:gd name="connsiteY100" fmla="*/ 5699 h 25184"/>
                  <a:gd name="connsiteX101" fmla="*/ 79344 w 109705"/>
                  <a:gd name="connsiteY101" fmla="*/ 13052 h 25184"/>
                  <a:gd name="connsiteX102" fmla="*/ 72978 w 109705"/>
                  <a:gd name="connsiteY102" fmla="*/ 18505 h 25184"/>
                  <a:gd name="connsiteX103" fmla="*/ 66434 w 109705"/>
                  <a:gd name="connsiteY103" fmla="*/ 11416 h 25184"/>
                  <a:gd name="connsiteX104" fmla="*/ 66458 w 109705"/>
                  <a:gd name="connsiteY104" fmla="*/ 11076 h 25184"/>
                  <a:gd name="connsiteX105" fmla="*/ 77961 w 109705"/>
                  <a:gd name="connsiteY105" fmla="*/ 11076 h 25184"/>
                  <a:gd name="connsiteX106" fmla="*/ 72978 w 109705"/>
                  <a:gd name="connsiteY106" fmla="*/ 4771 h 25184"/>
                  <a:gd name="connsiteX107" fmla="*/ 67960 w 109705"/>
                  <a:gd name="connsiteY107" fmla="*/ 11076 h 25184"/>
                  <a:gd name="connsiteX108" fmla="*/ 72978 w 109705"/>
                  <a:gd name="connsiteY108" fmla="*/ 17346 h 25184"/>
                  <a:gd name="connsiteX109" fmla="*/ 77825 w 109705"/>
                  <a:gd name="connsiteY109" fmla="*/ 11076 h 25184"/>
                  <a:gd name="connsiteX110" fmla="*/ 83593 w 109705"/>
                  <a:gd name="connsiteY110" fmla="*/ 3987 h 25184"/>
                  <a:gd name="connsiteX111" fmla="*/ 84686 w 109705"/>
                  <a:gd name="connsiteY111" fmla="*/ 3987 h 25184"/>
                  <a:gd name="connsiteX112" fmla="*/ 84686 w 109705"/>
                  <a:gd name="connsiteY112" fmla="*/ 6168 h 25184"/>
                  <a:gd name="connsiteX113" fmla="*/ 84686 w 109705"/>
                  <a:gd name="connsiteY113" fmla="*/ 6168 h 25184"/>
                  <a:gd name="connsiteX114" fmla="*/ 89567 w 109705"/>
                  <a:gd name="connsiteY114" fmla="*/ 3612 h 25184"/>
                  <a:gd name="connsiteX115" fmla="*/ 93868 w 109705"/>
                  <a:gd name="connsiteY115" fmla="*/ 9065 h 25184"/>
                  <a:gd name="connsiteX116" fmla="*/ 93868 w 109705"/>
                  <a:gd name="connsiteY116" fmla="*/ 18130 h 25184"/>
                  <a:gd name="connsiteX117" fmla="*/ 92775 w 109705"/>
                  <a:gd name="connsiteY117" fmla="*/ 18130 h 25184"/>
                  <a:gd name="connsiteX118" fmla="*/ 92775 w 109705"/>
                  <a:gd name="connsiteY118" fmla="*/ 9235 h 25184"/>
                  <a:gd name="connsiteX119" fmla="*/ 89567 w 109705"/>
                  <a:gd name="connsiteY119" fmla="*/ 4805 h 25184"/>
                  <a:gd name="connsiteX120" fmla="*/ 84925 w 109705"/>
                  <a:gd name="connsiteY120" fmla="*/ 7463 h 25184"/>
                  <a:gd name="connsiteX121" fmla="*/ 84925 w 109705"/>
                  <a:gd name="connsiteY121" fmla="*/ 18130 h 25184"/>
                  <a:gd name="connsiteX122" fmla="*/ 83627 w 109705"/>
                  <a:gd name="connsiteY122" fmla="*/ 18130 h 25184"/>
                  <a:gd name="connsiteX123" fmla="*/ 104278 w 109705"/>
                  <a:gd name="connsiteY123" fmla="*/ 3612 h 25184"/>
                  <a:gd name="connsiteX124" fmla="*/ 109706 w 109705"/>
                  <a:gd name="connsiteY124" fmla="*/ 10190 h 25184"/>
                  <a:gd name="connsiteX125" fmla="*/ 109706 w 109705"/>
                  <a:gd name="connsiteY125" fmla="*/ 11246 h 25184"/>
                  <a:gd name="connsiteX126" fmla="*/ 99466 w 109705"/>
                  <a:gd name="connsiteY126" fmla="*/ 11246 h 25184"/>
                  <a:gd name="connsiteX127" fmla="*/ 104343 w 109705"/>
                  <a:gd name="connsiteY127" fmla="*/ 17349 h 25184"/>
                  <a:gd name="connsiteX128" fmla="*/ 104790 w 109705"/>
                  <a:gd name="connsiteY128" fmla="*/ 17380 h 25184"/>
                  <a:gd name="connsiteX129" fmla="*/ 108613 w 109705"/>
                  <a:gd name="connsiteY129" fmla="*/ 16119 h 25184"/>
                  <a:gd name="connsiteX130" fmla="*/ 109159 w 109705"/>
                  <a:gd name="connsiteY130" fmla="*/ 17108 h 25184"/>
                  <a:gd name="connsiteX131" fmla="*/ 104688 w 109705"/>
                  <a:gd name="connsiteY131" fmla="*/ 18505 h 25184"/>
                  <a:gd name="connsiteX132" fmla="*/ 98076 w 109705"/>
                  <a:gd name="connsiteY132" fmla="*/ 11482 h 25184"/>
                  <a:gd name="connsiteX133" fmla="*/ 98100 w 109705"/>
                  <a:gd name="connsiteY133" fmla="*/ 11076 h 25184"/>
                  <a:gd name="connsiteX134" fmla="*/ 104142 w 109705"/>
                  <a:gd name="connsiteY134" fmla="*/ 3612 h 25184"/>
                  <a:gd name="connsiteX135" fmla="*/ 108477 w 109705"/>
                  <a:gd name="connsiteY135" fmla="*/ 10156 h 25184"/>
                  <a:gd name="connsiteX136" fmla="*/ 104278 w 109705"/>
                  <a:gd name="connsiteY136" fmla="*/ 4737 h 25184"/>
                  <a:gd name="connsiteX137" fmla="*/ 99431 w 109705"/>
                  <a:gd name="connsiteY137" fmla="*/ 10156 h 2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9705" h="25184">
                    <a:moveTo>
                      <a:pt x="0" y="21027"/>
                    </a:moveTo>
                    <a:cubicBezTo>
                      <a:pt x="126" y="19621"/>
                      <a:pt x="911" y="18357"/>
                      <a:pt x="2116" y="17619"/>
                    </a:cubicBezTo>
                    <a:lnTo>
                      <a:pt x="2116" y="17619"/>
                    </a:lnTo>
                    <a:cubicBezTo>
                      <a:pt x="1321" y="17137"/>
                      <a:pt x="850" y="16263"/>
                      <a:pt x="887" y="15336"/>
                    </a:cubicBezTo>
                    <a:cubicBezTo>
                      <a:pt x="959" y="14269"/>
                      <a:pt x="1529" y="13297"/>
                      <a:pt x="2423" y="12712"/>
                    </a:cubicBezTo>
                    <a:lnTo>
                      <a:pt x="2423" y="12712"/>
                    </a:lnTo>
                    <a:cubicBezTo>
                      <a:pt x="1300" y="11727"/>
                      <a:pt x="645" y="10317"/>
                      <a:pt x="614" y="8827"/>
                    </a:cubicBezTo>
                    <a:cubicBezTo>
                      <a:pt x="556" y="6117"/>
                      <a:pt x="2710" y="3874"/>
                      <a:pt x="5424" y="3817"/>
                    </a:cubicBezTo>
                    <a:cubicBezTo>
                      <a:pt x="5496" y="3816"/>
                      <a:pt x="5564" y="3816"/>
                      <a:pt x="5632" y="3817"/>
                    </a:cubicBezTo>
                    <a:cubicBezTo>
                      <a:pt x="6277" y="3811"/>
                      <a:pt x="6915" y="3939"/>
                      <a:pt x="7509" y="4192"/>
                    </a:cubicBezTo>
                    <a:lnTo>
                      <a:pt x="12288" y="4192"/>
                    </a:lnTo>
                    <a:lnTo>
                      <a:pt x="12288" y="5282"/>
                    </a:lnTo>
                    <a:lnTo>
                      <a:pt x="8875" y="5282"/>
                    </a:lnTo>
                    <a:cubicBezTo>
                      <a:pt x="9851" y="6149"/>
                      <a:pt x="10421" y="7385"/>
                      <a:pt x="10445" y="8690"/>
                    </a:cubicBezTo>
                    <a:cubicBezTo>
                      <a:pt x="10520" y="11381"/>
                      <a:pt x="8397" y="13623"/>
                      <a:pt x="5704" y="13698"/>
                    </a:cubicBezTo>
                    <a:cubicBezTo>
                      <a:pt x="5632" y="13700"/>
                      <a:pt x="5564" y="13701"/>
                      <a:pt x="5496" y="13700"/>
                    </a:cubicBezTo>
                    <a:cubicBezTo>
                      <a:pt x="4669" y="13711"/>
                      <a:pt x="3857" y="13499"/>
                      <a:pt x="3140" y="13086"/>
                    </a:cubicBezTo>
                    <a:cubicBezTo>
                      <a:pt x="2447" y="13558"/>
                      <a:pt x="2017" y="14329"/>
                      <a:pt x="1980" y="15165"/>
                    </a:cubicBezTo>
                    <a:cubicBezTo>
                      <a:pt x="1980" y="16188"/>
                      <a:pt x="2560" y="17006"/>
                      <a:pt x="4676" y="17006"/>
                    </a:cubicBezTo>
                    <a:lnTo>
                      <a:pt x="7714" y="17006"/>
                    </a:lnTo>
                    <a:cubicBezTo>
                      <a:pt x="10923" y="17006"/>
                      <a:pt x="12391" y="17994"/>
                      <a:pt x="12391" y="20413"/>
                    </a:cubicBezTo>
                    <a:cubicBezTo>
                      <a:pt x="12391" y="22833"/>
                      <a:pt x="9796" y="25185"/>
                      <a:pt x="5564" y="25185"/>
                    </a:cubicBezTo>
                    <a:cubicBezTo>
                      <a:pt x="2253" y="24946"/>
                      <a:pt x="0" y="23412"/>
                      <a:pt x="0" y="21027"/>
                    </a:cubicBezTo>
                    <a:close/>
                    <a:moveTo>
                      <a:pt x="11196" y="20311"/>
                    </a:moveTo>
                    <a:cubicBezTo>
                      <a:pt x="11196" y="18744"/>
                      <a:pt x="10069" y="18164"/>
                      <a:pt x="7782" y="18164"/>
                    </a:cubicBezTo>
                    <a:lnTo>
                      <a:pt x="4745" y="18164"/>
                    </a:lnTo>
                    <a:cubicBezTo>
                      <a:pt x="4157" y="18141"/>
                      <a:pt x="3574" y="18061"/>
                      <a:pt x="3004" y="17926"/>
                    </a:cubicBezTo>
                    <a:cubicBezTo>
                      <a:pt x="1911" y="18529"/>
                      <a:pt x="1205" y="19647"/>
                      <a:pt x="1126" y="20891"/>
                    </a:cubicBezTo>
                    <a:cubicBezTo>
                      <a:pt x="1126" y="22697"/>
                      <a:pt x="2833" y="23890"/>
                      <a:pt x="5837" y="23890"/>
                    </a:cubicBezTo>
                    <a:cubicBezTo>
                      <a:pt x="8841" y="23890"/>
                      <a:pt x="11196" y="22083"/>
                      <a:pt x="11196" y="20311"/>
                    </a:cubicBezTo>
                    <a:close/>
                    <a:moveTo>
                      <a:pt x="9284" y="8622"/>
                    </a:moveTo>
                    <a:cubicBezTo>
                      <a:pt x="9479" y="6599"/>
                      <a:pt x="7998" y="4800"/>
                      <a:pt x="5970" y="4605"/>
                    </a:cubicBezTo>
                    <a:cubicBezTo>
                      <a:pt x="3942" y="4410"/>
                      <a:pt x="2140" y="5891"/>
                      <a:pt x="1946" y="7915"/>
                    </a:cubicBezTo>
                    <a:cubicBezTo>
                      <a:pt x="1922" y="8150"/>
                      <a:pt x="1922" y="8387"/>
                      <a:pt x="1946" y="8622"/>
                    </a:cubicBezTo>
                    <a:cubicBezTo>
                      <a:pt x="1751" y="10645"/>
                      <a:pt x="3232" y="12444"/>
                      <a:pt x="5260" y="12639"/>
                    </a:cubicBezTo>
                    <a:cubicBezTo>
                      <a:pt x="7288" y="12835"/>
                      <a:pt x="9090" y="11353"/>
                      <a:pt x="9284" y="9330"/>
                    </a:cubicBezTo>
                    <a:cubicBezTo>
                      <a:pt x="9308" y="9094"/>
                      <a:pt x="9308" y="8857"/>
                      <a:pt x="9284" y="8622"/>
                    </a:cubicBezTo>
                    <a:close/>
                    <a:moveTo>
                      <a:pt x="15565" y="3987"/>
                    </a:moveTo>
                    <a:lnTo>
                      <a:pt x="16691" y="3987"/>
                    </a:lnTo>
                    <a:lnTo>
                      <a:pt x="16691" y="6611"/>
                    </a:lnTo>
                    <a:lnTo>
                      <a:pt x="16691" y="6611"/>
                    </a:lnTo>
                    <a:cubicBezTo>
                      <a:pt x="17388" y="4955"/>
                      <a:pt x="18931" y="3807"/>
                      <a:pt x="20719" y="3612"/>
                    </a:cubicBezTo>
                    <a:cubicBezTo>
                      <a:pt x="21204" y="3596"/>
                      <a:pt x="21685" y="3702"/>
                      <a:pt x="22119" y="3919"/>
                    </a:cubicBezTo>
                    <a:lnTo>
                      <a:pt x="21811" y="5112"/>
                    </a:lnTo>
                    <a:cubicBezTo>
                      <a:pt x="21412" y="4944"/>
                      <a:pt x="20982" y="4863"/>
                      <a:pt x="20548" y="4873"/>
                    </a:cubicBezTo>
                    <a:cubicBezTo>
                      <a:pt x="19286" y="4873"/>
                      <a:pt x="17749" y="5828"/>
                      <a:pt x="16691" y="8520"/>
                    </a:cubicBezTo>
                    <a:lnTo>
                      <a:pt x="16691" y="18130"/>
                    </a:lnTo>
                    <a:lnTo>
                      <a:pt x="15360" y="18130"/>
                    </a:lnTo>
                    <a:close/>
                    <a:moveTo>
                      <a:pt x="29628" y="3612"/>
                    </a:moveTo>
                    <a:cubicBezTo>
                      <a:pt x="33041" y="3612"/>
                      <a:pt x="35055" y="5998"/>
                      <a:pt x="35055" y="10190"/>
                    </a:cubicBezTo>
                    <a:cubicBezTo>
                      <a:pt x="35089" y="10541"/>
                      <a:pt x="35089" y="10895"/>
                      <a:pt x="35055" y="11246"/>
                    </a:cubicBezTo>
                    <a:lnTo>
                      <a:pt x="24815" y="11246"/>
                    </a:lnTo>
                    <a:cubicBezTo>
                      <a:pt x="24474" y="14276"/>
                      <a:pt x="26658" y="17008"/>
                      <a:pt x="29693" y="17349"/>
                    </a:cubicBezTo>
                    <a:cubicBezTo>
                      <a:pt x="29843" y="17365"/>
                      <a:pt x="29990" y="17376"/>
                      <a:pt x="30140" y="17380"/>
                    </a:cubicBezTo>
                    <a:cubicBezTo>
                      <a:pt x="31516" y="17380"/>
                      <a:pt x="32857" y="16938"/>
                      <a:pt x="33963" y="16119"/>
                    </a:cubicBezTo>
                    <a:lnTo>
                      <a:pt x="34509" y="17108"/>
                    </a:lnTo>
                    <a:cubicBezTo>
                      <a:pt x="33195" y="18015"/>
                      <a:pt x="31635" y="18502"/>
                      <a:pt x="30038" y="18505"/>
                    </a:cubicBezTo>
                    <a:cubicBezTo>
                      <a:pt x="25904" y="17993"/>
                      <a:pt x="22965" y="14232"/>
                      <a:pt x="23481" y="10104"/>
                    </a:cubicBezTo>
                    <a:cubicBezTo>
                      <a:pt x="23887" y="6819"/>
                      <a:pt x="26396" y="4184"/>
                      <a:pt x="29662" y="3612"/>
                    </a:cubicBezTo>
                    <a:close/>
                    <a:moveTo>
                      <a:pt x="33826" y="10156"/>
                    </a:moveTo>
                    <a:cubicBezTo>
                      <a:pt x="33826" y="6543"/>
                      <a:pt x="32188" y="4737"/>
                      <a:pt x="29628" y="4737"/>
                    </a:cubicBezTo>
                    <a:cubicBezTo>
                      <a:pt x="26826" y="4971"/>
                      <a:pt x="24699" y="7351"/>
                      <a:pt x="24781" y="10156"/>
                    </a:cubicBezTo>
                    <a:close/>
                    <a:moveTo>
                      <a:pt x="37445" y="14620"/>
                    </a:moveTo>
                    <a:cubicBezTo>
                      <a:pt x="37445" y="11485"/>
                      <a:pt x="40278" y="9985"/>
                      <a:pt x="46592" y="9270"/>
                    </a:cubicBezTo>
                    <a:cubicBezTo>
                      <a:pt x="46592" y="7088"/>
                      <a:pt x="46012" y="4771"/>
                      <a:pt x="43179" y="4771"/>
                    </a:cubicBezTo>
                    <a:cubicBezTo>
                      <a:pt x="41527" y="4839"/>
                      <a:pt x="39940" y="5423"/>
                      <a:pt x="38639" y="6441"/>
                    </a:cubicBezTo>
                    <a:lnTo>
                      <a:pt x="38161" y="5623"/>
                    </a:lnTo>
                    <a:cubicBezTo>
                      <a:pt x="39694" y="4508"/>
                      <a:pt x="41524" y="3868"/>
                      <a:pt x="43418" y="3783"/>
                    </a:cubicBezTo>
                    <a:cubicBezTo>
                      <a:pt x="46831" y="3783"/>
                      <a:pt x="47924" y="6236"/>
                      <a:pt x="47924" y="9270"/>
                    </a:cubicBezTo>
                    <a:lnTo>
                      <a:pt x="47924" y="18301"/>
                    </a:lnTo>
                    <a:lnTo>
                      <a:pt x="46797" y="18301"/>
                    </a:lnTo>
                    <a:lnTo>
                      <a:pt x="46797" y="16460"/>
                    </a:lnTo>
                    <a:lnTo>
                      <a:pt x="46797" y="16460"/>
                    </a:lnTo>
                    <a:cubicBezTo>
                      <a:pt x="45422" y="17739"/>
                      <a:pt x="43654" y="18519"/>
                      <a:pt x="41780" y="18675"/>
                    </a:cubicBezTo>
                    <a:cubicBezTo>
                      <a:pt x="39755" y="19026"/>
                      <a:pt x="37830" y="17671"/>
                      <a:pt x="37479" y="15650"/>
                    </a:cubicBezTo>
                    <a:cubicBezTo>
                      <a:pt x="37421" y="15310"/>
                      <a:pt x="37407" y="14963"/>
                      <a:pt x="37445" y="14620"/>
                    </a:cubicBezTo>
                    <a:close/>
                    <a:moveTo>
                      <a:pt x="46592" y="15097"/>
                    </a:moveTo>
                    <a:lnTo>
                      <a:pt x="46592" y="10258"/>
                    </a:lnTo>
                    <a:cubicBezTo>
                      <a:pt x="40756" y="10939"/>
                      <a:pt x="38776" y="12303"/>
                      <a:pt x="38776" y="14552"/>
                    </a:cubicBezTo>
                    <a:cubicBezTo>
                      <a:pt x="38687" y="16017"/>
                      <a:pt x="39807" y="17276"/>
                      <a:pt x="41274" y="17364"/>
                    </a:cubicBezTo>
                    <a:cubicBezTo>
                      <a:pt x="41442" y="17374"/>
                      <a:pt x="41612" y="17368"/>
                      <a:pt x="41780" y="17346"/>
                    </a:cubicBezTo>
                    <a:cubicBezTo>
                      <a:pt x="43602" y="17195"/>
                      <a:pt x="45309" y="16397"/>
                      <a:pt x="46592" y="15097"/>
                    </a:cubicBezTo>
                    <a:close/>
                    <a:moveTo>
                      <a:pt x="52941" y="14211"/>
                    </a:moveTo>
                    <a:lnTo>
                      <a:pt x="52941" y="5112"/>
                    </a:lnTo>
                    <a:lnTo>
                      <a:pt x="50723" y="5112"/>
                    </a:lnTo>
                    <a:lnTo>
                      <a:pt x="50723" y="4090"/>
                    </a:lnTo>
                    <a:lnTo>
                      <a:pt x="52975" y="4090"/>
                    </a:lnTo>
                    <a:lnTo>
                      <a:pt x="52975" y="0"/>
                    </a:lnTo>
                    <a:lnTo>
                      <a:pt x="54068" y="0"/>
                    </a:lnTo>
                    <a:lnTo>
                      <a:pt x="54068" y="4090"/>
                    </a:lnTo>
                    <a:lnTo>
                      <a:pt x="58198" y="4090"/>
                    </a:lnTo>
                    <a:lnTo>
                      <a:pt x="58198" y="5214"/>
                    </a:lnTo>
                    <a:lnTo>
                      <a:pt x="54068" y="5214"/>
                    </a:lnTo>
                    <a:lnTo>
                      <a:pt x="54068" y="14416"/>
                    </a:lnTo>
                    <a:cubicBezTo>
                      <a:pt x="54068" y="16222"/>
                      <a:pt x="54511" y="17449"/>
                      <a:pt x="56491" y="17449"/>
                    </a:cubicBezTo>
                    <a:cubicBezTo>
                      <a:pt x="57106" y="17415"/>
                      <a:pt x="57706" y="17265"/>
                      <a:pt x="58266" y="17006"/>
                    </a:cubicBezTo>
                    <a:lnTo>
                      <a:pt x="58607" y="18062"/>
                    </a:lnTo>
                    <a:cubicBezTo>
                      <a:pt x="57867" y="18362"/>
                      <a:pt x="57085" y="18546"/>
                      <a:pt x="56286" y="18607"/>
                    </a:cubicBezTo>
                    <a:cubicBezTo>
                      <a:pt x="53726" y="18505"/>
                      <a:pt x="52941" y="16767"/>
                      <a:pt x="52941" y="14211"/>
                    </a:cubicBezTo>
                    <a:close/>
                    <a:moveTo>
                      <a:pt x="66595" y="11076"/>
                    </a:moveTo>
                    <a:cubicBezTo>
                      <a:pt x="67141" y="7560"/>
                      <a:pt x="70438" y="5153"/>
                      <a:pt x="73961" y="5699"/>
                    </a:cubicBezTo>
                    <a:cubicBezTo>
                      <a:pt x="77480" y="6245"/>
                      <a:pt x="79890" y="9537"/>
                      <a:pt x="79344" y="13052"/>
                    </a:cubicBezTo>
                    <a:cubicBezTo>
                      <a:pt x="78856" y="16187"/>
                      <a:pt x="76156" y="18501"/>
                      <a:pt x="72978" y="18505"/>
                    </a:cubicBezTo>
                    <a:cubicBezTo>
                      <a:pt x="69209" y="18351"/>
                      <a:pt x="66281" y="15177"/>
                      <a:pt x="66434" y="11416"/>
                    </a:cubicBezTo>
                    <a:cubicBezTo>
                      <a:pt x="66441" y="11303"/>
                      <a:pt x="66448" y="11189"/>
                      <a:pt x="66458" y="11076"/>
                    </a:cubicBezTo>
                    <a:close/>
                    <a:moveTo>
                      <a:pt x="77961" y="11076"/>
                    </a:moveTo>
                    <a:cubicBezTo>
                      <a:pt x="77961" y="7361"/>
                      <a:pt x="75845" y="4771"/>
                      <a:pt x="72978" y="4771"/>
                    </a:cubicBezTo>
                    <a:cubicBezTo>
                      <a:pt x="70111" y="4771"/>
                      <a:pt x="67960" y="7361"/>
                      <a:pt x="67960" y="11076"/>
                    </a:cubicBezTo>
                    <a:cubicBezTo>
                      <a:pt x="67960" y="14790"/>
                      <a:pt x="70111" y="17346"/>
                      <a:pt x="72978" y="17346"/>
                    </a:cubicBezTo>
                    <a:cubicBezTo>
                      <a:pt x="75845" y="17346"/>
                      <a:pt x="77825" y="14824"/>
                      <a:pt x="77825" y="11076"/>
                    </a:cubicBezTo>
                    <a:close/>
                    <a:moveTo>
                      <a:pt x="83593" y="3987"/>
                    </a:moveTo>
                    <a:lnTo>
                      <a:pt x="84686" y="3987"/>
                    </a:lnTo>
                    <a:lnTo>
                      <a:pt x="84686" y="6168"/>
                    </a:lnTo>
                    <a:lnTo>
                      <a:pt x="84686" y="6168"/>
                    </a:lnTo>
                    <a:cubicBezTo>
                      <a:pt x="85880" y="4669"/>
                      <a:pt x="87652" y="3742"/>
                      <a:pt x="89567" y="3612"/>
                    </a:cubicBezTo>
                    <a:cubicBezTo>
                      <a:pt x="92502" y="3612"/>
                      <a:pt x="93868" y="5385"/>
                      <a:pt x="93868" y="9065"/>
                    </a:cubicBezTo>
                    <a:lnTo>
                      <a:pt x="93868" y="18130"/>
                    </a:lnTo>
                    <a:lnTo>
                      <a:pt x="92775" y="18130"/>
                    </a:lnTo>
                    <a:lnTo>
                      <a:pt x="92775" y="9235"/>
                    </a:lnTo>
                    <a:cubicBezTo>
                      <a:pt x="92775" y="6236"/>
                      <a:pt x="91820" y="4805"/>
                      <a:pt x="89567" y="4805"/>
                    </a:cubicBezTo>
                    <a:cubicBezTo>
                      <a:pt x="87706" y="4974"/>
                      <a:pt x="86010" y="5945"/>
                      <a:pt x="84925" y="7463"/>
                    </a:cubicBezTo>
                    <a:lnTo>
                      <a:pt x="84925" y="18130"/>
                    </a:lnTo>
                    <a:lnTo>
                      <a:pt x="83627" y="18130"/>
                    </a:lnTo>
                    <a:close/>
                    <a:moveTo>
                      <a:pt x="104278" y="3612"/>
                    </a:moveTo>
                    <a:cubicBezTo>
                      <a:pt x="107692" y="3612"/>
                      <a:pt x="109706" y="5998"/>
                      <a:pt x="109706" y="10190"/>
                    </a:cubicBezTo>
                    <a:cubicBezTo>
                      <a:pt x="109706" y="10530"/>
                      <a:pt x="109706" y="10871"/>
                      <a:pt x="109706" y="11246"/>
                    </a:cubicBezTo>
                    <a:lnTo>
                      <a:pt x="99466" y="11246"/>
                    </a:lnTo>
                    <a:cubicBezTo>
                      <a:pt x="99124" y="14276"/>
                      <a:pt x="101309" y="17008"/>
                      <a:pt x="104343" y="17349"/>
                    </a:cubicBezTo>
                    <a:cubicBezTo>
                      <a:pt x="104493" y="17365"/>
                      <a:pt x="104640" y="17376"/>
                      <a:pt x="104790" y="17380"/>
                    </a:cubicBezTo>
                    <a:cubicBezTo>
                      <a:pt x="106166" y="17380"/>
                      <a:pt x="107507" y="16938"/>
                      <a:pt x="108613" y="16119"/>
                    </a:cubicBezTo>
                    <a:lnTo>
                      <a:pt x="109159" y="17108"/>
                    </a:lnTo>
                    <a:cubicBezTo>
                      <a:pt x="107842" y="18009"/>
                      <a:pt x="106285" y="18496"/>
                      <a:pt x="104688" y="18505"/>
                    </a:cubicBezTo>
                    <a:cubicBezTo>
                      <a:pt x="100920" y="18389"/>
                      <a:pt x="97960" y="15244"/>
                      <a:pt x="98076" y="11482"/>
                    </a:cubicBezTo>
                    <a:cubicBezTo>
                      <a:pt x="98080" y="11346"/>
                      <a:pt x="98086" y="11211"/>
                      <a:pt x="98100" y="11076"/>
                    </a:cubicBezTo>
                    <a:cubicBezTo>
                      <a:pt x="97721" y="7354"/>
                      <a:pt x="100418" y="4023"/>
                      <a:pt x="104142" y="3612"/>
                    </a:cubicBezTo>
                    <a:close/>
                    <a:moveTo>
                      <a:pt x="108477" y="10156"/>
                    </a:moveTo>
                    <a:cubicBezTo>
                      <a:pt x="108477" y="6543"/>
                      <a:pt x="106838" y="4737"/>
                      <a:pt x="104278" y="4737"/>
                    </a:cubicBezTo>
                    <a:cubicBezTo>
                      <a:pt x="101476" y="4971"/>
                      <a:pt x="99349" y="7351"/>
                      <a:pt x="99431" y="10156"/>
                    </a:cubicBezTo>
                    <a:close/>
                  </a:path>
                </a:pathLst>
              </a:custGeom>
              <a:solidFill>
                <a:srgbClr val="32897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Graphic 204">
                <a:extLst>
                  <a:ext uri="{FF2B5EF4-FFF2-40B4-BE49-F238E27FC236}">
                    <a16:creationId xmlns:a16="http://schemas.microsoft.com/office/drawing/2014/main" id="{1127B06C-A120-3443-A90A-D3F3D827A829}"/>
                  </a:ext>
                </a:extLst>
              </p:cNvPr>
              <p:cNvSpPr/>
              <p:nvPr/>
            </p:nvSpPr>
            <p:spPr>
              <a:xfrm>
                <a:off x="10950452" y="2987740"/>
                <a:ext cx="173364" cy="28660"/>
              </a:xfrm>
              <a:custGeom>
                <a:avLst/>
                <a:gdLst>
                  <a:gd name="connsiteX0" fmla="*/ 68 w 173364"/>
                  <a:gd name="connsiteY0" fmla="*/ 2590 h 28660"/>
                  <a:gd name="connsiteX1" fmla="*/ 12834 w 173364"/>
                  <a:gd name="connsiteY1" fmla="*/ 2590 h 28660"/>
                  <a:gd name="connsiteX2" fmla="*/ 12834 w 173364"/>
                  <a:gd name="connsiteY2" fmla="*/ 6441 h 28660"/>
                  <a:gd name="connsiteX3" fmla="*/ 4608 w 173364"/>
                  <a:gd name="connsiteY3" fmla="*/ 6441 h 28660"/>
                  <a:gd name="connsiteX4" fmla="*/ 4608 w 173364"/>
                  <a:gd name="connsiteY4" fmla="*/ 10531 h 28660"/>
                  <a:gd name="connsiteX5" fmla="*/ 11435 w 173364"/>
                  <a:gd name="connsiteY5" fmla="*/ 10531 h 28660"/>
                  <a:gd name="connsiteX6" fmla="*/ 11435 w 173364"/>
                  <a:gd name="connsiteY6" fmla="*/ 14382 h 28660"/>
                  <a:gd name="connsiteX7" fmla="*/ 4608 w 173364"/>
                  <a:gd name="connsiteY7" fmla="*/ 14382 h 28660"/>
                  <a:gd name="connsiteX8" fmla="*/ 4608 w 173364"/>
                  <a:gd name="connsiteY8" fmla="*/ 19085 h 28660"/>
                  <a:gd name="connsiteX9" fmla="*/ 13073 w 173364"/>
                  <a:gd name="connsiteY9" fmla="*/ 19085 h 28660"/>
                  <a:gd name="connsiteX10" fmla="*/ 13073 w 173364"/>
                  <a:gd name="connsiteY10" fmla="*/ 22936 h 28660"/>
                  <a:gd name="connsiteX11" fmla="*/ 0 w 173364"/>
                  <a:gd name="connsiteY11" fmla="*/ 22936 h 28660"/>
                  <a:gd name="connsiteX12" fmla="*/ 18569 w 173364"/>
                  <a:gd name="connsiteY12" fmla="*/ 14859 h 28660"/>
                  <a:gd name="connsiteX13" fmla="*/ 14097 w 173364"/>
                  <a:gd name="connsiteY13" fmla="*/ 7464 h 28660"/>
                  <a:gd name="connsiteX14" fmla="*/ 19012 w 173364"/>
                  <a:gd name="connsiteY14" fmla="*/ 7464 h 28660"/>
                  <a:gd name="connsiteX15" fmla="*/ 20412 w 173364"/>
                  <a:gd name="connsiteY15" fmla="*/ 9951 h 28660"/>
                  <a:gd name="connsiteX16" fmla="*/ 21709 w 173364"/>
                  <a:gd name="connsiteY16" fmla="*/ 12575 h 28660"/>
                  <a:gd name="connsiteX17" fmla="*/ 21709 w 173364"/>
                  <a:gd name="connsiteY17" fmla="*/ 12575 h 28660"/>
                  <a:gd name="connsiteX18" fmla="*/ 22767 w 173364"/>
                  <a:gd name="connsiteY18" fmla="*/ 9951 h 28660"/>
                  <a:gd name="connsiteX19" fmla="*/ 23825 w 173364"/>
                  <a:gd name="connsiteY19" fmla="*/ 7464 h 28660"/>
                  <a:gd name="connsiteX20" fmla="*/ 28570 w 173364"/>
                  <a:gd name="connsiteY20" fmla="*/ 7464 h 28660"/>
                  <a:gd name="connsiteX21" fmla="*/ 24098 w 173364"/>
                  <a:gd name="connsiteY21" fmla="*/ 15404 h 28660"/>
                  <a:gd name="connsiteX22" fmla="*/ 28877 w 173364"/>
                  <a:gd name="connsiteY22" fmla="*/ 22936 h 28660"/>
                  <a:gd name="connsiteX23" fmla="*/ 24064 w 173364"/>
                  <a:gd name="connsiteY23" fmla="*/ 22936 h 28660"/>
                  <a:gd name="connsiteX24" fmla="*/ 22562 w 173364"/>
                  <a:gd name="connsiteY24" fmla="*/ 20380 h 28660"/>
                  <a:gd name="connsiteX25" fmla="*/ 21095 w 173364"/>
                  <a:gd name="connsiteY25" fmla="*/ 17687 h 28660"/>
                  <a:gd name="connsiteX26" fmla="*/ 21095 w 173364"/>
                  <a:gd name="connsiteY26" fmla="*/ 17687 h 28660"/>
                  <a:gd name="connsiteX27" fmla="*/ 19900 w 173364"/>
                  <a:gd name="connsiteY27" fmla="*/ 20380 h 28660"/>
                  <a:gd name="connsiteX28" fmla="*/ 18705 w 173364"/>
                  <a:gd name="connsiteY28" fmla="*/ 22936 h 28660"/>
                  <a:gd name="connsiteX29" fmla="*/ 13824 w 173364"/>
                  <a:gd name="connsiteY29" fmla="*/ 22936 h 28660"/>
                  <a:gd name="connsiteX30" fmla="*/ 31471 w 173364"/>
                  <a:gd name="connsiteY30" fmla="*/ 7464 h 28660"/>
                  <a:gd name="connsiteX31" fmla="*/ 35328 w 173364"/>
                  <a:gd name="connsiteY31" fmla="*/ 7464 h 28660"/>
                  <a:gd name="connsiteX32" fmla="*/ 35670 w 173364"/>
                  <a:gd name="connsiteY32" fmla="*/ 8963 h 28660"/>
                  <a:gd name="connsiteX33" fmla="*/ 35670 w 173364"/>
                  <a:gd name="connsiteY33" fmla="*/ 8963 h 28660"/>
                  <a:gd name="connsiteX34" fmla="*/ 40107 w 173364"/>
                  <a:gd name="connsiteY34" fmla="*/ 7089 h 28660"/>
                  <a:gd name="connsiteX35" fmla="*/ 46149 w 173364"/>
                  <a:gd name="connsiteY35" fmla="*/ 14927 h 28660"/>
                  <a:gd name="connsiteX36" fmla="*/ 39629 w 173364"/>
                  <a:gd name="connsiteY36" fmla="*/ 23310 h 28660"/>
                  <a:gd name="connsiteX37" fmla="*/ 35943 w 173364"/>
                  <a:gd name="connsiteY37" fmla="*/ 21675 h 28660"/>
                  <a:gd name="connsiteX38" fmla="*/ 35943 w 173364"/>
                  <a:gd name="connsiteY38" fmla="*/ 24128 h 28660"/>
                  <a:gd name="connsiteX39" fmla="*/ 35943 w 173364"/>
                  <a:gd name="connsiteY39" fmla="*/ 28661 h 28660"/>
                  <a:gd name="connsiteX40" fmla="*/ 31369 w 173364"/>
                  <a:gd name="connsiteY40" fmla="*/ 28661 h 28660"/>
                  <a:gd name="connsiteX41" fmla="*/ 41404 w 173364"/>
                  <a:gd name="connsiteY41" fmla="*/ 14995 h 28660"/>
                  <a:gd name="connsiteX42" fmla="*/ 38708 w 173364"/>
                  <a:gd name="connsiteY42" fmla="*/ 10837 h 28660"/>
                  <a:gd name="connsiteX43" fmla="*/ 36045 w 173364"/>
                  <a:gd name="connsiteY43" fmla="*/ 12201 h 28660"/>
                  <a:gd name="connsiteX44" fmla="*/ 36045 w 173364"/>
                  <a:gd name="connsiteY44" fmla="*/ 18573 h 28660"/>
                  <a:gd name="connsiteX45" fmla="*/ 38537 w 173364"/>
                  <a:gd name="connsiteY45" fmla="*/ 19562 h 28660"/>
                  <a:gd name="connsiteX46" fmla="*/ 41404 w 173364"/>
                  <a:gd name="connsiteY46" fmla="*/ 14995 h 28660"/>
                  <a:gd name="connsiteX47" fmla="*/ 48231 w 173364"/>
                  <a:gd name="connsiteY47" fmla="*/ 15200 h 28660"/>
                  <a:gd name="connsiteX48" fmla="*/ 55310 w 173364"/>
                  <a:gd name="connsiteY48" fmla="*/ 7102 h 28660"/>
                  <a:gd name="connsiteX49" fmla="*/ 55570 w 173364"/>
                  <a:gd name="connsiteY49" fmla="*/ 7089 h 28660"/>
                  <a:gd name="connsiteX50" fmla="*/ 62219 w 173364"/>
                  <a:gd name="connsiteY50" fmla="*/ 13537 h 28660"/>
                  <a:gd name="connsiteX51" fmla="*/ 62157 w 173364"/>
                  <a:gd name="connsiteY51" fmla="*/ 14518 h 28660"/>
                  <a:gd name="connsiteX52" fmla="*/ 61953 w 173364"/>
                  <a:gd name="connsiteY52" fmla="*/ 16529 h 28660"/>
                  <a:gd name="connsiteX53" fmla="*/ 52702 w 173364"/>
                  <a:gd name="connsiteY53" fmla="*/ 16529 h 28660"/>
                  <a:gd name="connsiteX54" fmla="*/ 56706 w 173364"/>
                  <a:gd name="connsiteY54" fmla="*/ 19939 h 28660"/>
                  <a:gd name="connsiteX55" fmla="*/ 56730 w 173364"/>
                  <a:gd name="connsiteY55" fmla="*/ 19937 h 28660"/>
                  <a:gd name="connsiteX56" fmla="*/ 60144 w 173364"/>
                  <a:gd name="connsiteY56" fmla="*/ 18914 h 28660"/>
                  <a:gd name="connsiteX57" fmla="*/ 61645 w 173364"/>
                  <a:gd name="connsiteY57" fmla="*/ 21709 h 28660"/>
                  <a:gd name="connsiteX58" fmla="*/ 56150 w 173364"/>
                  <a:gd name="connsiteY58" fmla="*/ 23447 h 28660"/>
                  <a:gd name="connsiteX59" fmla="*/ 48176 w 173364"/>
                  <a:gd name="connsiteY59" fmla="*/ 16299 h 28660"/>
                  <a:gd name="connsiteX60" fmla="*/ 48197 w 173364"/>
                  <a:gd name="connsiteY60" fmla="*/ 15200 h 28660"/>
                  <a:gd name="connsiteX61" fmla="*/ 58232 w 173364"/>
                  <a:gd name="connsiteY61" fmla="*/ 13496 h 28660"/>
                  <a:gd name="connsiteX62" fmla="*/ 55672 w 173364"/>
                  <a:gd name="connsiteY62" fmla="*/ 10565 h 28660"/>
                  <a:gd name="connsiteX63" fmla="*/ 52634 w 173364"/>
                  <a:gd name="connsiteY63" fmla="*/ 13496 h 28660"/>
                  <a:gd name="connsiteX64" fmla="*/ 64444 w 173364"/>
                  <a:gd name="connsiteY64" fmla="*/ 15200 h 28660"/>
                  <a:gd name="connsiteX65" fmla="*/ 71872 w 173364"/>
                  <a:gd name="connsiteY65" fmla="*/ 7091 h 28660"/>
                  <a:gd name="connsiteX66" fmla="*/ 72500 w 173364"/>
                  <a:gd name="connsiteY66" fmla="*/ 7089 h 28660"/>
                  <a:gd name="connsiteX67" fmla="*/ 77040 w 173364"/>
                  <a:gd name="connsiteY67" fmla="*/ 8725 h 28660"/>
                  <a:gd name="connsiteX68" fmla="*/ 74855 w 173364"/>
                  <a:gd name="connsiteY68" fmla="*/ 11689 h 28660"/>
                  <a:gd name="connsiteX69" fmla="*/ 72773 w 173364"/>
                  <a:gd name="connsiteY69" fmla="*/ 10769 h 28660"/>
                  <a:gd name="connsiteX70" fmla="*/ 69121 w 173364"/>
                  <a:gd name="connsiteY70" fmla="*/ 15200 h 28660"/>
                  <a:gd name="connsiteX71" fmla="*/ 72534 w 173364"/>
                  <a:gd name="connsiteY71" fmla="*/ 19596 h 28660"/>
                  <a:gd name="connsiteX72" fmla="*/ 75333 w 173364"/>
                  <a:gd name="connsiteY72" fmla="*/ 18471 h 28660"/>
                  <a:gd name="connsiteX73" fmla="*/ 77142 w 173364"/>
                  <a:gd name="connsiteY73" fmla="*/ 21470 h 28660"/>
                  <a:gd name="connsiteX74" fmla="*/ 72022 w 173364"/>
                  <a:gd name="connsiteY74" fmla="*/ 23310 h 28660"/>
                  <a:gd name="connsiteX75" fmla="*/ 64383 w 173364"/>
                  <a:gd name="connsiteY75" fmla="*/ 16013 h 28660"/>
                  <a:gd name="connsiteX76" fmla="*/ 64410 w 173364"/>
                  <a:gd name="connsiteY76" fmla="*/ 15200 h 28660"/>
                  <a:gd name="connsiteX77" fmla="*/ 80214 w 173364"/>
                  <a:gd name="connsiteY77" fmla="*/ 17312 h 28660"/>
                  <a:gd name="connsiteX78" fmla="*/ 80214 w 173364"/>
                  <a:gd name="connsiteY78" fmla="*/ 11042 h 28660"/>
                  <a:gd name="connsiteX79" fmla="*/ 78098 w 173364"/>
                  <a:gd name="connsiteY79" fmla="*/ 11042 h 28660"/>
                  <a:gd name="connsiteX80" fmla="*/ 78098 w 173364"/>
                  <a:gd name="connsiteY80" fmla="*/ 7634 h 28660"/>
                  <a:gd name="connsiteX81" fmla="*/ 80487 w 173364"/>
                  <a:gd name="connsiteY81" fmla="*/ 7634 h 28660"/>
                  <a:gd name="connsiteX82" fmla="*/ 81033 w 173364"/>
                  <a:gd name="connsiteY82" fmla="*/ 3510 h 28660"/>
                  <a:gd name="connsiteX83" fmla="*/ 84822 w 173364"/>
                  <a:gd name="connsiteY83" fmla="*/ 3510 h 28660"/>
                  <a:gd name="connsiteX84" fmla="*/ 84822 w 173364"/>
                  <a:gd name="connsiteY84" fmla="*/ 7634 h 28660"/>
                  <a:gd name="connsiteX85" fmla="*/ 88543 w 173364"/>
                  <a:gd name="connsiteY85" fmla="*/ 7634 h 28660"/>
                  <a:gd name="connsiteX86" fmla="*/ 88543 w 173364"/>
                  <a:gd name="connsiteY86" fmla="*/ 11042 h 28660"/>
                  <a:gd name="connsiteX87" fmla="*/ 84822 w 173364"/>
                  <a:gd name="connsiteY87" fmla="*/ 11042 h 28660"/>
                  <a:gd name="connsiteX88" fmla="*/ 84822 w 173364"/>
                  <a:gd name="connsiteY88" fmla="*/ 17244 h 28660"/>
                  <a:gd name="connsiteX89" fmla="*/ 86836 w 173364"/>
                  <a:gd name="connsiteY89" fmla="*/ 19698 h 28660"/>
                  <a:gd name="connsiteX90" fmla="*/ 88304 w 173364"/>
                  <a:gd name="connsiteY90" fmla="*/ 19425 h 28660"/>
                  <a:gd name="connsiteX91" fmla="*/ 89021 w 173364"/>
                  <a:gd name="connsiteY91" fmla="*/ 22833 h 28660"/>
                  <a:gd name="connsiteX92" fmla="*/ 85607 w 173364"/>
                  <a:gd name="connsiteY92" fmla="*/ 23413 h 28660"/>
                  <a:gd name="connsiteX93" fmla="*/ 80180 w 173364"/>
                  <a:gd name="connsiteY93" fmla="*/ 17312 h 28660"/>
                  <a:gd name="connsiteX94" fmla="*/ 90249 w 173364"/>
                  <a:gd name="connsiteY94" fmla="*/ 18642 h 28660"/>
                  <a:gd name="connsiteX95" fmla="*/ 98953 w 173364"/>
                  <a:gd name="connsiteY95" fmla="*/ 12950 h 28660"/>
                  <a:gd name="connsiteX96" fmla="*/ 96967 w 173364"/>
                  <a:gd name="connsiteY96" fmla="*/ 10716 h 28660"/>
                  <a:gd name="connsiteX97" fmla="*/ 96530 w 173364"/>
                  <a:gd name="connsiteY97" fmla="*/ 10735 h 28660"/>
                  <a:gd name="connsiteX98" fmla="*/ 92400 w 173364"/>
                  <a:gd name="connsiteY98" fmla="*/ 12132 h 28660"/>
                  <a:gd name="connsiteX99" fmla="*/ 90761 w 173364"/>
                  <a:gd name="connsiteY99" fmla="*/ 9099 h 28660"/>
                  <a:gd name="connsiteX100" fmla="*/ 97383 w 173364"/>
                  <a:gd name="connsiteY100" fmla="*/ 7089 h 28660"/>
                  <a:gd name="connsiteX101" fmla="*/ 103562 w 173364"/>
                  <a:gd name="connsiteY101" fmla="*/ 13905 h 28660"/>
                  <a:gd name="connsiteX102" fmla="*/ 103562 w 173364"/>
                  <a:gd name="connsiteY102" fmla="*/ 22765 h 28660"/>
                  <a:gd name="connsiteX103" fmla="*/ 99807 w 173364"/>
                  <a:gd name="connsiteY103" fmla="*/ 22765 h 28660"/>
                  <a:gd name="connsiteX104" fmla="*/ 99465 w 173364"/>
                  <a:gd name="connsiteY104" fmla="*/ 21163 h 28660"/>
                  <a:gd name="connsiteX105" fmla="*/ 99465 w 173364"/>
                  <a:gd name="connsiteY105" fmla="*/ 21163 h 28660"/>
                  <a:gd name="connsiteX106" fmla="*/ 94960 w 173364"/>
                  <a:gd name="connsiteY106" fmla="*/ 23140 h 28660"/>
                  <a:gd name="connsiteX107" fmla="*/ 90222 w 173364"/>
                  <a:gd name="connsiteY107" fmla="*/ 18957 h 28660"/>
                  <a:gd name="connsiteX108" fmla="*/ 90215 w 173364"/>
                  <a:gd name="connsiteY108" fmla="*/ 18642 h 28660"/>
                  <a:gd name="connsiteX109" fmla="*/ 98953 w 173364"/>
                  <a:gd name="connsiteY109" fmla="*/ 18437 h 28660"/>
                  <a:gd name="connsiteX110" fmla="*/ 98953 w 173364"/>
                  <a:gd name="connsiteY110" fmla="*/ 15711 h 28660"/>
                  <a:gd name="connsiteX111" fmla="*/ 94619 w 173364"/>
                  <a:gd name="connsiteY111" fmla="*/ 18267 h 28660"/>
                  <a:gd name="connsiteX112" fmla="*/ 96428 w 173364"/>
                  <a:gd name="connsiteY112" fmla="*/ 19766 h 28660"/>
                  <a:gd name="connsiteX113" fmla="*/ 98919 w 173364"/>
                  <a:gd name="connsiteY113" fmla="*/ 18437 h 28660"/>
                  <a:gd name="connsiteX114" fmla="*/ 107487 w 173364"/>
                  <a:gd name="connsiteY114" fmla="*/ 17312 h 28660"/>
                  <a:gd name="connsiteX115" fmla="*/ 107487 w 173364"/>
                  <a:gd name="connsiteY115" fmla="*/ 11042 h 28660"/>
                  <a:gd name="connsiteX116" fmla="*/ 105336 w 173364"/>
                  <a:gd name="connsiteY116" fmla="*/ 11042 h 28660"/>
                  <a:gd name="connsiteX117" fmla="*/ 105336 w 173364"/>
                  <a:gd name="connsiteY117" fmla="*/ 7634 h 28660"/>
                  <a:gd name="connsiteX118" fmla="*/ 107726 w 173364"/>
                  <a:gd name="connsiteY118" fmla="*/ 7634 h 28660"/>
                  <a:gd name="connsiteX119" fmla="*/ 108272 w 173364"/>
                  <a:gd name="connsiteY119" fmla="*/ 3510 h 28660"/>
                  <a:gd name="connsiteX120" fmla="*/ 112061 w 173364"/>
                  <a:gd name="connsiteY120" fmla="*/ 3510 h 28660"/>
                  <a:gd name="connsiteX121" fmla="*/ 112061 w 173364"/>
                  <a:gd name="connsiteY121" fmla="*/ 7634 h 28660"/>
                  <a:gd name="connsiteX122" fmla="*/ 115781 w 173364"/>
                  <a:gd name="connsiteY122" fmla="*/ 7634 h 28660"/>
                  <a:gd name="connsiteX123" fmla="*/ 115781 w 173364"/>
                  <a:gd name="connsiteY123" fmla="*/ 11042 h 28660"/>
                  <a:gd name="connsiteX124" fmla="*/ 112061 w 173364"/>
                  <a:gd name="connsiteY124" fmla="*/ 11042 h 28660"/>
                  <a:gd name="connsiteX125" fmla="*/ 112061 w 173364"/>
                  <a:gd name="connsiteY125" fmla="*/ 17244 h 28660"/>
                  <a:gd name="connsiteX126" fmla="*/ 114075 w 173364"/>
                  <a:gd name="connsiteY126" fmla="*/ 19698 h 28660"/>
                  <a:gd name="connsiteX127" fmla="*/ 115542 w 173364"/>
                  <a:gd name="connsiteY127" fmla="*/ 19425 h 28660"/>
                  <a:gd name="connsiteX128" fmla="*/ 116259 w 173364"/>
                  <a:gd name="connsiteY128" fmla="*/ 22833 h 28660"/>
                  <a:gd name="connsiteX129" fmla="*/ 112846 w 173364"/>
                  <a:gd name="connsiteY129" fmla="*/ 23413 h 28660"/>
                  <a:gd name="connsiteX130" fmla="*/ 107453 w 173364"/>
                  <a:gd name="connsiteY130" fmla="*/ 17312 h 28660"/>
                  <a:gd name="connsiteX131" fmla="*/ 118512 w 173364"/>
                  <a:gd name="connsiteY131" fmla="*/ 2761 h 28660"/>
                  <a:gd name="connsiteX132" fmla="*/ 120929 w 173364"/>
                  <a:gd name="connsiteY132" fmla="*/ 6 h 28660"/>
                  <a:gd name="connsiteX133" fmla="*/ 123690 w 173364"/>
                  <a:gd name="connsiteY133" fmla="*/ 2420 h 28660"/>
                  <a:gd name="connsiteX134" fmla="*/ 121270 w 173364"/>
                  <a:gd name="connsiteY134" fmla="*/ 5175 h 28660"/>
                  <a:gd name="connsiteX135" fmla="*/ 121106 w 173364"/>
                  <a:gd name="connsiteY135" fmla="*/ 5180 h 28660"/>
                  <a:gd name="connsiteX136" fmla="*/ 118492 w 173364"/>
                  <a:gd name="connsiteY136" fmla="*/ 3119 h 28660"/>
                  <a:gd name="connsiteX137" fmla="*/ 118478 w 173364"/>
                  <a:gd name="connsiteY137" fmla="*/ 2761 h 28660"/>
                  <a:gd name="connsiteX138" fmla="*/ 118819 w 173364"/>
                  <a:gd name="connsiteY138" fmla="*/ 7464 h 28660"/>
                  <a:gd name="connsiteX139" fmla="*/ 123393 w 173364"/>
                  <a:gd name="connsiteY139" fmla="*/ 7464 h 28660"/>
                  <a:gd name="connsiteX140" fmla="*/ 123393 w 173364"/>
                  <a:gd name="connsiteY140" fmla="*/ 22936 h 28660"/>
                  <a:gd name="connsiteX141" fmla="*/ 118819 w 173364"/>
                  <a:gd name="connsiteY141" fmla="*/ 22936 h 28660"/>
                  <a:gd name="connsiteX142" fmla="*/ 126533 w 173364"/>
                  <a:gd name="connsiteY142" fmla="*/ 15200 h 28660"/>
                  <a:gd name="connsiteX143" fmla="*/ 134637 w 173364"/>
                  <a:gd name="connsiteY143" fmla="*/ 8199 h 28660"/>
                  <a:gd name="connsiteX144" fmla="*/ 141648 w 173364"/>
                  <a:gd name="connsiteY144" fmla="*/ 16290 h 28660"/>
                  <a:gd name="connsiteX145" fmla="*/ 134077 w 173364"/>
                  <a:gd name="connsiteY145" fmla="*/ 23310 h 28660"/>
                  <a:gd name="connsiteX146" fmla="*/ 126479 w 173364"/>
                  <a:gd name="connsiteY146" fmla="*/ 15765 h 28660"/>
                  <a:gd name="connsiteX147" fmla="*/ 126499 w 173364"/>
                  <a:gd name="connsiteY147" fmla="*/ 15200 h 28660"/>
                  <a:gd name="connsiteX148" fmla="*/ 136774 w 173364"/>
                  <a:gd name="connsiteY148" fmla="*/ 15200 h 28660"/>
                  <a:gd name="connsiteX149" fmla="*/ 133906 w 173364"/>
                  <a:gd name="connsiteY149" fmla="*/ 10769 h 28660"/>
                  <a:gd name="connsiteX150" fmla="*/ 131073 w 173364"/>
                  <a:gd name="connsiteY150" fmla="*/ 15200 h 28660"/>
                  <a:gd name="connsiteX151" fmla="*/ 133906 w 173364"/>
                  <a:gd name="connsiteY151" fmla="*/ 19596 h 28660"/>
                  <a:gd name="connsiteX152" fmla="*/ 136910 w 173364"/>
                  <a:gd name="connsiteY152" fmla="*/ 15200 h 28660"/>
                  <a:gd name="connsiteX153" fmla="*/ 144590 w 173364"/>
                  <a:gd name="connsiteY153" fmla="*/ 7464 h 28660"/>
                  <a:gd name="connsiteX154" fmla="*/ 148345 w 173364"/>
                  <a:gd name="connsiteY154" fmla="*/ 7464 h 28660"/>
                  <a:gd name="connsiteX155" fmla="*/ 148686 w 173364"/>
                  <a:gd name="connsiteY155" fmla="*/ 9406 h 28660"/>
                  <a:gd name="connsiteX156" fmla="*/ 148686 w 173364"/>
                  <a:gd name="connsiteY156" fmla="*/ 9406 h 28660"/>
                  <a:gd name="connsiteX157" fmla="*/ 153670 w 173364"/>
                  <a:gd name="connsiteY157" fmla="*/ 7089 h 28660"/>
                  <a:gd name="connsiteX158" fmla="*/ 158483 w 173364"/>
                  <a:gd name="connsiteY158" fmla="*/ 13325 h 28660"/>
                  <a:gd name="connsiteX159" fmla="*/ 158483 w 173364"/>
                  <a:gd name="connsiteY159" fmla="*/ 22936 h 28660"/>
                  <a:gd name="connsiteX160" fmla="*/ 153909 w 173364"/>
                  <a:gd name="connsiteY160" fmla="*/ 22936 h 28660"/>
                  <a:gd name="connsiteX161" fmla="*/ 153909 w 173364"/>
                  <a:gd name="connsiteY161" fmla="*/ 13905 h 28660"/>
                  <a:gd name="connsiteX162" fmla="*/ 151963 w 173364"/>
                  <a:gd name="connsiteY162" fmla="*/ 10974 h 28660"/>
                  <a:gd name="connsiteX163" fmla="*/ 149096 w 173364"/>
                  <a:gd name="connsiteY163" fmla="*/ 12473 h 28660"/>
                  <a:gd name="connsiteX164" fmla="*/ 149096 w 173364"/>
                  <a:gd name="connsiteY164" fmla="*/ 22936 h 28660"/>
                  <a:gd name="connsiteX165" fmla="*/ 144488 w 173364"/>
                  <a:gd name="connsiteY165" fmla="*/ 22936 h 28660"/>
                  <a:gd name="connsiteX166" fmla="*/ 161111 w 173364"/>
                  <a:gd name="connsiteY166" fmla="*/ 21095 h 28660"/>
                  <a:gd name="connsiteX167" fmla="*/ 163159 w 173364"/>
                  <a:gd name="connsiteY167" fmla="*/ 18233 h 28660"/>
                  <a:gd name="connsiteX168" fmla="*/ 167187 w 173364"/>
                  <a:gd name="connsiteY168" fmla="*/ 19868 h 28660"/>
                  <a:gd name="connsiteX169" fmla="*/ 169132 w 173364"/>
                  <a:gd name="connsiteY169" fmla="*/ 18539 h 28660"/>
                  <a:gd name="connsiteX170" fmla="*/ 165992 w 173364"/>
                  <a:gd name="connsiteY170" fmla="*/ 16426 h 28660"/>
                  <a:gd name="connsiteX171" fmla="*/ 161964 w 173364"/>
                  <a:gd name="connsiteY171" fmla="*/ 11894 h 28660"/>
                  <a:gd name="connsiteX172" fmla="*/ 167903 w 173364"/>
                  <a:gd name="connsiteY172" fmla="*/ 7055 h 28660"/>
                  <a:gd name="connsiteX173" fmla="*/ 173365 w 173364"/>
                  <a:gd name="connsiteY173" fmla="*/ 8997 h 28660"/>
                  <a:gd name="connsiteX174" fmla="*/ 171317 w 173364"/>
                  <a:gd name="connsiteY174" fmla="*/ 11758 h 28660"/>
                  <a:gd name="connsiteX175" fmla="*/ 167903 w 173364"/>
                  <a:gd name="connsiteY175" fmla="*/ 10428 h 28660"/>
                  <a:gd name="connsiteX176" fmla="*/ 166129 w 173364"/>
                  <a:gd name="connsiteY176" fmla="*/ 11655 h 28660"/>
                  <a:gd name="connsiteX177" fmla="*/ 169098 w 173364"/>
                  <a:gd name="connsiteY177" fmla="*/ 13632 h 28660"/>
                  <a:gd name="connsiteX178" fmla="*/ 173297 w 173364"/>
                  <a:gd name="connsiteY178" fmla="*/ 18267 h 28660"/>
                  <a:gd name="connsiteX179" fmla="*/ 166914 w 173364"/>
                  <a:gd name="connsiteY179" fmla="*/ 23276 h 28660"/>
                  <a:gd name="connsiteX180" fmla="*/ 161247 w 173364"/>
                  <a:gd name="connsiteY180" fmla="*/ 21129 h 2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73364" h="28660">
                    <a:moveTo>
                      <a:pt x="68" y="2590"/>
                    </a:moveTo>
                    <a:lnTo>
                      <a:pt x="12834" y="2590"/>
                    </a:lnTo>
                    <a:lnTo>
                      <a:pt x="12834" y="6441"/>
                    </a:lnTo>
                    <a:lnTo>
                      <a:pt x="4608" y="6441"/>
                    </a:lnTo>
                    <a:lnTo>
                      <a:pt x="4608" y="10531"/>
                    </a:lnTo>
                    <a:lnTo>
                      <a:pt x="11435" y="10531"/>
                    </a:lnTo>
                    <a:lnTo>
                      <a:pt x="11435" y="14382"/>
                    </a:lnTo>
                    <a:lnTo>
                      <a:pt x="4608" y="14382"/>
                    </a:lnTo>
                    <a:lnTo>
                      <a:pt x="4608" y="19085"/>
                    </a:lnTo>
                    <a:lnTo>
                      <a:pt x="13073" y="19085"/>
                    </a:lnTo>
                    <a:lnTo>
                      <a:pt x="13073" y="22936"/>
                    </a:lnTo>
                    <a:lnTo>
                      <a:pt x="0" y="22936"/>
                    </a:lnTo>
                    <a:close/>
                    <a:moveTo>
                      <a:pt x="18569" y="14859"/>
                    </a:moveTo>
                    <a:lnTo>
                      <a:pt x="14097" y="7464"/>
                    </a:lnTo>
                    <a:lnTo>
                      <a:pt x="19012" y="7464"/>
                    </a:lnTo>
                    <a:lnTo>
                      <a:pt x="20412" y="9951"/>
                    </a:lnTo>
                    <a:lnTo>
                      <a:pt x="21709" y="12575"/>
                    </a:lnTo>
                    <a:lnTo>
                      <a:pt x="21709" y="12575"/>
                    </a:lnTo>
                    <a:lnTo>
                      <a:pt x="22767" y="9951"/>
                    </a:lnTo>
                    <a:lnTo>
                      <a:pt x="23825" y="7464"/>
                    </a:lnTo>
                    <a:lnTo>
                      <a:pt x="28570" y="7464"/>
                    </a:lnTo>
                    <a:lnTo>
                      <a:pt x="24098" y="15404"/>
                    </a:lnTo>
                    <a:lnTo>
                      <a:pt x="28877" y="22936"/>
                    </a:lnTo>
                    <a:lnTo>
                      <a:pt x="24064" y="22936"/>
                    </a:lnTo>
                    <a:lnTo>
                      <a:pt x="22562" y="20380"/>
                    </a:lnTo>
                    <a:cubicBezTo>
                      <a:pt x="22050" y="19494"/>
                      <a:pt x="21607" y="18539"/>
                      <a:pt x="21095" y="17687"/>
                    </a:cubicBezTo>
                    <a:lnTo>
                      <a:pt x="21095" y="17687"/>
                    </a:lnTo>
                    <a:lnTo>
                      <a:pt x="19900" y="20380"/>
                    </a:lnTo>
                    <a:lnTo>
                      <a:pt x="18705" y="22936"/>
                    </a:lnTo>
                    <a:lnTo>
                      <a:pt x="13824" y="22936"/>
                    </a:lnTo>
                    <a:close/>
                    <a:moveTo>
                      <a:pt x="31471" y="7464"/>
                    </a:moveTo>
                    <a:lnTo>
                      <a:pt x="35328" y="7464"/>
                    </a:lnTo>
                    <a:lnTo>
                      <a:pt x="35670" y="8963"/>
                    </a:lnTo>
                    <a:lnTo>
                      <a:pt x="35670" y="8963"/>
                    </a:lnTo>
                    <a:cubicBezTo>
                      <a:pt x="36871" y="7821"/>
                      <a:pt x="38448" y="7154"/>
                      <a:pt x="40107" y="7089"/>
                    </a:cubicBezTo>
                    <a:cubicBezTo>
                      <a:pt x="43862" y="7089"/>
                      <a:pt x="46149" y="10156"/>
                      <a:pt x="46149" y="14927"/>
                    </a:cubicBezTo>
                    <a:cubicBezTo>
                      <a:pt x="46149" y="20243"/>
                      <a:pt x="42974" y="23310"/>
                      <a:pt x="39629" y="23310"/>
                    </a:cubicBezTo>
                    <a:cubicBezTo>
                      <a:pt x="38233" y="23273"/>
                      <a:pt x="36905" y="22685"/>
                      <a:pt x="35943" y="21675"/>
                    </a:cubicBezTo>
                    <a:lnTo>
                      <a:pt x="35943" y="24128"/>
                    </a:lnTo>
                    <a:lnTo>
                      <a:pt x="35943" y="28661"/>
                    </a:lnTo>
                    <a:lnTo>
                      <a:pt x="31369" y="28661"/>
                    </a:lnTo>
                    <a:close/>
                    <a:moveTo>
                      <a:pt x="41404" y="14995"/>
                    </a:moveTo>
                    <a:cubicBezTo>
                      <a:pt x="41404" y="12201"/>
                      <a:pt x="40551" y="10837"/>
                      <a:pt x="38708" y="10837"/>
                    </a:cubicBezTo>
                    <a:cubicBezTo>
                      <a:pt x="37663" y="10887"/>
                      <a:pt x="36694" y="11384"/>
                      <a:pt x="36045" y="12201"/>
                    </a:cubicBezTo>
                    <a:lnTo>
                      <a:pt x="36045" y="18573"/>
                    </a:lnTo>
                    <a:cubicBezTo>
                      <a:pt x="36728" y="19192"/>
                      <a:pt x="37615" y="19543"/>
                      <a:pt x="38537" y="19562"/>
                    </a:cubicBezTo>
                    <a:cubicBezTo>
                      <a:pt x="40141" y="19562"/>
                      <a:pt x="41404" y="18199"/>
                      <a:pt x="41404" y="14995"/>
                    </a:cubicBezTo>
                    <a:close/>
                    <a:moveTo>
                      <a:pt x="48231" y="15200"/>
                    </a:moveTo>
                    <a:cubicBezTo>
                      <a:pt x="47944" y="11012"/>
                      <a:pt x="51115" y="7387"/>
                      <a:pt x="55310" y="7102"/>
                    </a:cubicBezTo>
                    <a:cubicBezTo>
                      <a:pt x="55396" y="7096"/>
                      <a:pt x="55484" y="7092"/>
                      <a:pt x="55570" y="7089"/>
                    </a:cubicBezTo>
                    <a:cubicBezTo>
                      <a:pt x="59188" y="7037"/>
                      <a:pt x="62164" y="9923"/>
                      <a:pt x="62219" y="13537"/>
                    </a:cubicBezTo>
                    <a:cubicBezTo>
                      <a:pt x="62222" y="13865"/>
                      <a:pt x="62202" y="14193"/>
                      <a:pt x="62157" y="14518"/>
                    </a:cubicBezTo>
                    <a:cubicBezTo>
                      <a:pt x="62164" y="15194"/>
                      <a:pt x="62096" y="15868"/>
                      <a:pt x="61953" y="16529"/>
                    </a:cubicBezTo>
                    <a:lnTo>
                      <a:pt x="52702" y="16529"/>
                    </a:lnTo>
                    <a:cubicBezTo>
                      <a:pt x="52863" y="18574"/>
                      <a:pt x="54655" y="20100"/>
                      <a:pt x="56706" y="19939"/>
                    </a:cubicBezTo>
                    <a:cubicBezTo>
                      <a:pt x="56713" y="19938"/>
                      <a:pt x="56723" y="19937"/>
                      <a:pt x="56730" y="19937"/>
                    </a:cubicBezTo>
                    <a:cubicBezTo>
                      <a:pt x="57942" y="19932"/>
                      <a:pt x="59130" y="19577"/>
                      <a:pt x="60144" y="18914"/>
                    </a:cubicBezTo>
                    <a:lnTo>
                      <a:pt x="61645" y="21709"/>
                    </a:lnTo>
                    <a:cubicBezTo>
                      <a:pt x="60017" y="22802"/>
                      <a:pt x="58109" y="23405"/>
                      <a:pt x="56150" y="23447"/>
                    </a:cubicBezTo>
                    <a:cubicBezTo>
                      <a:pt x="51972" y="23671"/>
                      <a:pt x="48402" y="20471"/>
                      <a:pt x="48176" y="16299"/>
                    </a:cubicBezTo>
                    <a:cubicBezTo>
                      <a:pt x="48156" y="15932"/>
                      <a:pt x="48163" y="15565"/>
                      <a:pt x="48197" y="15200"/>
                    </a:cubicBezTo>
                    <a:close/>
                    <a:moveTo>
                      <a:pt x="58232" y="13496"/>
                    </a:moveTo>
                    <a:cubicBezTo>
                      <a:pt x="58232" y="11792"/>
                      <a:pt x="57481" y="10565"/>
                      <a:pt x="55672" y="10565"/>
                    </a:cubicBezTo>
                    <a:cubicBezTo>
                      <a:pt x="54047" y="10598"/>
                      <a:pt x="52723" y="11876"/>
                      <a:pt x="52634" y="13496"/>
                    </a:cubicBezTo>
                    <a:close/>
                    <a:moveTo>
                      <a:pt x="64444" y="15200"/>
                    </a:moveTo>
                    <a:cubicBezTo>
                      <a:pt x="64253" y="10912"/>
                      <a:pt x="67578" y="7282"/>
                      <a:pt x="71872" y="7091"/>
                    </a:cubicBezTo>
                    <a:cubicBezTo>
                      <a:pt x="72080" y="7082"/>
                      <a:pt x="72292" y="7081"/>
                      <a:pt x="72500" y="7089"/>
                    </a:cubicBezTo>
                    <a:cubicBezTo>
                      <a:pt x="74162" y="7064"/>
                      <a:pt x="75777" y="7646"/>
                      <a:pt x="77040" y="8725"/>
                    </a:cubicBezTo>
                    <a:lnTo>
                      <a:pt x="74855" y="11689"/>
                    </a:lnTo>
                    <a:cubicBezTo>
                      <a:pt x="74299" y="11136"/>
                      <a:pt x="73558" y="10808"/>
                      <a:pt x="72773" y="10769"/>
                    </a:cubicBezTo>
                    <a:cubicBezTo>
                      <a:pt x="70554" y="10769"/>
                      <a:pt x="69121" y="12507"/>
                      <a:pt x="69121" y="15200"/>
                    </a:cubicBezTo>
                    <a:cubicBezTo>
                      <a:pt x="69121" y="17892"/>
                      <a:pt x="70623" y="19596"/>
                      <a:pt x="72534" y="19596"/>
                    </a:cubicBezTo>
                    <a:cubicBezTo>
                      <a:pt x="73565" y="19538"/>
                      <a:pt x="74548" y="19142"/>
                      <a:pt x="75333" y="18471"/>
                    </a:cubicBezTo>
                    <a:lnTo>
                      <a:pt x="77142" y="21470"/>
                    </a:lnTo>
                    <a:cubicBezTo>
                      <a:pt x="75712" y="22679"/>
                      <a:pt x="73896" y="23332"/>
                      <a:pt x="72022" y="23310"/>
                    </a:cubicBezTo>
                    <a:cubicBezTo>
                      <a:pt x="67895" y="23401"/>
                      <a:pt x="64475" y="20134"/>
                      <a:pt x="64383" y="16013"/>
                    </a:cubicBezTo>
                    <a:cubicBezTo>
                      <a:pt x="64376" y="15742"/>
                      <a:pt x="64386" y="15470"/>
                      <a:pt x="64410" y="15200"/>
                    </a:cubicBezTo>
                    <a:close/>
                    <a:moveTo>
                      <a:pt x="80214" y="17312"/>
                    </a:moveTo>
                    <a:lnTo>
                      <a:pt x="80214" y="11042"/>
                    </a:lnTo>
                    <a:lnTo>
                      <a:pt x="78098" y="11042"/>
                    </a:lnTo>
                    <a:lnTo>
                      <a:pt x="78098" y="7634"/>
                    </a:lnTo>
                    <a:lnTo>
                      <a:pt x="80487" y="7634"/>
                    </a:lnTo>
                    <a:lnTo>
                      <a:pt x="81033" y="3510"/>
                    </a:lnTo>
                    <a:lnTo>
                      <a:pt x="84822" y="3510"/>
                    </a:lnTo>
                    <a:lnTo>
                      <a:pt x="84822" y="7634"/>
                    </a:lnTo>
                    <a:lnTo>
                      <a:pt x="88543" y="7634"/>
                    </a:lnTo>
                    <a:lnTo>
                      <a:pt x="88543" y="11042"/>
                    </a:lnTo>
                    <a:lnTo>
                      <a:pt x="84822" y="11042"/>
                    </a:lnTo>
                    <a:lnTo>
                      <a:pt x="84822" y="17244"/>
                    </a:lnTo>
                    <a:cubicBezTo>
                      <a:pt x="84822" y="18982"/>
                      <a:pt x="85607" y="19698"/>
                      <a:pt x="86836" y="19698"/>
                    </a:cubicBezTo>
                    <a:cubicBezTo>
                      <a:pt x="87338" y="19683"/>
                      <a:pt x="87833" y="19591"/>
                      <a:pt x="88304" y="19425"/>
                    </a:cubicBezTo>
                    <a:lnTo>
                      <a:pt x="89021" y="22833"/>
                    </a:lnTo>
                    <a:cubicBezTo>
                      <a:pt x="87922" y="23213"/>
                      <a:pt x="86768" y="23409"/>
                      <a:pt x="85607" y="23413"/>
                    </a:cubicBezTo>
                    <a:cubicBezTo>
                      <a:pt x="81716" y="23310"/>
                      <a:pt x="80180" y="20891"/>
                      <a:pt x="80180" y="17312"/>
                    </a:cubicBezTo>
                    <a:close/>
                    <a:moveTo>
                      <a:pt x="90249" y="18642"/>
                    </a:moveTo>
                    <a:cubicBezTo>
                      <a:pt x="90249" y="15234"/>
                      <a:pt x="92844" y="13598"/>
                      <a:pt x="98953" y="12950"/>
                    </a:cubicBezTo>
                    <a:cubicBezTo>
                      <a:pt x="99022" y="11786"/>
                      <a:pt x="98134" y="10785"/>
                      <a:pt x="96967" y="10716"/>
                    </a:cubicBezTo>
                    <a:cubicBezTo>
                      <a:pt x="96820" y="10707"/>
                      <a:pt x="96673" y="10714"/>
                      <a:pt x="96530" y="10735"/>
                    </a:cubicBezTo>
                    <a:cubicBezTo>
                      <a:pt x="95055" y="10834"/>
                      <a:pt x="93632" y="11316"/>
                      <a:pt x="92400" y="12132"/>
                    </a:cubicBezTo>
                    <a:lnTo>
                      <a:pt x="90761" y="9099"/>
                    </a:lnTo>
                    <a:cubicBezTo>
                      <a:pt x="92741" y="7835"/>
                      <a:pt x="95032" y="7139"/>
                      <a:pt x="97383" y="7089"/>
                    </a:cubicBezTo>
                    <a:cubicBezTo>
                      <a:pt x="101377" y="7089"/>
                      <a:pt x="103562" y="9338"/>
                      <a:pt x="103562" y="13905"/>
                    </a:cubicBezTo>
                    <a:lnTo>
                      <a:pt x="103562" y="22765"/>
                    </a:lnTo>
                    <a:lnTo>
                      <a:pt x="99807" y="22765"/>
                    </a:lnTo>
                    <a:lnTo>
                      <a:pt x="99465" y="21163"/>
                    </a:lnTo>
                    <a:lnTo>
                      <a:pt x="99465" y="21163"/>
                    </a:lnTo>
                    <a:cubicBezTo>
                      <a:pt x="98261" y="22359"/>
                      <a:pt x="96656" y="23063"/>
                      <a:pt x="94960" y="23140"/>
                    </a:cubicBezTo>
                    <a:cubicBezTo>
                      <a:pt x="92495" y="23291"/>
                      <a:pt x="90376" y="21418"/>
                      <a:pt x="90222" y="18957"/>
                    </a:cubicBezTo>
                    <a:cubicBezTo>
                      <a:pt x="90215" y="18852"/>
                      <a:pt x="90215" y="18747"/>
                      <a:pt x="90215" y="18642"/>
                    </a:cubicBezTo>
                    <a:close/>
                    <a:moveTo>
                      <a:pt x="98953" y="18437"/>
                    </a:moveTo>
                    <a:lnTo>
                      <a:pt x="98953" y="15711"/>
                    </a:lnTo>
                    <a:cubicBezTo>
                      <a:pt x="95711" y="16154"/>
                      <a:pt x="94619" y="17108"/>
                      <a:pt x="94619" y="18267"/>
                    </a:cubicBezTo>
                    <a:cubicBezTo>
                      <a:pt x="94619" y="19425"/>
                      <a:pt x="95335" y="19766"/>
                      <a:pt x="96428" y="19766"/>
                    </a:cubicBezTo>
                    <a:cubicBezTo>
                      <a:pt x="97411" y="19703"/>
                      <a:pt x="98319" y="19219"/>
                      <a:pt x="98919" y="18437"/>
                    </a:cubicBezTo>
                    <a:close/>
                    <a:moveTo>
                      <a:pt x="107487" y="17312"/>
                    </a:moveTo>
                    <a:lnTo>
                      <a:pt x="107487" y="11042"/>
                    </a:lnTo>
                    <a:lnTo>
                      <a:pt x="105336" y="11042"/>
                    </a:lnTo>
                    <a:lnTo>
                      <a:pt x="105336" y="7634"/>
                    </a:lnTo>
                    <a:lnTo>
                      <a:pt x="107726" y="7634"/>
                    </a:lnTo>
                    <a:lnTo>
                      <a:pt x="108272" y="3510"/>
                    </a:lnTo>
                    <a:lnTo>
                      <a:pt x="112061" y="3510"/>
                    </a:lnTo>
                    <a:lnTo>
                      <a:pt x="112061" y="7634"/>
                    </a:lnTo>
                    <a:lnTo>
                      <a:pt x="115781" y="7634"/>
                    </a:lnTo>
                    <a:lnTo>
                      <a:pt x="115781" y="11042"/>
                    </a:lnTo>
                    <a:lnTo>
                      <a:pt x="112061" y="11042"/>
                    </a:lnTo>
                    <a:lnTo>
                      <a:pt x="112061" y="17244"/>
                    </a:lnTo>
                    <a:cubicBezTo>
                      <a:pt x="112061" y="18982"/>
                      <a:pt x="112846" y="19698"/>
                      <a:pt x="114075" y="19698"/>
                    </a:cubicBezTo>
                    <a:cubicBezTo>
                      <a:pt x="114576" y="19683"/>
                      <a:pt x="115071" y="19591"/>
                      <a:pt x="115542" y="19425"/>
                    </a:cubicBezTo>
                    <a:lnTo>
                      <a:pt x="116259" y="22833"/>
                    </a:lnTo>
                    <a:cubicBezTo>
                      <a:pt x="115160" y="23213"/>
                      <a:pt x="114006" y="23409"/>
                      <a:pt x="112846" y="23413"/>
                    </a:cubicBezTo>
                    <a:cubicBezTo>
                      <a:pt x="108955" y="23310"/>
                      <a:pt x="107453" y="20891"/>
                      <a:pt x="107453" y="17312"/>
                    </a:cubicBezTo>
                    <a:close/>
                    <a:moveTo>
                      <a:pt x="118512" y="2761"/>
                    </a:moveTo>
                    <a:cubicBezTo>
                      <a:pt x="118416" y="1333"/>
                      <a:pt x="119502" y="100"/>
                      <a:pt x="120929" y="6"/>
                    </a:cubicBezTo>
                    <a:cubicBezTo>
                      <a:pt x="122359" y="-88"/>
                      <a:pt x="123595" y="993"/>
                      <a:pt x="123690" y="2420"/>
                    </a:cubicBezTo>
                    <a:cubicBezTo>
                      <a:pt x="123782" y="3847"/>
                      <a:pt x="122700" y="5080"/>
                      <a:pt x="121270" y="5175"/>
                    </a:cubicBezTo>
                    <a:cubicBezTo>
                      <a:pt x="121215" y="5178"/>
                      <a:pt x="121161" y="5180"/>
                      <a:pt x="121106" y="5180"/>
                    </a:cubicBezTo>
                    <a:cubicBezTo>
                      <a:pt x="119816" y="5332"/>
                      <a:pt x="118645" y="4409"/>
                      <a:pt x="118492" y="3119"/>
                    </a:cubicBezTo>
                    <a:cubicBezTo>
                      <a:pt x="118478" y="3000"/>
                      <a:pt x="118475" y="2880"/>
                      <a:pt x="118478" y="2761"/>
                    </a:cubicBezTo>
                    <a:close/>
                    <a:moveTo>
                      <a:pt x="118819" y="7464"/>
                    </a:moveTo>
                    <a:lnTo>
                      <a:pt x="123393" y="7464"/>
                    </a:lnTo>
                    <a:lnTo>
                      <a:pt x="123393" y="22936"/>
                    </a:lnTo>
                    <a:lnTo>
                      <a:pt x="118819" y="22936"/>
                    </a:lnTo>
                    <a:close/>
                    <a:moveTo>
                      <a:pt x="126533" y="15200"/>
                    </a:moveTo>
                    <a:cubicBezTo>
                      <a:pt x="126834" y="11032"/>
                      <a:pt x="130462" y="7898"/>
                      <a:pt x="134637" y="8199"/>
                    </a:cubicBezTo>
                    <a:cubicBezTo>
                      <a:pt x="138811" y="8500"/>
                      <a:pt x="141952" y="12123"/>
                      <a:pt x="141648" y="16290"/>
                    </a:cubicBezTo>
                    <a:cubicBezTo>
                      <a:pt x="141361" y="20252"/>
                      <a:pt x="138057" y="23318"/>
                      <a:pt x="134077" y="23310"/>
                    </a:cubicBezTo>
                    <a:cubicBezTo>
                      <a:pt x="129892" y="23321"/>
                      <a:pt x="126489" y="19943"/>
                      <a:pt x="126479" y="15765"/>
                    </a:cubicBezTo>
                    <a:cubicBezTo>
                      <a:pt x="126479" y="15576"/>
                      <a:pt x="126486" y="15388"/>
                      <a:pt x="126499" y="15200"/>
                    </a:cubicBezTo>
                    <a:close/>
                    <a:moveTo>
                      <a:pt x="136774" y="15200"/>
                    </a:moveTo>
                    <a:cubicBezTo>
                      <a:pt x="136774" y="12507"/>
                      <a:pt x="135818" y="10769"/>
                      <a:pt x="133906" y="10769"/>
                    </a:cubicBezTo>
                    <a:cubicBezTo>
                      <a:pt x="131995" y="10769"/>
                      <a:pt x="131073" y="12507"/>
                      <a:pt x="131073" y="15200"/>
                    </a:cubicBezTo>
                    <a:cubicBezTo>
                      <a:pt x="131073" y="17892"/>
                      <a:pt x="132029" y="19596"/>
                      <a:pt x="133906" y="19596"/>
                    </a:cubicBezTo>
                    <a:cubicBezTo>
                      <a:pt x="135784" y="19596"/>
                      <a:pt x="136910" y="17858"/>
                      <a:pt x="136910" y="15200"/>
                    </a:cubicBezTo>
                    <a:close/>
                    <a:moveTo>
                      <a:pt x="144590" y="7464"/>
                    </a:moveTo>
                    <a:lnTo>
                      <a:pt x="148345" y="7464"/>
                    </a:lnTo>
                    <a:lnTo>
                      <a:pt x="148686" y="9406"/>
                    </a:lnTo>
                    <a:lnTo>
                      <a:pt x="148686" y="9406"/>
                    </a:lnTo>
                    <a:cubicBezTo>
                      <a:pt x="149970" y="7997"/>
                      <a:pt x="151765" y="7162"/>
                      <a:pt x="153670" y="7089"/>
                    </a:cubicBezTo>
                    <a:cubicBezTo>
                      <a:pt x="157083" y="7089"/>
                      <a:pt x="158483" y="9440"/>
                      <a:pt x="158483" y="13325"/>
                    </a:cubicBezTo>
                    <a:lnTo>
                      <a:pt x="158483" y="22936"/>
                    </a:lnTo>
                    <a:lnTo>
                      <a:pt x="153909" y="22936"/>
                    </a:lnTo>
                    <a:lnTo>
                      <a:pt x="153909" y="13905"/>
                    </a:lnTo>
                    <a:cubicBezTo>
                      <a:pt x="153909" y="11689"/>
                      <a:pt x="153294" y="10974"/>
                      <a:pt x="151963" y="10974"/>
                    </a:cubicBezTo>
                    <a:cubicBezTo>
                      <a:pt x="150837" y="11047"/>
                      <a:pt x="149796" y="11592"/>
                      <a:pt x="149096" y="12473"/>
                    </a:cubicBezTo>
                    <a:lnTo>
                      <a:pt x="149096" y="22936"/>
                    </a:lnTo>
                    <a:lnTo>
                      <a:pt x="144488" y="22936"/>
                    </a:lnTo>
                    <a:close/>
                    <a:moveTo>
                      <a:pt x="161111" y="21095"/>
                    </a:moveTo>
                    <a:lnTo>
                      <a:pt x="163159" y="18233"/>
                    </a:lnTo>
                    <a:cubicBezTo>
                      <a:pt x="164289" y="19201"/>
                      <a:pt x="165702" y="19776"/>
                      <a:pt x="167187" y="19868"/>
                    </a:cubicBezTo>
                    <a:cubicBezTo>
                      <a:pt x="168552" y="19868"/>
                      <a:pt x="169132" y="19357"/>
                      <a:pt x="169132" y="18539"/>
                    </a:cubicBezTo>
                    <a:cubicBezTo>
                      <a:pt x="169132" y="17721"/>
                      <a:pt x="167596" y="17074"/>
                      <a:pt x="165992" y="16426"/>
                    </a:cubicBezTo>
                    <a:cubicBezTo>
                      <a:pt x="164388" y="15779"/>
                      <a:pt x="161964" y="14450"/>
                      <a:pt x="161964" y="11894"/>
                    </a:cubicBezTo>
                    <a:cubicBezTo>
                      <a:pt x="161964" y="9338"/>
                      <a:pt x="164319" y="7055"/>
                      <a:pt x="167903" y="7055"/>
                    </a:cubicBezTo>
                    <a:cubicBezTo>
                      <a:pt x="169890" y="7081"/>
                      <a:pt x="171808" y="7765"/>
                      <a:pt x="173365" y="8997"/>
                    </a:cubicBezTo>
                    <a:lnTo>
                      <a:pt x="171317" y="11758"/>
                    </a:lnTo>
                    <a:cubicBezTo>
                      <a:pt x="170354" y="10958"/>
                      <a:pt x="169156" y="10492"/>
                      <a:pt x="167903" y="10428"/>
                    </a:cubicBezTo>
                    <a:cubicBezTo>
                      <a:pt x="166709" y="10428"/>
                      <a:pt x="166129" y="10906"/>
                      <a:pt x="166129" y="11655"/>
                    </a:cubicBezTo>
                    <a:cubicBezTo>
                      <a:pt x="166129" y="12405"/>
                      <a:pt x="167494" y="13019"/>
                      <a:pt x="169098" y="13632"/>
                    </a:cubicBezTo>
                    <a:cubicBezTo>
                      <a:pt x="170702" y="14245"/>
                      <a:pt x="173297" y="15438"/>
                      <a:pt x="173297" y="18267"/>
                    </a:cubicBezTo>
                    <a:cubicBezTo>
                      <a:pt x="173297" y="21095"/>
                      <a:pt x="171078" y="23276"/>
                      <a:pt x="166914" y="23276"/>
                    </a:cubicBezTo>
                    <a:cubicBezTo>
                      <a:pt x="164849" y="23168"/>
                      <a:pt x="162865" y="22417"/>
                      <a:pt x="161247" y="21129"/>
                    </a:cubicBezTo>
                    <a:close/>
                  </a:path>
                </a:pathLst>
              </a:custGeom>
              <a:solidFill>
                <a:srgbClr val="29004B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Graphic 204">
                <a:extLst>
                  <a:ext uri="{FF2B5EF4-FFF2-40B4-BE49-F238E27FC236}">
                    <a16:creationId xmlns:a16="http://schemas.microsoft.com/office/drawing/2014/main" id="{07E8FC06-3D30-5843-8A41-77FE661704FB}"/>
                  </a:ext>
                </a:extLst>
              </p:cNvPr>
              <p:cNvSpPr/>
              <p:nvPr/>
            </p:nvSpPr>
            <p:spPr>
              <a:xfrm>
                <a:off x="10925569" y="3035758"/>
                <a:ext cx="224155" cy="27024"/>
              </a:xfrm>
              <a:custGeom>
                <a:avLst/>
                <a:gdLst>
                  <a:gd name="connsiteX0" fmla="*/ 2185 w 224155"/>
                  <a:gd name="connsiteY0" fmla="*/ 477 h 27024"/>
                  <a:gd name="connsiteX1" fmla="*/ 6246 w 224155"/>
                  <a:gd name="connsiteY1" fmla="*/ 11894 h 27024"/>
                  <a:gd name="connsiteX2" fmla="*/ 7782 w 224155"/>
                  <a:gd name="connsiteY2" fmla="*/ 16222 h 27024"/>
                  <a:gd name="connsiteX3" fmla="*/ 7782 w 224155"/>
                  <a:gd name="connsiteY3" fmla="*/ 16222 h 27024"/>
                  <a:gd name="connsiteX4" fmla="*/ 9284 w 224155"/>
                  <a:gd name="connsiteY4" fmla="*/ 11894 h 27024"/>
                  <a:gd name="connsiteX5" fmla="*/ 13312 w 224155"/>
                  <a:gd name="connsiteY5" fmla="*/ 477 h 27024"/>
                  <a:gd name="connsiteX6" fmla="*/ 15258 w 224155"/>
                  <a:gd name="connsiteY6" fmla="*/ 477 h 27024"/>
                  <a:gd name="connsiteX7" fmla="*/ 15258 w 224155"/>
                  <a:gd name="connsiteY7" fmla="*/ 19936 h 27024"/>
                  <a:gd name="connsiteX8" fmla="*/ 13927 w 224155"/>
                  <a:gd name="connsiteY8" fmla="*/ 19936 h 27024"/>
                  <a:gd name="connsiteX9" fmla="*/ 13927 w 224155"/>
                  <a:gd name="connsiteY9" fmla="*/ 7157 h 27024"/>
                  <a:gd name="connsiteX10" fmla="*/ 13927 w 224155"/>
                  <a:gd name="connsiteY10" fmla="*/ 1908 h 27024"/>
                  <a:gd name="connsiteX11" fmla="*/ 13927 w 224155"/>
                  <a:gd name="connsiteY11" fmla="*/ 1908 h 27024"/>
                  <a:gd name="connsiteX12" fmla="*/ 12425 w 224155"/>
                  <a:gd name="connsiteY12" fmla="*/ 6236 h 27024"/>
                  <a:gd name="connsiteX13" fmla="*/ 8226 w 224155"/>
                  <a:gd name="connsiteY13" fmla="*/ 17789 h 27024"/>
                  <a:gd name="connsiteX14" fmla="*/ 7032 w 224155"/>
                  <a:gd name="connsiteY14" fmla="*/ 17789 h 27024"/>
                  <a:gd name="connsiteX15" fmla="*/ 2799 w 224155"/>
                  <a:gd name="connsiteY15" fmla="*/ 6236 h 27024"/>
                  <a:gd name="connsiteX16" fmla="*/ 1263 w 224155"/>
                  <a:gd name="connsiteY16" fmla="*/ 1908 h 27024"/>
                  <a:gd name="connsiteX17" fmla="*/ 1263 w 224155"/>
                  <a:gd name="connsiteY17" fmla="*/ 1908 h 27024"/>
                  <a:gd name="connsiteX18" fmla="*/ 1263 w 224155"/>
                  <a:gd name="connsiteY18" fmla="*/ 7157 h 27024"/>
                  <a:gd name="connsiteX19" fmla="*/ 1263 w 224155"/>
                  <a:gd name="connsiteY19" fmla="*/ 19936 h 27024"/>
                  <a:gd name="connsiteX20" fmla="*/ 0 w 224155"/>
                  <a:gd name="connsiteY20" fmla="*/ 19936 h 27024"/>
                  <a:gd name="connsiteX21" fmla="*/ 0 w 224155"/>
                  <a:gd name="connsiteY21" fmla="*/ 477 h 27024"/>
                  <a:gd name="connsiteX22" fmla="*/ 19934 w 224155"/>
                  <a:gd name="connsiteY22" fmla="*/ 16392 h 27024"/>
                  <a:gd name="connsiteX23" fmla="*/ 29082 w 224155"/>
                  <a:gd name="connsiteY23" fmla="*/ 11042 h 27024"/>
                  <a:gd name="connsiteX24" fmla="*/ 25669 w 224155"/>
                  <a:gd name="connsiteY24" fmla="*/ 6543 h 27024"/>
                  <a:gd name="connsiteX25" fmla="*/ 21129 w 224155"/>
                  <a:gd name="connsiteY25" fmla="*/ 8213 h 27024"/>
                  <a:gd name="connsiteX26" fmla="*/ 20548 w 224155"/>
                  <a:gd name="connsiteY26" fmla="*/ 7259 h 27024"/>
                  <a:gd name="connsiteX27" fmla="*/ 25805 w 224155"/>
                  <a:gd name="connsiteY27" fmla="*/ 5419 h 27024"/>
                  <a:gd name="connsiteX28" fmla="*/ 30311 w 224155"/>
                  <a:gd name="connsiteY28" fmla="*/ 10871 h 27024"/>
                  <a:gd name="connsiteX29" fmla="*/ 30311 w 224155"/>
                  <a:gd name="connsiteY29" fmla="*/ 19936 h 27024"/>
                  <a:gd name="connsiteX30" fmla="*/ 29184 w 224155"/>
                  <a:gd name="connsiteY30" fmla="*/ 19936 h 27024"/>
                  <a:gd name="connsiteX31" fmla="*/ 29184 w 224155"/>
                  <a:gd name="connsiteY31" fmla="*/ 18096 h 27024"/>
                  <a:gd name="connsiteX32" fmla="*/ 29184 w 224155"/>
                  <a:gd name="connsiteY32" fmla="*/ 18096 h 27024"/>
                  <a:gd name="connsiteX33" fmla="*/ 24167 w 224155"/>
                  <a:gd name="connsiteY33" fmla="*/ 20277 h 27024"/>
                  <a:gd name="connsiteX34" fmla="*/ 19849 w 224155"/>
                  <a:gd name="connsiteY34" fmla="*/ 17275 h 27024"/>
                  <a:gd name="connsiteX35" fmla="*/ 19798 w 224155"/>
                  <a:gd name="connsiteY35" fmla="*/ 16392 h 27024"/>
                  <a:gd name="connsiteX36" fmla="*/ 29082 w 224155"/>
                  <a:gd name="connsiteY36" fmla="*/ 16869 h 27024"/>
                  <a:gd name="connsiteX37" fmla="*/ 29082 w 224155"/>
                  <a:gd name="connsiteY37" fmla="*/ 12064 h 27024"/>
                  <a:gd name="connsiteX38" fmla="*/ 21265 w 224155"/>
                  <a:gd name="connsiteY38" fmla="*/ 16324 h 27024"/>
                  <a:gd name="connsiteX39" fmla="*/ 23726 w 224155"/>
                  <a:gd name="connsiteY39" fmla="*/ 19168 h 27024"/>
                  <a:gd name="connsiteX40" fmla="*/ 24269 w 224155"/>
                  <a:gd name="connsiteY40" fmla="*/ 19152 h 27024"/>
                  <a:gd name="connsiteX41" fmla="*/ 28945 w 224155"/>
                  <a:gd name="connsiteY41" fmla="*/ 16767 h 27024"/>
                  <a:gd name="connsiteX42" fmla="*/ 35431 w 224155"/>
                  <a:gd name="connsiteY42" fmla="*/ 5759 h 27024"/>
                  <a:gd name="connsiteX43" fmla="*/ 36318 w 224155"/>
                  <a:gd name="connsiteY43" fmla="*/ 5759 h 27024"/>
                  <a:gd name="connsiteX44" fmla="*/ 36318 w 224155"/>
                  <a:gd name="connsiteY44" fmla="*/ 7940 h 27024"/>
                  <a:gd name="connsiteX45" fmla="*/ 36318 w 224155"/>
                  <a:gd name="connsiteY45" fmla="*/ 7940 h 27024"/>
                  <a:gd name="connsiteX46" fmla="*/ 41199 w 224155"/>
                  <a:gd name="connsiteY46" fmla="*/ 5419 h 27024"/>
                  <a:gd name="connsiteX47" fmla="*/ 45500 w 224155"/>
                  <a:gd name="connsiteY47" fmla="*/ 10837 h 27024"/>
                  <a:gd name="connsiteX48" fmla="*/ 45500 w 224155"/>
                  <a:gd name="connsiteY48" fmla="*/ 19936 h 27024"/>
                  <a:gd name="connsiteX49" fmla="*/ 44169 w 224155"/>
                  <a:gd name="connsiteY49" fmla="*/ 19936 h 27024"/>
                  <a:gd name="connsiteX50" fmla="*/ 44169 w 224155"/>
                  <a:gd name="connsiteY50" fmla="*/ 11008 h 27024"/>
                  <a:gd name="connsiteX51" fmla="*/ 40960 w 224155"/>
                  <a:gd name="connsiteY51" fmla="*/ 6577 h 27024"/>
                  <a:gd name="connsiteX52" fmla="*/ 36318 w 224155"/>
                  <a:gd name="connsiteY52" fmla="*/ 9235 h 27024"/>
                  <a:gd name="connsiteX53" fmla="*/ 36318 w 224155"/>
                  <a:gd name="connsiteY53" fmla="*/ 19936 h 27024"/>
                  <a:gd name="connsiteX54" fmla="*/ 35021 w 224155"/>
                  <a:gd name="connsiteY54" fmla="*/ 19936 h 27024"/>
                  <a:gd name="connsiteX55" fmla="*/ 50108 w 224155"/>
                  <a:gd name="connsiteY55" fmla="*/ 16392 h 27024"/>
                  <a:gd name="connsiteX56" fmla="*/ 59256 w 224155"/>
                  <a:gd name="connsiteY56" fmla="*/ 11042 h 27024"/>
                  <a:gd name="connsiteX57" fmla="*/ 55843 w 224155"/>
                  <a:gd name="connsiteY57" fmla="*/ 6543 h 27024"/>
                  <a:gd name="connsiteX58" fmla="*/ 51337 w 224155"/>
                  <a:gd name="connsiteY58" fmla="*/ 8213 h 27024"/>
                  <a:gd name="connsiteX59" fmla="*/ 50723 w 224155"/>
                  <a:gd name="connsiteY59" fmla="*/ 7259 h 27024"/>
                  <a:gd name="connsiteX60" fmla="*/ 55979 w 224155"/>
                  <a:gd name="connsiteY60" fmla="*/ 5419 h 27024"/>
                  <a:gd name="connsiteX61" fmla="*/ 60485 w 224155"/>
                  <a:gd name="connsiteY61" fmla="*/ 10871 h 27024"/>
                  <a:gd name="connsiteX62" fmla="*/ 60485 w 224155"/>
                  <a:gd name="connsiteY62" fmla="*/ 19936 h 27024"/>
                  <a:gd name="connsiteX63" fmla="*/ 59393 w 224155"/>
                  <a:gd name="connsiteY63" fmla="*/ 19936 h 27024"/>
                  <a:gd name="connsiteX64" fmla="*/ 59393 w 224155"/>
                  <a:gd name="connsiteY64" fmla="*/ 18096 h 27024"/>
                  <a:gd name="connsiteX65" fmla="*/ 59393 w 224155"/>
                  <a:gd name="connsiteY65" fmla="*/ 18096 h 27024"/>
                  <a:gd name="connsiteX66" fmla="*/ 54341 w 224155"/>
                  <a:gd name="connsiteY66" fmla="*/ 20277 h 27024"/>
                  <a:gd name="connsiteX67" fmla="*/ 50023 w 224155"/>
                  <a:gd name="connsiteY67" fmla="*/ 17275 h 27024"/>
                  <a:gd name="connsiteX68" fmla="*/ 49972 w 224155"/>
                  <a:gd name="connsiteY68" fmla="*/ 16392 h 27024"/>
                  <a:gd name="connsiteX69" fmla="*/ 59256 w 224155"/>
                  <a:gd name="connsiteY69" fmla="*/ 16869 h 27024"/>
                  <a:gd name="connsiteX70" fmla="*/ 59256 w 224155"/>
                  <a:gd name="connsiteY70" fmla="*/ 12064 h 27024"/>
                  <a:gd name="connsiteX71" fmla="*/ 51439 w 224155"/>
                  <a:gd name="connsiteY71" fmla="*/ 16324 h 27024"/>
                  <a:gd name="connsiteX72" fmla="*/ 53900 w 224155"/>
                  <a:gd name="connsiteY72" fmla="*/ 19168 h 27024"/>
                  <a:gd name="connsiteX73" fmla="*/ 54443 w 224155"/>
                  <a:gd name="connsiteY73" fmla="*/ 19152 h 27024"/>
                  <a:gd name="connsiteX74" fmla="*/ 59119 w 224155"/>
                  <a:gd name="connsiteY74" fmla="*/ 16767 h 27024"/>
                  <a:gd name="connsiteX75" fmla="*/ 64410 w 224155"/>
                  <a:gd name="connsiteY75" fmla="*/ 22799 h 27024"/>
                  <a:gd name="connsiteX76" fmla="*/ 66527 w 224155"/>
                  <a:gd name="connsiteY76" fmla="*/ 19391 h 27024"/>
                  <a:gd name="connsiteX77" fmla="*/ 66527 w 224155"/>
                  <a:gd name="connsiteY77" fmla="*/ 19391 h 27024"/>
                  <a:gd name="connsiteX78" fmla="*/ 65264 w 224155"/>
                  <a:gd name="connsiteY78" fmla="*/ 17108 h 27024"/>
                  <a:gd name="connsiteX79" fmla="*/ 66834 w 224155"/>
                  <a:gd name="connsiteY79" fmla="*/ 14518 h 27024"/>
                  <a:gd name="connsiteX80" fmla="*/ 66834 w 224155"/>
                  <a:gd name="connsiteY80" fmla="*/ 14518 h 27024"/>
                  <a:gd name="connsiteX81" fmla="*/ 65025 w 224155"/>
                  <a:gd name="connsiteY81" fmla="*/ 10633 h 27024"/>
                  <a:gd name="connsiteX82" fmla="*/ 69800 w 224155"/>
                  <a:gd name="connsiteY82" fmla="*/ 5657 h 27024"/>
                  <a:gd name="connsiteX83" fmla="*/ 70008 w 224155"/>
                  <a:gd name="connsiteY83" fmla="*/ 5657 h 27024"/>
                  <a:gd name="connsiteX84" fmla="*/ 71885 w 224155"/>
                  <a:gd name="connsiteY84" fmla="*/ 5998 h 27024"/>
                  <a:gd name="connsiteX85" fmla="*/ 76698 w 224155"/>
                  <a:gd name="connsiteY85" fmla="*/ 5998 h 27024"/>
                  <a:gd name="connsiteX86" fmla="*/ 76698 w 224155"/>
                  <a:gd name="connsiteY86" fmla="*/ 7123 h 27024"/>
                  <a:gd name="connsiteX87" fmla="*/ 73285 w 224155"/>
                  <a:gd name="connsiteY87" fmla="*/ 7123 h 27024"/>
                  <a:gd name="connsiteX88" fmla="*/ 74821 w 224155"/>
                  <a:gd name="connsiteY88" fmla="*/ 10530 h 27024"/>
                  <a:gd name="connsiteX89" fmla="*/ 70090 w 224155"/>
                  <a:gd name="connsiteY89" fmla="*/ 15550 h 27024"/>
                  <a:gd name="connsiteX90" fmla="*/ 67550 w 224155"/>
                  <a:gd name="connsiteY90" fmla="*/ 14927 h 27024"/>
                  <a:gd name="connsiteX91" fmla="*/ 66390 w 224155"/>
                  <a:gd name="connsiteY91" fmla="*/ 16971 h 27024"/>
                  <a:gd name="connsiteX92" fmla="*/ 69087 w 224155"/>
                  <a:gd name="connsiteY92" fmla="*/ 18812 h 27024"/>
                  <a:gd name="connsiteX93" fmla="*/ 72124 w 224155"/>
                  <a:gd name="connsiteY93" fmla="*/ 18812 h 27024"/>
                  <a:gd name="connsiteX94" fmla="*/ 76801 w 224155"/>
                  <a:gd name="connsiteY94" fmla="*/ 22220 h 27024"/>
                  <a:gd name="connsiteX95" fmla="*/ 69974 w 224155"/>
                  <a:gd name="connsiteY95" fmla="*/ 27025 h 27024"/>
                  <a:gd name="connsiteX96" fmla="*/ 64274 w 224155"/>
                  <a:gd name="connsiteY96" fmla="*/ 22799 h 27024"/>
                  <a:gd name="connsiteX97" fmla="*/ 75606 w 224155"/>
                  <a:gd name="connsiteY97" fmla="*/ 22083 h 27024"/>
                  <a:gd name="connsiteX98" fmla="*/ 72193 w 224155"/>
                  <a:gd name="connsiteY98" fmla="*/ 19936 h 27024"/>
                  <a:gd name="connsiteX99" fmla="*/ 69155 w 224155"/>
                  <a:gd name="connsiteY99" fmla="*/ 19936 h 27024"/>
                  <a:gd name="connsiteX100" fmla="*/ 67380 w 224155"/>
                  <a:gd name="connsiteY100" fmla="*/ 19698 h 27024"/>
                  <a:gd name="connsiteX101" fmla="*/ 65537 w 224155"/>
                  <a:gd name="connsiteY101" fmla="*/ 22697 h 27024"/>
                  <a:gd name="connsiteX102" fmla="*/ 70247 w 224155"/>
                  <a:gd name="connsiteY102" fmla="*/ 25696 h 27024"/>
                  <a:gd name="connsiteX103" fmla="*/ 75470 w 224155"/>
                  <a:gd name="connsiteY103" fmla="*/ 22083 h 27024"/>
                  <a:gd name="connsiteX104" fmla="*/ 73695 w 224155"/>
                  <a:gd name="connsiteY104" fmla="*/ 10394 h 27024"/>
                  <a:gd name="connsiteX105" fmla="*/ 70186 w 224155"/>
                  <a:gd name="connsiteY105" fmla="*/ 6545 h 27024"/>
                  <a:gd name="connsiteX106" fmla="*/ 69872 w 224155"/>
                  <a:gd name="connsiteY106" fmla="*/ 6543 h 27024"/>
                  <a:gd name="connsiteX107" fmla="*/ 66209 w 224155"/>
                  <a:gd name="connsiteY107" fmla="*/ 10179 h 27024"/>
                  <a:gd name="connsiteX108" fmla="*/ 66219 w 224155"/>
                  <a:gd name="connsiteY108" fmla="*/ 10462 h 27024"/>
                  <a:gd name="connsiteX109" fmla="*/ 69534 w 224155"/>
                  <a:gd name="connsiteY109" fmla="*/ 14480 h 27024"/>
                  <a:gd name="connsiteX110" fmla="*/ 73558 w 224155"/>
                  <a:gd name="connsiteY110" fmla="*/ 11170 h 27024"/>
                  <a:gd name="connsiteX111" fmla="*/ 73558 w 224155"/>
                  <a:gd name="connsiteY111" fmla="*/ 10462 h 27024"/>
                  <a:gd name="connsiteX112" fmla="*/ 79600 w 224155"/>
                  <a:gd name="connsiteY112" fmla="*/ 1125 h 27024"/>
                  <a:gd name="connsiteX113" fmla="*/ 80726 w 224155"/>
                  <a:gd name="connsiteY113" fmla="*/ 0 h 27024"/>
                  <a:gd name="connsiteX114" fmla="*/ 81852 w 224155"/>
                  <a:gd name="connsiteY114" fmla="*/ 1125 h 27024"/>
                  <a:gd name="connsiteX115" fmla="*/ 80726 w 224155"/>
                  <a:gd name="connsiteY115" fmla="*/ 2249 h 27024"/>
                  <a:gd name="connsiteX116" fmla="*/ 79600 w 224155"/>
                  <a:gd name="connsiteY116" fmla="*/ 1125 h 27024"/>
                  <a:gd name="connsiteX117" fmla="*/ 80043 w 224155"/>
                  <a:gd name="connsiteY117" fmla="*/ 5759 h 27024"/>
                  <a:gd name="connsiteX118" fmla="*/ 81341 w 224155"/>
                  <a:gd name="connsiteY118" fmla="*/ 5759 h 27024"/>
                  <a:gd name="connsiteX119" fmla="*/ 81341 w 224155"/>
                  <a:gd name="connsiteY119" fmla="*/ 19936 h 27024"/>
                  <a:gd name="connsiteX120" fmla="*/ 80043 w 224155"/>
                  <a:gd name="connsiteY120" fmla="*/ 19936 h 27024"/>
                  <a:gd name="connsiteX121" fmla="*/ 86870 w 224155"/>
                  <a:gd name="connsiteY121" fmla="*/ 5759 h 27024"/>
                  <a:gd name="connsiteX122" fmla="*/ 87962 w 224155"/>
                  <a:gd name="connsiteY122" fmla="*/ 5759 h 27024"/>
                  <a:gd name="connsiteX123" fmla="*/ 87962 w 224155"/>
                  <a:gd name="connsiteY123" fmla="*/ 7940 h 27024"/>
                  <a:gd name="connsiteX124" fmla="*/ 87962 w 224155"/>
                  <a:gd name="connsiteY124" fmla="*/ 7940 h 27024"/>
                  <a:gd name="connsiteX125" fmla="*/ 92844 w 224155"/>
                  <a:gd name="connsiteY125" fmla="*/ 5419 h 27024"/>
                  <a:gd name="connsiteX126" fmla="*/ 97144 w 224155"/>
                  <a:gd name="connsiteY126" fmla="*/ 10837 h 27024"/>
                  <a:gd name="connsiteX127" fmla="*/ 97144 w 224155"/>
                  <a:gd name="connsiteY127" fmla="*/ 19936 h 27024"/>
                  <a:gd name="connsiteX128" fmla="*/ 95813 w 224155"/>
                  <a:gd name="connsiteY128" fmla="*/ 19936 h 27024"/>
                  <a:gd name="connsiteX129" fmla="*/ 95813 w 224155"/>
                  <a:gd name="connsiteY129" fmla="*/ 11008 h 27024"/>
                  <a:gd name="connsiteX130" fmla="*/ 92605 w 224155"/>
                  <a:gd name="connsiteY130" fmla="*/ 6577 h 27024"/>
                  <a:gd name="connsiteX131" fmla="*/ 87962 w 224155"/>
                  <a:gd name="connsiteY131" fmla="*/ 9235 h 27024"/>
                  <a:gd name="connsiteX132" fmla="*/ 87962 w 224155"/>
                  <a:gd name="connsiteY132" fmla="*/ 19936 h 27024"/>
                  <a:gd name="connsiteX133" fmla="*/ 86665 w 224155"/>
                  <a:gd name="connsiteY133" fmla="*/ 19936 h 27024"/>
                  <a:gd name="connsiteX134" fmla="*/ 101343 w 224155"/>
                  <a:gd name="connsiteY134" fmla="*/ 22799 h 27024"/>
                  <a:gd name="connsiteX135" fmla="*/ 103493 w 224155"/>
                  <a:gd name="connsiteY135" fmla="*/ 19391 h 27024"/>
                  <a:gd name="connsiteX136" fmla="*/ 103493 w 224155"/>
                  <a:gd name="connsiteY136" fmla="*/ 19391 h 27024"/>
                  <a:gd name="connsiteX137" fmla="*/ 102230 w 224155"/>
                  <a:gd name="connsiteY137" fmla="*/ 17108 h 27024"/>
                  <a:gd name="connsiteX138" fmla="*/ 103766 w 224155"/>
                  <a:gd name="connsiteY138" fmla="*/ 14518 h 27024"/>
                  <a:gd name="connsiteX139" fmla="*/ 103766 w 224155"/>
                  <a:gd name="connsiteY139" fmla="*/ 14518 h 27024"/>
                  <a:gd name="connsiteX140" fmla="*/ 101991 w 224155"/>
                  <a:gd name="connsiteY140" fmla="*/ 10633 h 27024"/>
                  <a:gd name="connsiteX141" fmla="*/ 106767 w 224155"/>
                  <a:gd name="connsiteY141" fmla="*/ 5657 h 27024"/>
                  <a:gd name="connsiteX142" fmla="*/ 106975 w 224155"/>
                  <a:gd name="connsiteY142" fmla="*/ 5657 h 27024"/>
                  <a:gd name="connsiteX143" fmla="*/ 108852 w 224155"/>
                  <a:gd name="connsiteY143" fmla="*/ 5998 h 27024"/>
                  <a:gd name="connsiteX144" fmla="*/ 113665 w 224155"/>
                  <a:gd name="connsiteY144" fmla="*/ 5998 h 27024"/>
                  <a:gd name="connsiteX145" fmla="*/ 113665 w 224155"/>
                  <a:gd name="connsiteY145" fmla="*/ 7123 h 27024"/>
                  <a:gd name="connsiteX146" fmla="*/ 110252 w 224155"/>
                  <a:gd name="connsiteY146" fmla="*/ 7123 h 27024"/>
                  <a:gd name="connsiteX147" fmla="*/ 111822 w 224155"/>
                  <a:gd name="connsiteY147" fmla="*/ 10530 h 27024"/>
                  <a:gd name="connsiteX148" fmla="*/ 107081 w 224155"/>
                  <a:gd name="connsiteY148" fmla="*/ 15539 h 27024"/>
                  <a:gd name="connsiteX149" fmla="*/ 106872 w 224155"/>
                  <a:gd name="connsiteY149" fmla="*/ 15540 h 27024"/>
                  <a:gd name="connsiteX150" fmla="*/ 104517 w 224155"/>
                  <a:gd name="connsiteY150" fmla="*/ 14927 h 27024"/>
                  <a:gd name="connsiteX151" fmla="*/ 103357 w 224155"/>
                  <a:gd name="connsiteY151" fmla="*/ 16971 h 27024"/>
                  <a:gd name="connsiteX152" fmla="*/ 106087 w 224155"/>
                  <a:gd name="connsiteY152" fmla="*/ 18812 h 27024"/>
                  <a:gd name="connsiteX153" fmla="*/ 109125 w 224155"/>
                  <a:gd name="connsiteY153" fmla="*/ 18812 h 27024"/>
                  <a:gd name="connsiteX154" fmla="*/ 113802 w 224155"/>
                  <a:gd name="connsiteY154" fmla="*/ 22220 h 27024"/>
                  <a:gd name="connsiteX155" fmla="*/ 106975 w 224155"/>
                  <a:gd name="connsiteY155" fmla="*/ 27025 h 27024"/>
                  <a:gd name="connsiteX156" fmla="*/ 101172 w 224155"/>
                  <a:gd name="connsiteY156" fmla="*/ 22799 h 27024"/>
                  <a:gd name="connsiteX157" fmla="*/ 112573 w 224155"/>
                  <a:gd name="connsiteY157" fmla="*/ 22083 h 27024"/>
                  <a:gd name="connsiteX158" fmla="*/ 109159 w 224155"/>
                  <a:gd name="connsiteY158" fmla="*/ 19936 h 27024"/>
                  <a:gd name="connsiteX159" fmla="*/ 106122 w 224155"/>
                  <a:gd name="connsiteY159" fmla="*/ 19936 h 27024"/>
                  <a:gd name="connsiteX160" fmla="*/ 104381 w 224155"/>
                  <a:gd name="connsiteY160" fmla="*/ 19698 h 27024"/>
                  <a:gd name="connsiteX161" fmla="*/ 102537 w 224155"/>
                  <a:gd name="connsiteY161" fmla="*/ 22697 h 27024"/>
                  <a:gd name="connsiteX162" fmla="*/ 107214 w 224155"/>
                  <a:gd name="connsiteY162" fmla="*/ 25696 h 27024"/>
                  <a:gd name="connsiteX163" fmla="*/ 112368 w 224155"/>
                  <a:gd name="connsiteY163" fmla="*/ 22083 h 27024"/>
                  <a:gd name="connsiteX164" fmla="*/ 110627 w 224155"/>
                  <a:gd name="connsiteY164" fmla="*/ 10394 h 27024"/>
                  <a:gd name="connsiteX165" fmla="*/ 107313 w 224155"/>
                  <a:gd name="connsiteY165" fmla="*/ 6377 h 27024"/>
                  <a:gd name="connsiteX166" fmla="*/ 103288 w 224155"/>
                  <a:gd name="connsiteY166" fmla="*/ 9687 h 27024"/>
                  <a:gd name="connsiteX167" fmla="*/ 103288 w 224155"/>
                  <a:gd name="connsiteY167" fmla="*/ 10394 h 27024"/>
                  <a:gd name="connsiteX168" fmla="*/ 106603 w 224155"/>
                  <a:gd name="connsiteY168" fmla="*/ 14411 h 27024"/>
                  <a:gd name="connsiteX169" fmla="*/ 110627 w 224155"/>
                  <a:gd name="connsiteY169" fmla="*/ 11102 h 27024"/>
                  <a:gd name="connsiteX170" fmla="*/ 110627 w 224155"/>
                  <a:gd name="connsiteY170" fmla="*/ 10394 h 27024"/>
                  <a:gd name="connsiteX171" fmla="*/ 115406 w 224155"/>
                  <a:gd name="connsiteY171" fmla="*/ 23583 h 27024"/>
                  <a:gd name="connsiteX172" fmla="*/ 117693 w 224155"/>
                  <a:gd name="connsiteY172" fmla="*/ 20004 h 27024"/>
                  <a:gd name="connsiteX173" fmla="*/ 117352 w 224155"/>
                  <a:gd name="connsiteY173" fmla="*/ 20004 h 27024"/>
                  <a:gd name="connsiteX174" fmla="*/ 115897 w 224155"/>
                  <a:gd name="connsiteY174" fmla="*/ 18967 h 27024"/>
                  <a:gd name="connsiteX175" fmla="*/ 116939 w 224155"/>
                  <a:gd name="connsiteY175" fmla="*/ 17517 h 27024"/>
                  <a:gd name="connsiteX176" fmla="*/ 117352 w 224155"/>
                  <a:gd name="connsiteY176" fmla="*/ 17517 h 27024"/>
                  <a:gd name="connsiteX177" fmla="*/ 118853 w 224155"/>
                  <a:gd name="connsiteY177" fmla="*/ 19630 h 27024"/>
                  <a:gd name="connsiteX178" fmla="*/ 115815 w 224155"/>
                  <a:gd name="connsiteY178" fmla="*/ 24435 h 27024"/>
                  <a:gd name="connsiteX179" fmla="*/ 129059 w 224155"/>
                  <a:gd name="connsiteY179" fmla="*/ 5725 h 27024"/>
                  <a:gd name="connsiteX180" fmla="*/ 130152 w 224155"/>
                  <a:gd name="connsiteY180" fmla="*/ 5725 h 27024"/>
                  <a:gd name="connsiteX181" fmla="*/ 130152 w 224155"/>
                  <a:gd name="connsiteY181" fmla="*/ 7940 h 27024"/>
                  <a:gd name="connsiteX182" fmla="*/ 130152 w 224155"/>
                  <a:gd name="connsiteY182" fmla="*/ 7940 h 27024"/>
                  <a:gd name="connsiteX183" fmla="*/ 134657 w 224155"/>
                  <a:gd name="connsiteY183" fmla="*/ 5385 h 27024"/>
                  <a:gd name="connsiteX184" fmla="*/ 138549 w 224155"/>
                  <a:gd name="connsiteY184" fmla="*/ 8247 h 27024"/>
                  <a:gd name="connsiteX185" fmla="*/ 143361 w 224155"/>
                  <a:gd name="connsiteY185" fmla="*/ 5385 h 27024"/>
                  <a:gd name="connsiteX186" fmla="*/ 147628 w 224155"/>
                  <a:gd name="connsiteY186" fmla="*/ 10803 h 27024"/>
                  <a:gd name="connsiteX187" fmla="*/ 147628 w 224155"/>
                  <a:gd name="connsiteY187" fmla="*/ 19902 h 27024"/>
                  <a:gd name="connsiteX188" fmla="*/ 146297 w 224155"/>
                  <a:gd name="connsiteY188" fmla="*/ 19902 h 27024"/>
                  <a:gd name="connsiteX189" fmla="*/ 146297 w 224155"/>
                  <a:gd name="connsiteY189" fmla="*/ 11008 h 27024"/>
                  <a:gd name="connsiteX190" fmla="*/ 143122 w 224155"/>
                  <a:gd name="connsiteY190" fmla="*/ 6577 h 27024"/>
                  <a:gd name="connsiteX191" fmla="*/ 138890 w 224155"/>
                  <a:gd name="connsiteY191" fmla="*/ 9235 h 27024"/>
                  <a:gd name="connsiteX192" fmla="*/ 138890 w 224155"/>
                  <a:gd name="connsiteY192" fmla="*/ 19936 h 27024"/>
                  <a:gd name="connsiteX193" fmla="*/ 137593 w 224155"/>
                  <a:gd name="connsiteY193" fmla="*/ 19936 h 27024"/>
                  <a:gd name="connsiteX194" fmla="*/ 137593 w 224155"/>
                  <a:gd name="connsiteY194" fmla="*/ 11008 h 27024"/>
                  <a:gd name="connsiteX195" fmla="*/ 134384 w 224155"/>
                  <a:gd name="connsiteY195" fmla="*/ 6577 h 27024"/>
                  <a:gd name="connsiteX196" fmla="*/ 130152 w 224155"/>
                  <a:gd name="connsiteY196" fmla="*/ 9235 h 27024"/>
                  <a:gd name="connsiteX197" fmla="*/ 130152 w 224155"/>
                  <a:gd name="connsiteY197" fmla="*/ 19936 h 27024"/>
                  <a:gd name="connsiteX198" fmla="*/ 128855 w 224155"/>
                  <a:gd name="connsiteY198" fmla="*/ 19936 h 27024"/>
                  <a:gd name="connsiteX199" fmla="*/ 158005 w 224155"/>
                  <a:gd name="connsiteY199" fmla="*/ 5385 h 27024"/>
                  <a:gd name="connsiteX200" fmla="*/ 163432 w 224155"/>
                  <a:gd name="connsiteY200" fmla="*/ 11928 h 27024"/>
                  <a:gd name="connsiteX201" fmla="*/ 163432 w 224155"/>
                  <a:gd name="connsiteY201" fmla="*/ 12984 h 27024"/>
                  <a:gd name="connsiteX202" fmla="*/ 153192 w 224155"/>
                  <a:gd name="connsiteY202" fmla="*/ 12984 h 27024"/>
                  <a:gd name="connsiteX203" fmla="*/ 158070 w 224155"/>
                  <a:gd name="connsiteY203" fmla="*/ 19086 h 27024"/>
                  <a:gd name="connsiteX204" fmla="*/ 158517 w 224155"/>
                  <a:gd name="connsiteY204" fmla="*/ 19118 h 27024"/>
                  <a:gd name="connsiteX205" fmla="*/ 162340 w 224155"/>
                  <a:gd name="connsiteY205" fmla="*/ 17857 h 27024"/>
                  <a:gd name="connsiteX206" fmla="*/ 162886 w 224155"/>
                  <a:gd name="connsiteY206" fmla="*/ 18846 h 27024"/>
                  <a:gd name="connsiteX207" fmla="*/ 158414 w 224155"/>
                  <a:gd name="connsiteY207" fmla="*/ 20243 h 27024"/>
                  <a:gd name="connsiteX208" fmla="*/ 151980 w 224155"/>
                  <a:gd name="connsiteY208" fmla="*/ 11748 h 27024"/>
                  <a:gd name="connsiteX209" fmla="*/ 158039 w 224155"/>
                  <a:gd name="connsiteY209" fmla="*/ 5385 h 27024"/>
                  <a:gd name="connsiteX210" fmla="*/ 162203 w 224155"/>
                  <a:gd name="connsiteY210" fmla="*/ 11928 h 27024"/>
                  <a:gd name="connsiteX211" fmla="*/ 158005 w 224155"/>
                  <a:gd name="connsiteY211" fmla="*/ 6509 h 27024"/>
                  <a:gd name="connsiteX212" fmla="*/ 153158 w 224155"/>
                  <a:gd name="connsiteY212" fmla="*/ 11928 h 27024"/>
                  <a:gd name="connsiteX213" fmla="*/ 172238 w 224155"/>
                  <a:gd name="connsiteY213" fmla="*/ 5385 h 27024"/>
                  <a:gd name="connsiteX214" fmla="*/ 177666 w 224155"/>
                  <a:gd name="connsiteY214" fmla="*/ 11928 h 27024"/>
                  <a:gd name="connsiteX215" fmla="*/ 177666 w 224155"/>
                  <a:gd name="connsiteY215" fmla="*/ 12984 h 27024"/>
                  <a:gd name="connsiteX216" fmla="*/ 167426 w 224155"/>
                  <a:gd name="connsiteY216" fmla="*/ 12984 h 27024"/>
                  <a:gd name="connsiteX217" fmla="*/ 172269 w 224155"/>
                  <a:gd name="connsiteY217" fmla="*/ 19115 h 27024"/>
                  <a:gd name="connsiteX218" fmla="*/ 172853 w 224155"/>
                  <a:gd name="connsiteY218" fmla="*/ 19152 h 27024"/>
                  <a:gd name="connsiteX219" fmla="*/ 176676 w 224155"/>
                  <a:gd name="connsiteY219" fmla="*/ 17892 h 27024"/>
                  <a:gd name="connsiteX220" fmla="*/ 177188 w 224155"/>
                  <a:gd name="connsiteY220" fmla="*/ 18880 h 27024"/>
                  <a:gd name="connsiteX221" fmla="*/ 172716 w 224155"/>
                  <a:gd name="connsiteY221" fmla="*/ 20277 h 27024"/>
                  <a:gd name="connsiteX222" fmla="*/ 166282 w 224155"/>
                  <a:gd name="connsiteY222" fmla="*/ 11783 h 27024"/>
                  <a:gd name="connsiteX223" fmla="*/ 172341 w 224155"/>
                  <a:gd name="connsiteY223" fmla="*/ 5419 h 27024"/>
                  <a:gd name="connsiteX224" fmla="*/ 176437 w 224155"/>
                  <a:gd name="connsiteY224" fmla="*/ 11928 h 27024"/>
                  <a:gd name="connsiteX225" fmla="*/ 172273 w 224155"/>
                  <a:gd name="connsiteY225" fmla="*/ 6509 h 27024"/>
                  <a:gd name="connsiteX226" fmla="*/ 167391 w 224155"/>
                  <a:gd name="connsiteY226" fmla="*/ 11928 h 27024"/>
                  <a:gd name="connsiteX227" fmla="*/ 181557 w 224155"/>
                  <a:gd name="connsiteY227" fmla="*/ 15983 h 27024"/>
                  <a:gd name="connsiteX228" fmla="*/ 181557 w 224155"/>
                  <a:gd name="connsiteY228" fmla="*/ 6884 h 27024"/>
                  <a:gd name="connsiteX229" fmla="*/ 179338 w 224155"/>
                  <a:gd name="connsiteY229" fmla="*/ 6884 h 27024"/>
                  <a:gd name="connsiteX230" fmla="*/ 179338 w 224155"/>
                  <a:gd name="connsiteY230" fmla="*/ 5896 h 27024"/>
                  <a:gd name="connsiteX231" fmla="*/ 181591 w 224155"/>
                  <a:gd name="connsiteY231" fmla="*/ 5896 h 27024"/>
                  <a:gd name="connsiteX232" fmla="*/ 181762 w 224155"/>
                  <a:gd name="connsiteY232" fmla="*/ 1806 h 27024"/>
                  <a:gd name="connsiteX233" fmla="*/ 182854 w 224155"/>
                  <a:gd name="connsiteY233" fmla="*/ 1806 h 27024"/>
                  <a:gd name="connsiteX234" fmla="*/ 182854 w 224155"/>
                  <a:gd name="connsiteY234" fmla="*/ 5896 h 27024"/>
                  <a:gd name="connsiteX235" fmla="*/ 186950 w 224155"/>
                  <a:gd name="connsiteY235" fmla="*/ 5896 h 27024"/>
                  <a:gd name="connsiteX236" fmla="*/ 186950 w 224155"/>
                  <a:gd name="connsiteY236" fmla="*/ 7020 h 27024"/>
                  <a:gd name="connsiteX237" fmla="*/ 182854 w 224155"/>
                  <a:gd name="connsiteY237" fmla="*/ 7020 h 27024"/>
                  <a:gd name="connsiteX238" fmla="*/ 182854 w 224155"/>
                  <a:gd name="connsiteY238" fmla="*/ 16256 h 27024"/>
                  <a:gd name="connsiteX239" fmla="*/ 185277 w 224155"/>
                  <a:gd name="connsiteY239" fmla="*/ 19289 h 27024"/>
                  <a:gd name="connsiteX240" fmla="*/ 187052 w 224155"/>
                  <a:gd name="connsiteY240" fmla="*/ 18812 h 27024"/>
                  <a:gd name="connsiteX241" fmla="*/ 187394 w 224155"/>
                  <a:gd name="connsiteY241" fmla="*/ 19868 h 27024"/>
                  <a:gd name="connsiteX242" fmla="*/ 185073 w 224155"/>
                  <a:gd name="connsiteY242" fmla="*/ 20413 h 27024"/>
                  <a:gd name="connsiteX243" fmla="*/ 181591 w 224155"/>
                  <a:gd name="connsiteY243" fmla="*/ 16017 h 27024"/>
                  <a:gd name="connsiteX244" fmla="*/ 189920 w 224155"/>
                  <a:gd name="connsiteY244" fmla="*/ 1125 h 27024"/>
                  <a:gd name="connsiteX245" fmla="*/ 191046 w 224155"/>
                  <a:gd name="connsiteY245" fmla="*/ 0 h 27024"/>
                  <a:gd name="connsiteX246" fmla="*/ 192173 w 224155"/>
                  <a:gd name="connsiteY246" fmla="*/ 1125 h 27024"/>
                  <a:gd name="connsiteX247" fmla="*/ 191046 w 224155"/>
                  <a:gd name="connsiteY247" fmla="*/ 2249 h 27024"/>
                  <a:gd name="connsiteX248" fmla="*/ 189920 w 224155"/>
                  <a:gd name="connsiteY248" fmla="*/ 1125 h 27024"/>
                  <a:gd name="connsiteX249" fmla="*/ 190363 w 224155"/>
                  <a:gd name="connsiteY249" fmla="*/ 5759 h 27024"/>
                  <a:gd name="connsiteX250" fmla="*/ 191660 w 224155"/>
                  <a:gd name="connsiteY250" fmla="*/ 5759 h 27024"/>
                  <a:gd name="connsiteX251" fmla="*/ 191660 w 224155"/>
                  <a:gd name="connsiteY251" fmla="*/ 19936 h 27024"/>
                  <a:gd name="connsiteX252" fmla="*/ 190363 w 224155"/>
                  <a:gd name="connsiteY252" fmla="*/ 19936 h 27024"/>
                  <a:gd name="connsiteX253" fmla="*/ 197190 w 224155"/>
                  <a:gd name="connsiteY253" fmla="*/ 5759 h 27024"/>
                  <a:gd name="connsiteX254" fmla="*/ 198282 w 224155"/>
                  <a:gd name="connsiteY254" fmla="*/ 5759 h 27024"/>
                  <a:gd name="connsiteX255" fmla="*/ 198282 w 224155"/>
                  <a:gd name="connsiteY255" fmla="*/ 7940 h 27024"/>
                  <a:gd name="connsiteX256" fmla="*/ 198282 w 224155"/>
                  <a:gd name="connsiteY256" fmla="*/ 7940 h 27024"/>
                  <a:gd name="connsiteX257" fmla="*/ 203164 w 224155"/>
                  <a:gd name="connsiteY257" fmla="*/ 5419 h 27024"/>
                  <a:gd name="connsiteX258" fmla="*/ 207464 w 224155"/>
                  <a:gd name="connsiteY258" fmla="*/ 10837 h 27024"/>
                  <a:gd name="connsiteX259" fmla="*/ 207464 w 224155"/>
                  <a:gd name="connsiteY259" fmla="*/ 19936 h 27024"/>
                  <a:gd name="connsiteX260" fmla="*/ 206167 w 224155"/>
                  <a:gd name="connsiteY260" fmla="*/ 19936 h 27024"/>
                  <a:gd name="connsiteX261" fmla="*/ 206167 w 224155"/>
                  <a:gd name="connsiteY261" fmla="*/ 11008 h 27024"/>
                  <a:gd name="connsiteX262" fmla="*/ 202754 w 224155"/>
                  <a:gd name="connsiteY262" fmla="*/ 6577 h 27024"/>
                  <a:gd name="connsiteX263" fmla="*/ 198112 w 224155"/>
                  <a:gd name="connsiteY263" fmla="*/ 9235 h 27024"/>
                  <a:gd name="connsiteX264" fmla="*/ 198112 w 224155"/>
                  <a:gd name="connsiteY264" fmla="*/ 19936 h 27024"/>
                  <a:gd name="connsiteX265" fmla="*/ 196815 w 224155"/>
                  <a:gd name="connsiteY265" fmla="*/ 19936 h 27024"/>
                  <a:gd name="connsiteX266" fmla="*/ 211697 w 224155"/>
                  <a:gd name="connsiteY266" fmla="*/ 22799 h 27024"/>
                  <a:gd name="connsiteX267" fmla="*/ 213813 w 224155"/>
                  <a:gd name="connsiteY267" fmla="*/ 19391 h 27024"/>
                  <a:gd name="connsiteX268" fmla="*/ 213813 w 224155"/>
                  <a:gd name="connsiteY268" fmla="*/ 19391 h 27024"/>
                  <a:gd name="connsiteX269" fmla="*/ 212550 w 224155"/>
                  <a:gd name="connsiteY269" fmla="*/ 17108 h 27024"/>
                  <a:gd name="connsiteX270" fmla="*/ 214086 w 224155"/>
                  <a:gd name="connsiteY270" fmla="*/ 14518 h 27024"/>
                  <a:gd name="connsiteX271" fmla="*/ 214086 w 224155"/>
                  <a:gd name="connsiteY271" fmla="*/ 14518 h 27024"/>
                  <a:gd name="connsiteX272" fmla="*/ 212311 w 224155"/>
                  <a:gd name="connsiteY272" fmla="*/ 10633 h 27024"/>
                  <a:gd name="connsiteX273" fmla="*/ 216837 w 224155"/>
                  <a:gd name="connsiteY273" fmla="*/ 5430 h 27024"/>
                  <a:gd name="connsiteX274" fmla="*/ 217227 w 224155"/>
                  <a:gd name="connsiteY274" fmla="*/ 5419 h 27024"/>
                  <a:gd name="connsiteX275" fmla="*/ 219104 w 224155"/>
                  <a:gd name="connsiteY275" fmla="*/ 5759 h 27024"/>
                  <a:gd name="connsiteX276" fmla="*/ 224053 w 224155"/>
                  <a:gd name="connsiteY276" fmla="*/ 5759 h 27024"/>
                  <a:gd name="connsiteX277" fmla="*/ 224053 w 224155"/>
                  <a:gd name="connsiteY277" fmla="*/ 6884 h 27024"/>
                  <a:gd name="connsiteX278" fmla="*/ 220640 w 224155"/>
                  <a:gd name="connsiteY278" fmla="*/ 6884 h 27024"/>
                  <a:gd name="connsiteX279" fmla="*/ 222210 w 224155"/>
                  <a:gd name="connsiteY279" fmla="*/ 10292 h 27024"/>
                  <a:gd name="connsiteX280" fmla="*/ 217612 w 224155"/>
                  <a:gd name="connsiteY280" fmla="*/ 15431 h 27024"/>
                  <a:gd name="connsiteX281" fmla="*/ 217227 w 224155"/>
                  <a:gd name="connsiteY281" fmla="*/ 15438 h 27024"/>
                  <a:gd name="connsiteX282" fmla="*/ 214871 w 224155"/>
                  <a:gd name="connsiteY282" fmla="*/ 14824 h 27024"/>
                  <a:gd name="connsiteX283" fmla="*/ 213745 w 224155"/>
                  <a:gd name="connsiteY283" fmla="*/ 16869 h 27024"/>
                  <a:gd name="connsiteX284" fmla="*/ 216442 w 224155"/>
                  <a:gd name="connsiteY284" fmla="*/ 18709 h 27024"/>
                  <a:gd name="connsiteX285" fmla="*/ 219479 w 224155"/>
                  <a:gd name="connsiteY285" fmla="*/ 18709 h 27024"/>
                  <a:gd name="connsiteX286" fmla="*/ 224156 w 224155"/>
                  <a:gd name="connsiteY286" fmla="*/ 22117 h 27024"/>
                  <a:gd name="connsiteX287" fmla="*/ 217329 w 224155"/>
                  <a:gd name="connsiteY287" fmla="*/ 26923 h 27024"/>
                  <a:gd name="connsiteX288" fmla="*/ 211731 w 224155"/>
                  <a:gd name="connsiteY288" fmla="*/ 22799 h 27024"/>
                  <a:gd name="connsiteX289" fmla="*/ 222893 w 224155"/>
                  <a:gd name="connsiteY289" fmla="*/ 22083 h 27024"/>
                  <a:gd name="connsiteX290" fmla="*/ 219479 w 224155"/>
                  <a:gd name="connsiteY290" fmla="*/ 19936 h 27024"/>
                  <a:gd name="connsiteX291" fmla="*/ 216407 w 224155"/>
                  <a:gd name="connsiteY291" fmla="*/ 19936 h 27024"/>
                  <a:gd name="connsiteX292" fmla="*/ 214667 w 224155"/>
                  <a:gd name="connsiteY292" fmla="*/ 19698 h 27024"/>
                  <a:gd name="connsiteX293" fmla="*/ 212823 w 224155"/>
                  <a:gd name="connsiteY293" fmla="*/ 22697 h 27024"/>
                  <a:gd name="connsiteX294" fmla="*/ 217500 w 224155"/>
                  <a:gd name="connsiteY294" fmla="*/ 25696 h 27024"/>
                  <a:gd name="connsiteX295" fmla="*/ 222927 w 224155"/>
                  <a:gd name="connsiteY295" fmla="*/ 22083 h 27024"/>
                  <a:gd name="connsiteX296" fmla="*/ 220947 w 224155"/>
                  <a:gd name="connsiteY296" fmla="*/ 10394 h 27024"/>
                  <a:gd name="connsiteX297" fmla="*/ 217633 w 224155"/>
                  <a:gd name="connsiteY297" fmla="*/ 6377 h 27024"/>
                  <a:gd name="connsiteX298" fmla="*/ 213608 w 224155"/>
                  <a:gd name="connsiteY298" fmla="*/ 9687 h 27024"/>
                  <a:gd name="connsiteX299" fmla="*/ 213608 w 224155"/>
                  <a:gd name="connsiteY299" fmla="*/ 10394 h 27024"/>
                  <a:gd name="connsiteX300" fmla="*/ 216923 w 224155"/>
                  <a:gd name="connsiteY300" fmla="*/ 14411 h 27024"/>
                  <a:gd name="connsiteX301" fmla="*/ 220947 w 224155"/>
                  <a:gd name="connsiteY301" fmla="*/ 11102 h 27024"/>
                  <a:gd name="connsiteX302" fmla="*/ 220947 w 224155"/>
                  <a:gd name="connsiteY302" fmla="*/ 10394 h 27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</a:cxnLst>
                <a:rect l="l" t="t" r="r" b="b"/>
                <a:pathLst>
                  <a:path w="224155" h="27024">
                    <a:moveTo>
                      <a:pt x="2185" y="477"/>
                    </a:moveTo>
                    <a:lnTo>
                      <a:pt x="6246" y="11894"/>
                    </a:lnTo>
                    <a:lnTo>
                      <a:pt x="7782" y="16222"/>
                    </a:lnTo>
                    <a:lnTo>
                      <a:pt x="7782" y="16222"/>
                    </a:lnTo>
                    <a:cubicBezTo>
                      <a:pt x="8294" y="14756"/>
                      <a:pt x="8772" y="13325"/>
                      <a:pt x="9284" y="11894"/>
                    </a:cubicBezTo>
                    <a:lnTo>
                      <a:pt x="13312" y="477"/>
                    </a:lnTo>
                    <a:lnTo>
                      <a:pt x="15258" y="477"/>
                    </a:lnTo>
                    <a:lnTo>
                      <a:pt x="15258" y="19936"/>
                    </a:lnTo>
                    <a:lnTo>
                      <a:pt x="13927" y="19936"/>
                    </a:lnTo>
                    <a:lnTo>
                      <a:pt x="13927" y="7157"/>
                    </a:lnTo>
                    <a:cubicBezTo>
                      <a:pt x="13927" y="5589"/>
                      <a:pt x="13927" y="3510"/>
                      <a:pt x="13927" y="1908"/>
                    </a:cubicBezTo>
                    <a:lnTo>
                      <a:pt x="13927" y="1908"/>
                    </a:lnTo>
                    <a:lnTo>
                      <a:pt x="12425" y="6236"/>
                    </a:lnTo>
                    <a:lnTo>
                      <a:pt x="8226" y="17789"/>
                    </a:lnTo>
                    <a:lnTo>
                      <a:pt x="7032" y="17789"/>
                    </a:lnTo>
                    <a:lnTo>
                      <a:pt x="2799" y="6236"/>
                    </a:lnTo>
                    <a:lnTo>
                      <a:pt x="1263" y="1908"/>
                    </a:lnTo>
                    <a:lnTo>
                      <a:pt x="1263" y="1908"/>
                    </a:lnTo>
                    <a:cubicBezTo>
                      <a:pt x="1263" y="3510"/>
                      <a:pt x="1263" y="5589"/>
                      <a:pt x="1263" y="7157"/>
                    </a:cubicBezTo>
                    <a:lnTo>
                      <a:pt x="1263" y="19936"/>
                    </a:lnTo>
                    <a:lnTo>
                      <a:pt x="0" y="19936"/>
                    </a:lnTo>
                    <a:lnTo>
                      <a:pt x="0" y="477"/>
                    </a:lnTo>
                    <a:close/>
                    <a:moveTo>
                      <a:pt x="19934" y="16392"/>
                    </a:moveTo>
                    <a:cubicBezTo>
                      <a:pt x="19934" y="13257"/>
                      <a:pt x="22767" y="11757"/>
                      <a:pt x="29082" y="11042"/>
                    </a:cubicBezTo>
                    <a:cubicBezTo>
                      <a:pt x="29082" y="8895"/>
                      <a:pt x="28502" y="6543"/>
                      <a:pt x="25669" y="6543"/>
                    </a:cubicBezTo>
                    <a:cubicBezTo>
                      <a:pt x="24016" y="6611"/>
                      <a:pt x="22429" y="7195"/>
                      <a:pt x="21129" y="8213"/>
                    </a:cubicBezTo>
                    <a:lnTo>
                      <a:pt x="20548" y="7259"/>
                    </a:lnTo>
                    <a:cubicBezTo>
                      <a:pt x="22074" y="6130"/>
                      <a:pt x="23907" y="5489"/>
                      <a:pt x="25805" y="5419"/>
                    </a:cubicBezTo>
                    <a:cubicBezTo>
                      <a:pt x="29218" y="5419"/>
                      <a:pt x="30311" y="7838"/>
                      <a:pt x="30311" y="10871"/>
                    </a:cubicBezTo>
                    <a:lnTo>
                      <a:pt x="30311" y="19936"/>
                    </a:lnTo>
                    <a:lnTo>
                      <a:pt x="29184" y="19936"/>
                    </a:lnTo>
                    <a:lnTo>
                      <a:pt x="29184" y="18096"/>
                    </a:lnTo>
                    <a:lnTo>
                      <a:pt x="29184" y="18096"/>
                    </a:lnTo>
                    <a:cubicBezTo>
                      <a:pt x="27805" y="19364"/>
                      <a:pt x="26037" y="20133"/>
                      <a:pt x="24167" y="20277"/>
                    </a:cubicBezTo>
                    <a:cubicBezTo>
                      <a:pt x="22143" y="20639"/>
                      <a:pt x="20211" y="19295"/>
                      <a:pt x="19849" y="17275"/>
                    </a:cubicBezTo>
                    <a:cubicBezTo>
                      <a:pt x="19798" y="16984"/>
                      <a:pt x="19780" y="16688"/>
                      <a:pt x="19798" y="16392"/>
                    </a:cubicBezTo>
                    <a:close/>
                    <a:moveTo>
                      <a:pt x="29082" y="16869"/>
                    </a:moveTo>
                    <a:lnTo>
                      <a:pt x="29082" y="12064"/>
                    </a:lnTo>
                    <a:cubicBezTo>
                      <a:pt x="23245" y="12712"/>
                      <a:pt x="21265" y="14075"/>
                      <a:pt x="21265" y="16324"/>
                    </a:cubicBezTo>
                    <a:cubicBezTo>
                      <a:pt x="21159" y="17788"/>
                      <a:pt x="22262" y="19062"/>
                      <a:pt x="23726" y="19168"/>
                    </a:cubicBezTo>
                    <a:cubicBezTo>
                      <a:pt x="23907" y="19181"/>
                      <a:pt x="24088" y="19176"/>
                      <a:pt x="24269" y="19152"/>
                    </a:cubicBezTo>
                    <a:cubicBezTo>
                      <a:pt x="26064" y="18942"/>
                      <a:pt x="27723" y="18096"/>
                      <a:pt x="28945" y="16767"/>
                    </a:cubicBezTo>
                    <a:close/>
                    <a:moveTo>
                      <a:pt x="35431" y="5759"/>
                    </a:moveTo>
                    <a:lnTo>
                      <a:pt x="36318" y="5759"/>
                    </a:lnTo>
                    <a:lnTo>
                      <a:pt x="36318" y="7940"/>
                    </a:lnTo>
                    <a:lnTo>
                      <a:pt x="36318" y="7940"/>
                    </a:lnTo>
                    <a:cubicBezTo>
                      <a:pt x="37537" y="6473"/>
                      <a:pt x="39298" y="5563"/>
                      <a:pt x="41199" y="5419"/>
                    </a:cubicBezTo>
                    <a:cubicBezTo>
                      <a:pt x="44135" y="5419"/>
                      <a:pt x="45500" y="7191"/>
                      <a:pt x="45500" y="10837"/>
                    </a:cubicBezTo>
                    <a:lnTo>
                      <a:pt x="45500" y="19936"/>
                    </a:lnTo>
                    <a:lnTo>
                      <a:pt x="44169" y="19936"/>
                    </a:lnTo>
                    <a:lnTo>
                      <a:pt x="44169" y="11008"/>
                    </a:lnTo>
                    <a:cubicBezTo>
                      <a:pt x="44169" y="8009"/>
                      <a:pt x="43247" y="6577"/>
                      <a:pt x="40960" y="6577"/>
                    </a:cubicBezTo>
                    <a:cubicBezTo>
                      <a:pt x="39100" y="6746"/>
                      <a:pt x="37404" y="7717"/>
                      <a:pt x="36318" y="9235"/>
                    </a:cubicBezTo>
                    <a:lnTo>
                      <a:pt x="36318" y="19936"/>
                    </a:lnTo>
                    <a:lnTo>
                      <a:pt x="35021" y="19936"/>
                    </a:lnTo>
                    <a:close/>
                    <a:moveTo>
                      <a:pt x="50108" y="16392"/>
                    </a:moveTo>
                    <a:cubicBezTo>
                      <a:pt x="50108" y="13257"/>
                      <a:pt x="52941" y="11757"/>
                      <a:pt x="59256" y="11042"/>
                    </a:cubicBezTo>
                    <a:cubicBezTo>
                      <a:pt x="59256" y="8895"/>
                      <a:pt x="58710" y="6543"/>
                      <a:pt x="55843" y="6543"/>
                    </a:cubicBezTo>
                    <a:cubicBezTo>
                      <a:pt x="54201" y="6604"/>
                      <a:pt x="52620" y="7190"/>
                      <a:pt x="51337" y="8213"/>
                    </a:cubicBezTo>
                    <a:lnTo>
                      <a:pt x="50723" y="7259"/>
                    </a:lnTo>
                    <a:cubicBezTo>
                      <a:pt x="52248" y="6130"/>
                      <a:pt x="54081" y="5489"/>
                      <a:pt x="55979" y="5419"/>
                    </a:cubicBezTo>
                    <a:cubicBezTo>
                      <a:pt x="59393" y="5419"/>
                      <a:pt x="60485" y="7838"/>
                      <a:pt x="60485" y="10871"/>
                    </a:cubicBezTo>
                    <a:lnTo>
                      <a:pt x="60485" y="19936"/>
                    </a:lnTo>
                    <a:lnTo>
                      <a:pt x="59393" y="19936"/>
                    </a:lnTo>
                    <a:lnTo>
                      <a:pt x="59393" y="18096"/>
                    </a:lnTo>
                    <a:lnTo>
                      <a:pt x="59393" y="18096"/>
                    </a:lnTo>
                    <a:cubicBezTo>
                      <a:pt x="58000" y="19364"/>
                      <a:pt x="56222" y="20132"/>
                      <a:pt x="54341" y="20277"/>
                    </a:cubicBezTo>
                    <a:cubicBezTo>
                      <a:pt x="52317" y="20639"/>
                      <a:pt x="50385" y="19295"/>
                      <a:pt x="50023" y="17275"/>
                    </a:cubicBezTo>
                    <a:cubicBezTo>
                      <a:pt x="49972" y="16984"/>
                      <a:pt x="49955" y="16688"/>
                      <a:pt x="49972" y="16392"/>
                    </a:cubicBezTo>
                    <a:close/>
                    <a:moveTo>
                      <a:pt x="59256" y="16869"/>
                    </a:moveTo>
                    <a:lnTo>
                      <a:pt x="59256" y="12064"/>
                    </a:lnTo>
                    <a:cubicBezTo>
                      <a:pt x="53419" y="12712"/>
                      <a:pt x="51439" y="14075"/>
                      <a:pt x="51439" y="16324"/>
                    </a:cubicBezTo>
                    <a:cubicBezTo>
                      <a:pt x="51334" y="17788"/>
                      <a:pt x="52436" y="19062"/>
                      <a:pt x="53900" y="19168"/>
                    </a:cubicBezTo>
                    <a:cubicBezTo>
                      <a:pt x="54081" y="19181"/>
                      <a:pt x="54262" y="19176"/>
                      <a:pt x="54443" y="19152"/>
                    </a:cubicBezTo>
                    <a:cubicBezTo>
                      <a:pt x="56242" y="18951"/>
                      <a:pt x="57904" y="18103"/>
                      <a:pt x="59119" y="16767"/>
                    </a:cubicBezTo>
                    <a:close/>
                    <a:moveTo>
                      <a:pt x="64410" y="22799"/>
                    </a:moveTo>
                    <a:cubicBezTo>
                      <a:pt x="64536" y="21393"/>
                      <a:pt x="65322" y="20129"/>
                      <a:pt x="66527" y="19391"/>
                    </a:cubicBezTo>
                    <a:lnTo>
                      <a:pt x="66527" y="19391"/>
                    </a:lnTo>
                    <a:cubicBezTo>
                      <a:pt x="65724" y="18913"/>
                      <a:pt x="65243" y="18041"/>
                      <a:pt x="65264" y="17108"/>
                    </a:cubicBezTo>
                    <a:cubicBezTo>
                      <a:pt x="65352" y="16047"/>
                      <a:pt x="65933" y="15089"/>
                      <a:pt x="66834" y="14518"/>
                    </a:cubicBezTo>
                    <a:lnTo>
                      <a:pt x="66834" y="14518"/>
                    </a:lnTo>
                    <a:cubicBezTo>
                      <a:pt x="65694" y="13547"/>
                      <a:pt x="65035" y="12129"/>
                      <a:pt x="65025" y="10633"/>
                    </a:cubicBezTo>
                    <a:cubicBezTo>
                      <a:pt x="64967" y="7942"/>
                      <a:pt x="67107" y="5714"/>
                      <a:pt x="69800" y="5657"/>
                    </a:cubicBezTo>
                    <a:cubicBezTo>
                      <a:pt x="69872" y="5656"/>
                      <a:pt x="69940" y="5656"/>
                      <a:pt x="70008" y="5657"/>
                    </a:cubicBezTo>
                    <a:cubicBezTo>
                      <a:pt x="70650" y="5652"/>
                      <a:pt x="71288" y="5768"/>
                      <a:pt x="71885" y="5998"/>
                    </a:cubicBezTo>
                    <a:lnTo>
                      <a:pt x="76698" y="5998"/>
                    </a:lnTo>
                    <a:lnTo>
                      <a:pt x="76698" y="7123"/>
                    </a:lnTo>
                    <a:lnTo>
                      <a:pt x="73285" y="7123"/>
                    </a:lnTo>
                    <a:cubicBezTo>
                      <a:pt x="74251" y="7995"/>
                      <a:pt x="74807" y="9231"/>
                      <a:pt x="74821" y="10530"/>
                    </a:cubicBezTo>
                    <a:cubicBezTo>
                      <a:pt x="74903" y="13221"/>
                      <a:pt x="72783" y="15468"/>
                      <a:pt x="70090" y="15550"/>
                    </a:cubicBezTo>
                    <a:cubicBezTo>
                      <a:pt x="69203" y="15577"/>
                      <a:pt x="68325" y="15361"/>
                      <a:pt x="67550" y="14927"/>
                    </a:cubicBezTo>
                    <a:cubicBezTo>
                      <a:pt x="66858" y="15384"/>
                      <a:pt x="66428" y="16144"/>
                      <a:pt x="66390" y="16971"/>
                    </a:cubicBezTo>
                    <a:cubicBezTo>
                      <a:pt x="66390" y="17994"/>
                      <a:pt x="66970" y="18812"/>
                      <a:pt x="69087" y="18812"/>
                    </a:cubicBezTo>
                    <a:lnTo>
                      <a:pt x="72124" y="18812"/>
                    </a:lnTo>
                    <a:cubicBezTo>
                      <a:pt x="75299" y="18812"/>
                      <a:pt x="76801" y="19834"/>
                      <a:pt x="76801" y="22220"/>
                    </a:cubicBezTo>
                    <a:cubicBezTo>
                      <a:pt x="76801" y="24605"/>
                      <a:pt x="74172" y="27025"/>
                      <a:pt x="69974" y="27025"/>
                    </a:cubicBezTo>
                    <a:cubicBezTo>
                      <a:pt x="65776" y="27025"/>
                      <a:pt x="64274" y="25219"/>
                      <a:pt x="64274" y="22799"/>
                    </a:cubicBezTo>
                    <a:close/>
                    <a:moveTo>
                      <a:pt x="75606" y="22083"/>
                    </a:moveTo>
                    <a:cubicBezTo>
                      <a:pt x="75606" y="20550"/>
                      <a:pt x="74480" y="19936"/>
                      <a:pt x="72193" y="19936"/>
                    </a:cubicBezTo>
                    <a:lnTo>
                      <a:pt x="69155" y="19936"/>
                    </a:lnTo>
                    <a:cubicBezTo>
                      <a:pt x="68557" y="19911"/>
                      <a:pt x="67964" y="19832"/>
                      <a:pt x="67380" y="19698"/>
                    </a:cubicBezTo>
                    <a:cubicBezTo>
                      <a:pt x="66294" y="20320"/>
                      <a:pt x="65601" y="21450"/>
                      <a:pt x="65537" y="22697"/>
                    </a:cubicBezTo>
                    <a:cubicBezTo>
                      <a:pt x="65537" y="24469"/>
                      <a:pt x="67243" y="25696"/>
                      <a:pt x="70247" y="25696"/>
                    </a:cubicBezTo>
                    <a:cubicBezTo>
                      <a:pt x="73251" y="25696"/>
                      <a:pt x="75470" y="23889"/>
                      <a:pt x="75470" y="22083"/>
                    </a:cubicBezTo>
                    <a:close/>
                    <a:moveTo>
                      <a:pt x="73695" y="10394"/>
                    </a:moveTo>
                    <a:cubicBezTo>
                      <a:pt x="73790" y="8364"/>
                      <a:pt x="72220" y="6640"/>
                      <a:pt x="70186" y="6545"/>
                    </a:cubicBezTo>
                    <a:cubicBezTo>
                      <a:pt x="70080" y="6540"/>
                      <a:pt x="69977" y="6539"/>
                      <a:pt x="69872" y="6543"/>
                    </a:cubicBezTo>
                    <a:cubicBezTo>
                      <a:pt x="67854" y="6537"/>
                      <a:pt x="66216" y="8166"/>
                      <a:pt x="66209" y="10179"/>
                    </a:cubicBezTo>
                    <a:cubicBezTo>
                      <a:pt x="66209" y="10274"/>
                      <a:pt x="66212" y="10368"/>
                      <a:pt x="66219" y="10462"/>
                    </a:cubicBezTo>
                    <a:cubicBezTo>
                      <a:pt x="66025" y="12486"/>
                      <a:pt x="67506" y="14284"/>
                      <a:pt x="69534" y="14480"/>
                    </a:cubicBezTo>
                    <a:cubicBezTo>
                      <a:pt x="71561" y="14675"/>
                      <a:pt x="73363" y="13193"/>
                      <a:pt x="73558" y="11170"/>
                    </a:cubicBezTo>
                    <a:cubicBezTo>
                      <a:pt x="73582" y="10935"/>
                      <a:pt x="73582" y="10697"/>
                      <a:pt x="73558" y="10462"/>
                    </a:cubicBezTo>
                    <a:close/>
                    <a:moveTo>
                      <a:pt x="79600" y="1125"/>
                    </a:moveTo>
                    <a:cubicBezTo>
                      <a:pt x="79600" y="503"/>
                      <a:pt x="80105" y="0"/>
                      <a:pt x="80726" y="0"/>
                    </a:cubicBezTo>
                    <a:cubicBezTo>
                      <a:pt x="81347" y="0"/>
                      <a:pt x="81852" y="503"/>
                      <a:pt x="81852" y="1125"/>
                    </a:cubicBezTo>
                    <a:cubicBezTo>
                      <a:pt x="81852" y="1746"/>
                      <a:pt x="81347" y="2249"/>
                      <a:pt x="80726" y="2249"/>
                    </a:cubicBezTo>
                    <a:cubicBezTo>
                      <a:pt x="80105" y="2249"/>
                      <a:pt x="79600" y="1746"/>
                      <a:pt x="79600" y="1125"/>
                    </a:cubicBezTo>
                    <a:close/>
                    <a:moveTo>
                      <a:pt x="80043" y="5759"/>
                    </a:moveTo>
                    <a:lnTo>
                      <a:pt x="81341" y="5759"/>
                    </a:lnTo>
                    <a:lnTo>
                      <a:pt x="81341" y="19936"/>
                    </a:lnTo>
                    <a:lnTo>
                      <a:pt x="80043" y="19936"/>
                    </a:lnTo>
                    <a:close/>
                    <a:moveTo>
                      <a:pt x="86870" y="5759"/>
                    </a:moveTo>
                    <a:lnTo>
                      <a:pt x="87962" y="5759"/>
                    </a:lnTo>
                    <a:lnTo>
                      <a:pt x="87962" y="7940"/>
                    </a:lnTo>
                    <a:lnTo>
                      <a:pt x="87962" y="7940"/>
                    </a:lnTo>
                    <a:cubicBezTo>
                      <a:pt x="89181" y="6473"/>
                      <a:pt x="90942" y="5563"/>
                      <a:pt x="92844" y="5419"/>
                    </a:cubicBezTo>
                    <a:cubicBezTo>
                      <a:pt x="95779" y="5419"/>
                      <a:pt x="97144" y="7191"/>
                      <a:pt x="97144" y="10837"/>
                    </a:cubicBezTo>
                    <a:lnTo>
                      <a:pt x="97144" y="19936"/>
                    </a:lnTo>
                    <a:lnTo>
                      <a:pt x="95813" y="19936"/>
                    </a:lnTo>
                    <a:lnTo>
                      <a:pt x="95813" y="11008"/>
                    </a:lnTo>
                    <a:cubicBezTo>
                      <a:pt x="95813" y="8009"/>
                      <a:pt x="94892" y="6577"/>
                      <a:pt x="92605" y="6577"/>
                    </a:cubicBezTo>
                    <a:cubicBezTo>
                      <a:pt x="90744" y="6746"/>
                      <a:pt x="89048" y="7717"/>
                      <a:pt x="87962" y="9235"/>
                    </a:cubicBezTo>
                    <a:lnTo>
                      <a:pt x="87962" y="19936"/>
                    </a:lnTo>
                    <a:lnTo>
                      <a:pt x="86665" y="19936"/>
                    </a:lnTo>
                    <a:close/>
                    <a:moveTo>
                      <a:pt x="101343" y="22799"/>
                    </a:moveTo>
                    <a:cubicBezTo>
                      <a:pt x="101473" y="21384"/>
                      <a:pt x="102271" y="20117"/>
                      <a:pt x="103493" y="19391"/>
                    </a:cubicBezTo>
                    <a:lnTo>
                      <a:pt x="103493" y="19391"/>
                    </a:lnTo>
                    <a:cubicBezTo>
                      <a:pt x="102691" y="18913"/>
                      <a:pt x="102210" y="18041"/>
                      <a:pt x="102230" y="17108"/>
                    </a:cubicBezTo>
                    <a:cubicBezTo>
                      <a:pt x="102312" y="16053"/>
                      <a:pt x="102879" y="15096"/>
                      <a:pt x="103766" y="14518"/>
                    </a:cubicBezTo>
                    <a:lnTo>
                      <a:pt x="103766" y="14518"/>
                    </a:lnTo>
                    <a:cubicBezTo>
                      <a:pt x="102650" y="13532"/>
                      <a:pt x="102005" y="12120"/>
                      <a:pt x="101991" y="10633"/>
                    </a:cubicBezTo>
                    <a:cubicBezTo>
                      <a:pt x="101933" y="7942"/>
                      <a:pt x="104074" y="5714"/>
                      <a:pt x="106767" y="5657"/>
                    </a:cubicBezTo>
                    <a:cubicBezTo>
                      <a:pt x="106838" y="5656"/>
                      <a:pt x="106907" y="5656"/>
                      <a:pt x="106975" y="5657"/>
                    </a:cubicBezTo>
                    <a:cubicBezTo>
                      <a:pt x="107617" y="5655"/>
                      <a:pt x="108251" y="5771"/>
                      <a:pt x="108852" y="5998"/>
                    </a:cubicBezTo>
                    <a:lnTo>
                      <a:pt x="113665" y="5998"/>
                    </a:lnTo>
                    <a:lnTo>
                      <a:pt x="113665" y="7123"/>
                    </a:lnTo>
                    <a:lnTo>
                      <a:pt x="110252" y="7123"/>
                    </a:lnTo>
                    <a:cubicBezTo>
                      <a:pt x="111238" y="7982"/>
                      <a:pt x="111812" y="9223"/>
                      <a:pt x="111822" y="10530"/>
                    </a:cubicBezTo>
                    <a:cubicBezTo>
                      <a:pt x="111897" y="13221"/>
                      <a:pt x="109774" y="15463"/>
                      <a:pt x="107081" y="15539"/>
                    </a:cubicBezTo>
                    <a:cubicBezTo>
                      <a:pt x="107009" y="15541"/>
                      <a:pt x="106941" y="15541"/>
                      <a:pt x="106872" y="15540"/>
                    </a:cubicBezTo>
                    <a:cubicBezTo>
                      <a:pt x="106050" y="15530"/>
                      <a:pt x="105241" y="15320"/>
                      <a:pt x="104517" y="14927"/>
                    </a:cubicBezTo>
                    <a:cubicBezTo>
                      <a:pt x="103824" y="15384"/>
                      <a:pt x="103394" y="16144"/>
                      <a:pt x="103357" y="16971"/>
                    </a:cubicBezTo>
                    <a:cubicBezTo>
                      <a:pt x="103357" y="17994"/>
                      <a:pt x="103971" y="18812"/>
                      <a:pt x="106087" y="18812"/>
                    </a:cubicBezTo>
                    <a:lnTo>
                      <a:pt x="109125" y="18812"/>
                    </a:lnTo>
                    <a:cubicBezTo>
                      <a:pt x="112300" y="18812"/>
                      <a:pt x="113802" y="19834"/>
                      <a:pt x="113802" y="22220"/>
                    </a:cubicBezTo>
                    <a:cubicBezTo>
                      <a:pt x="113802" y="24605"/>
                      <a:pt x="111173" y="27025"/>
                      <a:pt x="106975" y="27025"/>
                    </a:cubicBezTo>
                    <a:cubicBezTo>
                      <a:pt x="103391" y="26752"/>
                      <a:pt x="101172" y="25219"/>
                      <a:pt x="101172" y="22799"/>
                    </a:cubicBezTo>
                    <a:close/>
                    <a:moveTo>
                      <a:pt x="112573" y="22083"/>
                    </a:moveTo>
                    <a:cubicBezTo>
                      <a:pt x="112573" y="20550"/>
                      <a:pt x="111412" y="19936"/>
                      <a:pt x="109159" y="19936"/>
                    </a:cubicBezTo>
                    <a:lnTo>
                      <a:pt x="106122" y="19936"/>
                    </a:lnTo>
                    <a:cubicBezTo>
                      <a:pt x="105534" y="19913"/>
                      <a:pt x="104951" y="19833"/>
                      <a:pt x="104381" y="19698"/>
                    </a:cubicBezTo>
                    <a:cubicBezTo>
                      <a:pt x="103295" y="20320"/>
                      <a:pt x="102602" y="21450"/>
                      <a:pt x="102537" y="22697"/>
                    </a:cubicBezTo>
                    <a:cubicBezTo>
                      <a:pt x="102537" y="24469"/>
                      <a:pt x="104244" y="25696"/>
                      <a:pt x="107214" y="25696"/>
                    </a:cubicBezTo>
                    <a:cubicBezTo>
                      <a:pt x="110183" y="25696"/>
                      <a:pt x="112368" y="23889"/>
                      <a:pt x="112368" y="22083"/>
                    </a:cubicBezTo>
                    <a:close/>
                    <a:moveTo>
                      <a:pt x="110627" y="10394"/>
                    </a:moveTo>
                    <a:cubicBezTo>
                      <a:pt x="110822" y="8371"/>
                      <a:pt x="109340" y="6572"/>
                      <a:pt x="107313" y="6377"/>
                    </a:cubicBezTo>
                    <a:cubicBezTo>
                      <a:pt x="105285" y="6182"/>
                      <a:pt x="103483" y="7663"/>
                      <a:pt x="103288" y="9687"/>
                    </a:cubicBezTo>
                    <a:cubicBezTo>
                      <a:pt x="103265" y="9922"/>
                      <a:pt x="103265" y="10159"/>
                      <a:pt x="103288" y="10394"/>
                    </a:cubicBezTo>
                    <a:cubicBezTo>
                      <a:pt x="103094" y="12417"/>
                      <a:pt x="104575" y="14216"/>
                      <a:pt x="106603" y="14411"/>
                    </a:cubicBezTo>
                    <a:cubicBezTo>
                      <a:pt x="108630" y="14607"/>
                      <a:pt x="110433" y="13125"/>
                      <a:pt x="110627" y="11102"/>
                    </a:cubicBezTo>
                    <a:cubicBezTo>
                      <a:pt x="110651" y="10866"/>
                      <a:pt x="110651" y="10629"/>
                      <a:pt x="110627" y="10394"/>
                    </a:cubicBezTo>
                    <a:close/>
                    <a:moveTo>
                      <a:pt x="115406" y="23583"/>
                    </a:moveTo>
                    <a:cubicBezTo>
                      <a:pt x="116778" y="22909"/>
                      <a:pt x="117659" y="21530"/>
                      <a:pt x="117693" y="20004"/>
                    </a:cubicBezTo>
                    <a:lnTo>
                      <a:pt x="117352" y="20004"/>
                    </a:lnTo>
                    <a:cubicBezTo>
                      <a:pt x="116662" y="20119"/>
                      <a:pt x="116013" y="19654"/>
                      <a:pt x="115897" y="18967"/>
                    </a:cubicBezTo>
                    <a:cubicBezTo>
                      <a:pt x="115785" y="18280"/>
                      <a:pt x="116249" y="17631"/>
                      <a:pt x="116939" y="17517"/>
                    </a:cubicBezTo>
                    <a:cubicBezTo>
                      <a:pt x="117075" y="17494"/>
                      <a:pt x="117215" y="17494"/>
                      <a:pt x="117352" y="17517"/>
                    </a:cubicBezTo>
                    <a:cubicBezTo>
                      <a:pt x="118273" y="17517"/>
                      <a:pt x="118853" y="18335"/>
                      <a:pt x="118853" y="19630"/>
                    </a:cubicBezTo>
                    <a:cubicBezTo>
                      <a:pt x="118823" y="21673"/>
                      <a:pt x="117648" y="23528"/>
                      <a:pt x="115815" y="24435"/>
                    </a:cubicBezTo>
                    <a:close/>
                    <a:moveTo>
                      <a:pt x="129059" y="5725"/>
                    </a:moveTo>
                    <a:lnTo>
                      <a:pt x="130152" y="5725"/>
                    </a:lnTo>
                    <a:lnTo>
                      <a:pt x="130152" y="7940"/>
                    </a:lnTo>
                    <a:lnTo>
                      <a:pt x="130152" y="7940"/>
                    </a:lnTo>
                    <a:cubicBezTo>
                      <a:pt x="131234" y="6504"/>
                      <a:pt x="132865" y="5578"/>
                      <a:pt x="134657" y="5385"/>
                    </a:cubicBezTo>
                    <a:cubicBezTo>
                      <a:pt x="136490" y="5223"/>
                      <a:pt x="138159" y="6450"/>
                      <a:pt x="138549" y="8247"/>
                    </a:cubicBezTo>
                    <a:cubicBezTo>
                      <a:pt x="139692" y="6675"/>
                      <a:pt x="141433" y="5640"/>
                      <a:pt x="143361" y="5385"/>
                    </a:cubicBezTo>
                    <a:cubicBezTo>
                      <a:pt x="146194" y="5385"/>
                      <a:pt x="147628" y="7157"/>
                      <a:pt x="147628" y="10803"/>
                    </a:cubicBezTo>
                    <a:lnTo>
                      <a:pt x="147628" y="19902"/>
                    </a:lnTo>
                    <a:lnTo>
                      <a:pt x="146297" y="19902"/>
                    </a:lnTo>
                    <a:lnTo>
                      <a:pt x="146297" y="11008"/>
                    </a:lnTo>
                    <a:cubicBezTo>
                      <a:pt x="146297" y="8009"/>
                      <a:pt x="145307" y="6577"/>
                      <a:pt x="143122" y="6577"/>
                    </a:cubicBezTo>
                    <a:cubicBezTo>
                      <a:pt x="141399" y="6824"/>
                      <a:pt x="139859" y="7790"/>
                      <a:pt x="138890" y="9235"/>
                    </a:cubicBezTo>
                    <a:lnTo>
                      <a:pt x="138890" y="19936"/>
                    </a:lnTo>
                    <a:lnTo>
                      <a:pt x="137593" y="19936"/>
                    </a:lnTo>
                    <a:lnTo>
                      <a:pt x="137593" y="11008"/>
                    </a:lnTo>
                    <a:cubicBezTo>
                      <a:pt x="137593" y="8009"/>
                      <a:pt x="136569" y="6577"/>
                      <a:pt x="134384" y="6577"/>
                    </a:cubicBezTo>
                    <a:cubicBezTo>
                      <a:pt x="132667" y="6840"/>
                      <a:pt x="131135" y="7803"/>
                      <a:pt x="130152" y="9235"/>
                    </a:cubicBezTo>
                    <a:lnTo>
                      <a:pt x="130152" y="19936"/>
                    </a:lnTo>
                    <a:lnTo>
                      <a:pt x="128855" y="19936"/>
                    </a:lnTo>
                    <a:close/>
                    <a:moveTo>
                      <a:pt x="158005" y="5385"/>
                    </a:moveTo>
                    <a:cubicBezTo>
                      <a:pt x="161418" y="5385"/>
                      <a:pt x="163432" y="7770"/>
                      <a:pt x="163432" y="11928"/>
                    </a:cubicBezTo>
                    <a:cubicBezTo>
                      <a:pt x="163466" y="12279"/>
                      <a:pt x="163466" y="12633"/>
                      <a:pt x="163432" y="12984"/>
                    </a:cubicBezTo>
                    <a:lnTo>
                      <a:pt x="153192" y="12984"/>
                    </a:lnTo>
                    <a:cubicBezTo>
                      <a:pt x="152851" y="16014"/>
                      <a:pt x="155035" y="18746"/>
                      <a:pt x="158070" y="19086"/>
                    </a:cubicBezTo>
                    <a:cubicBezTo>
                      <a:pt x="158220" y="19103"/>
                      <a:pt x="158367" y="19114"/>
                      <a:pt x="158517" y="19118"/>
                    </a:cubicBezTo>
                    <a:cubicBezTo>
                      <a:pt x="159892" y="19118"/>
                      <a:pt x="161234" y="18676"/>
                      <a:pt x="162340" y="17857"/>
                    </a:cubicBezTo>
                    <a:lnTo>
                      <a:pt x="162886" y="18846"/>
                    </a:lnTo>
                    <a:cubicBezTo>
                      <a:pt x="161579" y="19767"/>
                      <a:pt x="160015" y="20256"/>
                      <a:pt x="158414" y="20243"/>
                    </a:cubicBezTo>
                    <a:cubicBezTo>
                      <a:pt x="154288" y="19672"/>
                      <a:pt x="151407" y="15868"/>
                      <a:pt x="151980" y="11748"/>
                    </a:cubicBezTo>
                    <a:cubicBezTo>
                      <a:pt x="152424" y="8549"/>
                      <a:pt x="154861" y="5989"/>
                      <a:pt x="158039" y="5385"/>
                    </a:cubicBezTo>
                    <a:close/>
                    <a:moveTo>
                      <a:pt x="162203" y="11928"/>
                    </a:moveTo>
                    <a:cubicBezTo>
                      <a:pt x="162203" y="8315"/>
                      <a:pt x="160565" y="6509"/>
                      <a:pt x="158005" y="6509"/>
                    </a:cubicBezTo>
                    <a:cubicBezTo>
                      <a:pt x="155202" y="6743"/>
                      <a:pt x="153076" y="9123"/>
                      <a:pt x="153158" y="11928"/>
                    </a:cubicBezTo>
                    <a:close/>
                    <a:moveTo>
                      <a:pt x="172238" y="5385"/>
                    </a:moveTo>
                    <a:cubicBezTo>
                      <a:pt x="175652" y="5385"/>
                      <a:pt x="177666" y="7770"/>
                      <a:pt x="177666" y="11928"/>
                    </a:cubicBezTo>
                    <a:cubicBezTo>
                      <a:pt x="177700" y="12279"/>
                      <a:pt x="177700" y="12633"/>
                      <a:pt x="177666" y="12984"/>
                    </a:cubicBezTo>
                    <a:lnTo>
                      <a:pt x="167426" y="12984"/>
                    </a:lnTo>
                    <a:cubicBezTo>
                      <a:pt x="167067" y="16012"/>
                      <a:pt x="169235" y="18757"/>
                      <a:pt x="172269" y="19115"/>
                    </a:cubicBezTo>
                    <a:cubicBezTo>
                      <a:pt x="172464" y="19138"/>
                      <a:pt x="172658" y="19150"/>
                      <a:pt x="172853" y="19152"/>
                    </a:cubicBezTo>
                    <a:cubicBezTo>
                      <a:pt x="174228" y="19148"/>
                      <a:pt x="175566" y="18706"/>
                      <a:pt x="176676" y="17892"/>
                    </a:cubicBezTo>
                    <a:lnTo>
                      <a:pt x="177188" y="18880"/>
                    </a:lnTo>
                    <a:cubicBezTo>
                      <a:pt x="175884" y="19808"/>
                      <a:pt x="174317" y="20297"/>
                      <a:pt x="172716" y="20277"/>
                    </a:cubicBezTo>
                    <a:cubicBezTo>
                      <a:pt x="168590" y="19706"/>
                      <a:pt x="165709" y="15902"/>
                      <a:pt x="166282" y="11783"/>
                    </a:cubicBezTo>
                    <a:cubicBezTo>
                      <a:pt x="166726" y="8583"/>
                      <a:pt x="169163" y="6023"/>
                      <a:pt x="172341" y="5419"/>
                    </a:cubicBezTo>
                    <a:close/>
                    <a:moveTo>
                      <a:pt x="176437" y="11928"/>
                    </a:moveTo>
                    <a:cubicBezTo>
                      <a:pt x="176437" y="8315"/>
                      <a:pt x="174798" y="6509"/>
                      <a:pt x="172273" y="6509"/>
                    </a:cubicBezTo>
                    <a:cubicBezTo>
                      <a:pt x="169460" y="6726"/>
                      <a:pt x="167310" y="9111"/>
                      <a:pt x="167391" y="11928"/>
                    </a:cubicBezTo>
                    <a:close/>
                    <a:moveTo>
                      <a:pt x="181557" y="15983"/>
                    </a:moveTo>
                    <a:lnTo>
                      <a:pt x="181557" y="6884"/>
                    </a:lnTo>
                    <a:lnTo>
                      <a:pt x="179338" y="6884"/>
                    </a:lnTo>
                    <a:lnTo>
                      <a:pt x="179338" y="5896"/>
                    </a:lnTo>
                    <a:lnTo>
                      <a:pt x="181591" y="5896"/>
                    </a:lnTo>
                    <a:lnTo>
                      <a:pt x="181762" y="1806"/>
                    </a:lnTo>
                    <a:lnTo>
                      <a:pt x="182854" y="1806"/>
                    </a:lnTo>
                    <a:lnTo>
                      <a:pt x="182854" y="5896"/>
                    </a:lnTo>
                    <a:lnTo>
                      <a:pt x="186950" y="5896"/>
                    </a:lnTo>
                    <a:lnTo>
                      <a:pt x="186950" y="7020"/>
                    </a:lnTo>
                    <a:lnTo>
                      <a:pt x="182854" y="7020"/>
                    </a:lnTo>
                    <a:lnTo>
                      <a:pt x="182854" y="16256"/>
                    </a:lnTo>
                    <a:cubicBezTo>
                      <a:pt x="182854" y="18062"/>
                      <a:pt x="183298" y="19289"/>
                      <a:pt x="185277" y="19289"/>
                    </a:cubicBezTo>
                    <a:cubicBezTo>
                      <a:pt x="185895" y="19242"/>
                      <a:pt x="186496" y="19081"/>
                      <a:pt x="187052" y="18812"/>
                    </a:cubicBezTo>
                    <a:lnTo>
                      <a:pt x="187394" y="19868"/>
                    </a:lnTo>
                    <a:cubicBezTo>
                      <a:pt x="186653" y="20168"/>
                      <a:pt x="185871" y="20352"/>
                      <a:pt x="185073" y="20413"/>
                    </a:cubicBezTo>
                    <a:cubicBezTo>
                      <a:pt x="182376" y="20175"/>
                      <a:pt x="181591" y="18539"/>
                      <a:pt x="181591" y="16017"/>
                    </a:cubicBezTo>
                    <a:close/>
                    <a:moveTo>
                      <a:pt x="189920" y="1125"/>
                    </a:moveTo>
                    <a:cubicBezTo>
                      <a:pt x="189920" y="503"/>
                      <a:pt x="190425" y="0"/>
                      <a:pt x="191046" y="0"/>
                    </a:cubicBezTo>
                    <a:cubicBezTo>
                      <a:pt x="191667" y="0"/>
                      <a:pt x="192173" y="503"/>
                      <a:pt x="192173" y="1125"/>
                    </a:cubicBezTo>
                    <a:cubicBezTo>
                      <a:pt x="192173" y="1746"/>
                      <a:pt x="191667" y="2249"/>
                      <a:pt x="191046" y="2249"/>
                    </a:cubicBezTo>
                    <a:cubicBezTo>
                      <a:pt x="190425" y="2249"/>
                      <a:pt x="189920" y="1746"/>
                      <a:pt x="189920" y="1125"/>
                    </a:cubicBezTo>
                    <a:close/>
                    <a:moveTo>
                      <a:pt x="190363" y="5759"/>
                    </a:moveTo>
                    <a:lnTo>
                      <a:pt x="191660" y="5759"/>
                    </a:lnTo>
                    <a:lnTo>
                      <a:pt x="191660" y="19936"/>
                    </a:lnTo>
                    <a:lnTo>
                      <a:pt x="190363" y="19936"/>
                    </a:lnTo>
                    <a:close/>
                    <a:moveTo>
                      <a:pt x="197190" y="5759"/>
                    </a:moveTo>
                    <a:lnTo>
                      <a:pt x="198282" y="5759"/>
                    </a:lnTo>
                    <a:lnTo>
                      <a:pt x="198282" y="7940"/>
                    </a:lnTo>
                    <a:lnTo>
                      <a:pt x="198282" y="7940"/>
                    </a:lnTo>
                    <a:cubicBezTo>
                      <a:pt x="199501" y="6473"/>
                      <a:pt x="201262" y="5563"/>
                      <a:pt x="203164" y="5419"/>
                    </a:cubicBezTo>
                    <a:cubicBezTo>
                      <a:pt x="206099" y="5419"/>
                      <a:pt x="207464" y="7191"/>
                      <a:pt x="207464" y="10837"/>
                    </a:cubicBezTo>
                    <a:lnTo>
                      <a:pt x="207464" y="19936"/>
                    </a:lnTo>
                    <a:lnTo>
                      <a:pt x="206167" y="19936"/>
                    </a:lnTo>
                    <a:lnTo>
                      <a:pt x="206167" y="11008"/>
                    </a:lnTo>
                    <a:cubicBezTo>
                      <a:pt x="206167" y="8009"/>
                      <a:pt x="205212" y="6577"/>
                      <a:pt x="202754" y="6577"/>
                    </a:cubicBezTo>
                    <a:cubicBezTo>
                      <a:pt x="201047" y="6577"/>
                      <a:pt x="199853" y="7463"/>
                      <a:pt x="198112" y="9235"/>
                    </a:cubicBezTo>
                    <a:lnTo>
                      <a:pt x="198112" y="19936"/>
                    </a:lnTo>
                    <a:lnTo>
                      <a:pt x="196815" y="19936"/>
                    </a:lnTo>
                    <a:close/>
                    <a:moveTo>
                      <a:pt x="211697" y="22799"/>
                    </a:moveTo>
                    <a:cubicBezTo>
                      <a:pt x="211806" y="21387"/>
                      <a:pt x="212595" y="20117"/>
                      <a:pt x="213813" y="19391"/>
                    </a:cubicBezTo>
                    <a:lnTo>
                      <a:pt x="213813" y="19391"/>
                    </a:lnTo>
                    <a:cubicBezTo>
                      <a:pt x="213011" y="18913"/>
                      <a:pt x="212530" y="18041"/>
                      <a:pt x="212550" y="17108"/>
                    </a:cubicBezTo>
                    <a:cubicBezTo>
                      <a:pt x="212632" y="16053"/>
                      <a:pt x="213199" y="15096"/>
                      <a:pt x="214086" y="14518"/>
                    </a:cubicBezTo>
                    <a:lnTo>
                      <a:pt x="214086" y="14518"/>
                    </a:lnTo>
                    <a:cubicBezTo>
                      <a:pt x="212970" y="13532"/>
                      <a:pt x="212325" y="12120"/>
                      <a:pt x="212311" y="10633"/>
                    </a:cubicBezTo>
                    <a:cubicBezTo>
                      <a:pt x="212124" y="7948"/>
                      <a:pt x="214151" y="5619"/>
                      <a:pt x="216837" y="5430"/>
                    </a:cubicBezTo>
                    <a:cubicBezTo>
                      <a:pt x="216967" y="5421"/>
                      <a:pt x="217097" y="5417"/>
                      <a:pt x="217227" y="5419"/>
                    </a:cubicBezTo>
                    <a:cubicBezTo>
                      <a:pt x="217868" y="5417"/>
                      <a:pt x="218503" y="5532"/>
                      <a:pt x="219104" y="5759"/>
                    </a:cubicBezTo>
                    <a:lnTo>
                      <a:pt x="224053" y="5759"/>
                    </a:lnTo>
                    <a:lnTo>
                      <a:pt x="224053" y="6884"/>
                    </a:lnTo>
                    <a:lnTo>
                      <a:pt x="220640" y="6884"/>
                    </a:lnTo>
                    <a:cubicBezTo>
                      <a:pt x="221626" y="7743"/>
                      <a:pt x="222200" y="8984"/>
                      <a:pt x="222210" y="10292"/>
                    </a:cubicBezTo>
                    <a:cubicBezTo>
                      <a:pt x="222360" y="12979"/>
                      <a:pt x="220302" y="15280"/>
                      <a:pt x="217612" y="15431"/>
                    </a:cubicBezTo>
                    <a:cubicBezTo>
                      <a:pt x="217483" y="15439"/>
                      <a:pt x="217356" y="15441"/>
                      <a:pt x="217227" y="15438"/>
                    </a:cubicBezTo>
                    <a:cubicBezTo>
                      <a:pt x="216404" y="15428"/>
                      <a:pt x="215595" y="15217"/>
                      <a:pt x="214871" y="14824"/>
                    </a:cubicBezTo>
                    <a:cubicBezTo>
                      <a:pt x="214189" y="15285"/>
                      <a:pt x="213769" y="16046"/>
                      <a:pt x="213745" y="16869"/>
                    </a:cubicBezTo>
                    <a:cubicBezTo>
                      <a:pt x="213745" y="17892"/>
                      <a:pt x="214325" y="18709"/>
                      <a:pt x="216442" y="18709"/>
                    </a:cubicBezTo>
                    <a:lnTo>
                      <a:pt x="219479" y="18709"/>
                    </a:lnTo>
                    <a:cubicBezTo>
                      <a:pt x="222654" y="18709"/>
                      <a:pt x="224156" y="19732"/>
                      <a:pt x="224156" y="22117"/>
                    </a:cubicBezTo>
                    <a:cubicBezTo>
                      <a:pt x="224156" y="24503"/>
                      <a:pt x="221527" y="26923"/>
                      <a:pt x="217329" y="26923"/>
                    </a:cubicBezTo>
                    <a:cubicBezTo>
                      <a:pt x="213131" y="26923"/>
                      <a:pt x="211731" y="25219"/>
                      <a:pt x="211731" y="22799"/>
                    </a:cubicBezTo>
                    <a:close/>
                    <a:moveTo>
                      <a:pt x="222893" y="22083"/>
                    </a:moveTo>
                    <a:cubicBezTo>
                      <a:pt x="222893" y="20550"/>
                      <a:pt x="221732" y="19936"/>
                      <a:pt x="219479" y="19936"/>
                    </a:cubicBezTo>
                    <a:lnTo>
                      <a:pt x="216407" y="19936"/>
                    </a:lnTo>
                    <a:cubicBezTo>
                      <a:pt x="215820" y="19911"/>
                      <a:pt x="215237" y="19831"/>
                      <a:pt x="214667" y="19698"/>
                    </a:cubicBezTo>
                    <a:cubicBezTo>
                      <a:pt x="213581" y="20320"/>
                      <a:pt x="212888" y="21450"/>
                      <a:pt x="212823" y="22697"/>
                    </a:cubicBezTo>
                    <a:cubicBezTo>
                      <a:pt x="212823" y="24469"/>
                      <a:pt x="214530" y="25696"/>
                      <a:pt x="217500" y="25696"/>
                    </a:cubicBezTo>
                    <a:cubicBezTo>
                      <a:pt x="220469" y="25696"/>
                      <a:pt x="222927" y="23889"/>
                      <a:pt x="222927" y="22083"/>
                    </a:cubicBezTo>
                    <a:close/>
                    <a:moveTo>
                      <a:pt x="220947" y="10394"/>
                    </a:moveTo>
                    <a:cubicBezTo>
                      <a:pt x="221142" y="8371"/>
                      <a:pt x="219660" y="6572"/>
                      <a:pt x="217633" y="6377"/>
                    </a:cubicBezTo>
                    <a:cubicBezTo>
                      <a:pt x="215605" y="6182"/>
                      <a:pt x="213803" y="7663"/>
                      <a:pt x="213608" y="9687"/>
                    </a:cubicBezTo>
                    <a:cubicBezTo>
                      <a:pt x="213585" y="9922"/>
                      <a:pt x="213585" y="10159"/>
                      <a:pt x="213608" y="10394"/>
                    </a:cubicBezTo>
                    <a:cubicBezTo>
                      <a:pt x="213414" y="12417"/>
                      <a:pt x="214895" y="14216"/>
                      <a:pt x="216923" y="14411"/>
                    </a:cubicBezTo>
                    <a:cubicBezTo>
                      <a:pt x="218950" y="14607"/>
                      <a:pt x="220753" y="13125"/>
                      <a:pt x="220947" y="11102"/>
                    </a:cubicBezTo>
                    <a:cubicBezTo>
                      <a:pt x="220971" y="10866"/>
                      <a:pt x="220971" y="10629"/>
                      <a:pt x="220947" y="10394"/>
                    </a:cubicBezTo>
                    <a:close/>
                  </a:path>
                </a:pathLst>
              </a:custGeom>
              <a:solidFill>
                <a:srgbClr val="29004B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Graphic 204">
                <a:extLst>
                  <a:ext uri="{FF2B5EF4-FFF2-40B4-BE49-F238E27FC236}">
                    <a16:creationId xmlns:a16="http://schemas.microsoft.com/office/drawing/2014/main" id="{7FFF50BE-2821-A148-9191-F13EBCFC063E}"/>
                  </a:ext>
                </a:extLst>
              </p:cNvPr>
              <p:cNvSpPr/>
              <p:nvPr/>
            </p:nvSpPr>
            <p:spPr>
              <a:xfrm>
                <a:off x="10952153" y="3069803"/>
                <a:ext cx="169889" cy="27910"/>
              </a:xfrm>
              <a:custGeom>
                <a:avLst/>
                <a:gdLst>
                  <a:gd name="connsiteX0" fmla="*/ 6 w 169889"/>
                  <a:gd name="connsiteY0" fmla="*/ 17687 h 27910"/>
                  <a:gd name="connsiteX1" fmla="*/ 9154 w 169889"/>
                  <a:gd name="connsiteY1" fmla="*/ 12371 h 27910"/>
                  <a:gd name="connsiteX2" fmla="*/ 5740 w 169889"/>
                  <a:gd name="connsiteY2" fmla="*/ 7872 h 27910"/>
                  <a:gd name="connsiteX3" fmla="*/ 1201 w 169889"/>
                  <a:gd name="connsiteY3" fmla="*/ 9508 h 27910"/>
                  <a:gd name="connsiteX4" fmla="*/ 620 w 169889"/>
                  <a:gd name="connsiteY4" fmla="*/ 8554 h 27910"/>
                  <a:gd name="connsiteX5" fmla="*/ 5877 w 169889"/>
                  <a:gd name="connsiteY5" fmla="*/ 6714 h 27910"/>
                  <a:gd name="connsiteX6" fmla="*/ 10383 w 169889"/>
                  <a:gd name="connsiteY6" fmla="*/ 12166 h 27910"/>
                  <a:gd name="connsiteX7" fmla="*/ 10383 w 169889"/>
                  <a:gd name="connsiteY7" fmla="*/ 21231 h 27910"/>
                  <a:gd name="connsiteX8" fmla="*/ 9290 w 169889"/>
                  <a:gd name="connsiteY8" fmla="*/ 21231 h 27910"/>
                  <a:gd name="connsiteX9" fmla="*/ 9290 w 169889"/>
                  <a:gd name="connsiteY9" fmla="*/ 19391 h 27910"/>
                  <a:gd name="connsiteX10" fmla="*/ 9290 w 169889"/>
                  <a:gd name="connsiteY10" fmla="*/ 19391 h 27910"/>
                  <a:gd name="connsiteX11" fmla="*/ 4238 w 169889"/>
                  <a:gd name="connsiteY11" fmla="*/ 21572 h 27910"/>
                  <a:gd name="connsiteX12" fmla="*/ 37 w 169889"/>
                  <a:gd name="connsiteY12" fmla="*/ 18411 h 27910"/>
                  <a:gd name="connsiteX13" fmla="*/ 6 w 169889"/>
                  <a:gd name="connsiteY13" fmla="*/ 17687 h 27910"/>
                  <a:gd name="connsiteX14" fmla="*/ 9154 w 169889"/>
                  <a:gd name="connsiteY14" fmla="*/ 18164 h 27910"/>
                  <a:gd name="connsiteX15" fmla="*/ 9154 w 169889"/>
                  <a:gd name="connsiteY15" fmla="*/ 13393 h 27910"/>
                  <a:gd name="connsiteX16" fmla="*/ 1337 w 169889"/>
                  <a:gd name="connsiteY16" fmla="*/ 17653 h 27910"/>
                  <a:gd name="connsiteX17" fmla="*/ 3798 w 169889"/>
                  <a:gd name="connsiteY17" fmla="*/ 20497 h 27910"/>
                  <a:gd name="connsiteX18" fmla="*/ 4341 w 169889"/>
                  <a:gd name="connsiteY18" fmla="*/ 20482 h 27910"/>
                  <a:gd name="connsiteX19" fmla="*/ 9154 w 169889"/>
                  <a:gd name="connsiteY19" fmla="*/ 18164 h 27910"/>
                  <a:gd name="connsiteX20" fmla="*/ 15503 w 169889"/>
                  <a:gd name="connsiteY20" fmla="*/ 7054 h 27910"/>
                  <a:gd name="connsiteX21" fmla="*/ 16561 w 169889"/>
                  <a:gd name="connsiteY21" fmla="*/ 7054 h 27910"/>
                  <a:gd name="connsiteX22" fmla="*/ 16561 w 169889"/>
                  <a:gd name="connsiteY22" fmla="*/ 9270 h 27910"/>
                  <a:gd name="connsiteX23" fmla="*/ 16561 w 169889"/>
                  <a:gd name="connsiteY23" fmla="*/ 9270 h 27910"/>
                  <a:gd name="connsiteX24" fmla="*/ 21681 w 169889"/>
                  <a:gd name="connsiteY24" fmla="*/ 6577 h 27910"/>
                  <a:gd name="connsiteX25" fmla="*/ 25982 w 169889"/>
                  <a:gd name="connsiteY25" fmla="*/ 11996 h 27910"/>
                  <a:gd name="connsiteX26" fmla="*/ 25982 w 169889"/>
                  <a:gd name="connsiteY26" fmla="*/ 21231 h 27910"/>
                  <a:gd name="connsiteX27" fmla="*/ 24685 w 169889"/>
                  <a:gd name="connsiteY27" fmla="*/ 21231 h 27910"/>
                  <a:gd name="connsiteX28" fmla="*/ 24685 w 169889"/>
                  <a:gd name="connsiteY28" fmla="*/ 12303 h 27910"/>
                  <a:gd name="connsiteX29" fmla="*/ 21442 w 169889"/>
                  <a:gd name="connsiteY29" fmla="*/ 7872 h 27910"/>
                  <a:gd name="connsiteX30" fmla="*/ 16800 w 169889"/>
                  <a:gd name="connsiteY30" fmla="*/ 10530 h 27910"/>
                  <a:gd name="connsiteX31" fmla="*/ 16800 w 169889"/>
                  <a:gd name="connsiteY31" fmla="*/ 21231 h 27910"/>
                  <a:gd name="connsiteX32" fmla="*/ 15503 w 169889"/>
                  <a:gd name="connsiteY32" fmla="*/ 21231 h 27910"/>
                  <a:gd name="connsiteX33" fmla="*/ 30009 w 169889"/>
                  <a:gd name="connsiteY33" fmla="*/ 14177 h 27910"/>
                  <a:gd name="connsiteX34" fmla="*/ 35990 w 169889"/>
                  <a:gd name="connsiteY34" fmla="*/ 6609 h 27910"/>
                  <a:gd name="connsiteX35" fmla="*/ 36324 w 169889"/>
                  <a:gd name="connsiteY35" fmla="*/ 6577 h 27910"/>
                  <a:gd name="connsiteX36" fmla="*/ 40591 w 169889"/>
                  <a:gd name="connsiteY36" fmla="*/ 8315 h 27910"/>
                  <a:gd name="connsiteX37" fmla="*/ 40591 w 169889"/>
                  <a:gd name="connsiteY37" fmla="*/ 5725 h 27910"/>
                  <a:gd name="connsiteX38" fmla="*/ 40591 w 169889"/>
                  <a:gd name="connsiteY38" fmla="*/ 0 h 27910"/>
                  <a:gd name="connsiteX39" fmla="*/ 41888 w 169889"/>
                  <a:gd name="connsiteY39" fmla="*/ 0 h 27910"/>
                  <a:gd name="connsiteX40" fmla="*/ 41888 w 169889"/>
                  <a:gd name="connsiteY40" fmla="*/ 21231 h 27910"/>
                  <a:gd name="connsiteX41" fmla="*/ 40796 w 169889"/>
                  <a:gd name="connsiteY41" fmla="*/ 21231 h 27910"/>
                  <a:gd name="connsiteX42" fmla="*/ 40625 w 169889"/>
                  <a:gd name="connsiteY42" fmla="*/ 19391 h 27910"/>
                  <a:gd name="connsiteX43" fmla="*/ 40625 w 169889"/>
                  <a:gd name="connsiteY43" fmla="*/ 19391 h 27910"/>
                  <a:gd name="connsiteX44" fmla="*/ 35983 w 169889"/>
                  <a:gd name="connsiteY44" fmla="*/ 21572 h 27910"/>
                  <a:gd name="connsiteX45" fmla="*/ 30009 w 169889"/>
                  <a:gd name="connsiteY45" fmla="*/ 14177 h 27910"/>
                  <a:gd name="connsiteX46" fmla="*/ 40454 w 169889"/>
                  <a:gd name="connsiteY46" fmla="*/ 18096 h 27910"/>
                  <a:gd name="connsiteX47" fmla="*/ 40454 w 169889"/>
                  <a:gd name="connsiteY47" fmla="*/ 9679 h 27910"/>
                  <a:gd name="connsiteX48" fmla="*/ 36324 w 169889"/>
                  <a:gd name="connsiteY48" fmla="*/ 7872 h 27910"/>
                  <a:gd name="connsiteX49" fmla="*/ 31306 w 169889"/>
                  <a:gd name="connsiteY49" fmla="*/ 14171 h 27910"/>
                  <a:gd name="connsiteX50" fmla="*/ 31306 w 169889"/>
                  <a:gd name="connsiteY50" fmla="*/ 14177 h 27910"/>
                  <a:gd name="connsiteX51" fmla="*/ 36017 w 169889"/>
                  <a:gd name="connsiteY51" fmla="*/ 20413 h 27910"/>
                  <a:gd name="connsiteX52" fmla="*/ 40454 w 169889"/>
                  <a:gd name="connsiteY52" fmla="*/ 18096 h 27910"/>
                  <a:gd name="connsiteX53" fmla="*/ 58067 w 169889"/>
                  <a:gd name="connsiteY53" fmla="*/ 6577 h 27910"/>
                  <a:gd name="connsiteX54" fmla="*/ 63529 w 169889"/>
                  <a:gd name="connsiteY54" fmla="*/ 13120 h 27910"/>
                  <a:gd name="connsiteX55" fmla="*/ 63529 w 169889"/>
                  <a:gd name="connsiteY55" fmla="*/ 14177 h 27910"/>
                  <a:gd name="connsiteX56" fmla="*/ 53288 w 169889"/>
                  <a:gd name="connsiteY56" fmla="*/ 14177 h 27910"/>
                  <a:gd name="connsiteX57" fmla="*/ 58166 w 169889"/>
                  <a:gd name="connsiteY57" fmla="*/ 20279 h 27910"/>
                  <a:gd name="connsiteX58" fmla="*/ 58613 w 169889"/>
                  <a:gd name="connsiteY58" fmla="*/ 20311 h 27910"/>
                  <a:gd name="connsiteX59" fmla="*/ 62436 w 169889"/>
                  <a:gd name="connsiteY59" fmla="*/ 19050 h 27910"/>
                  <a:gd name="connsiteX60" fmla="*/ 62948 w 169889"/>
                  <a:gd name="connsiteY60" fmla="*/ 20039 h 27910"/>
                  <a:gd name="connsiteX61" fmla="*/ 58477 w 169889"/>
                  <a:gd name="connsiteY61" fmla="*/ 21436 h 27910"/>
                  <a:gd name="connsiteX62" fmla="*/ 52043 w 169889"/>
                  <a:gd name="connsiteY62" fmla="*/ 12941 h 27910"/>
                  <a:gd name="connsiteX63" fmla="*/ 58101 w 169889"/>
                  <a:gd name="connsiteY63" fmla="*/ 6577 h 27910"/>
                  <a:gd name="connsiteX64" fmla="*/ 62300 w 169889"/>
                  <a:gd name="connsiteY64" fmla="*/ 13393 h 27910"/>
                  <a:gd name="connsiteX65" fmla="*/ 58101 w 169889"/>
                  <a:gd name="connsiteY65" fmla="*/ 7975 h 27910"/>
                  <a:gd name="connsiteX66" fmla="*/ 53220 w 169889"/>
                  <a:gd name="connsiteY66" fmla="*/ 13393 h 27910"/>
                  <a:gd name="connsiteX67" fmla="*/ 69775 w 169889"/>
                  <a:gd name="connsiteY67" fmla="*/ 13972 h 27910"/>
                  <a:gd name="connsiteX68" fmla="*/ 65372 w 169889"/>
                  <a:gd name="connsiteY68" fmla="*/ 7157 h 27910"/>
                  <a:gd name="connsiteX69" fmla="*/ 66805 w 169889"/>
                  <a:gd name="connsiteY69" fmla="*/ 7157 h 27910"/>
                  <a:gd name="connsiteX70" fmla="*/ 69092 w 169889"/>
                  <a:gd name="connsiteY70" fmla="*/ 10769 h 27910"/>
                  <a:gd name="connsiteX71" fmla="*/ 70594 w 169889"/>
                  <a:gd name="connsiteY71" fmla="*/ 13086 h 27910"/>
                  <a:gd name="connsiteX72" fmla="*/ 70594 w 169889"/>
                  <a:gd name="connsiteY72" fmla="*/ 13086 h 27910"/>
                  <a:gd name="connsiteX73" fmla="*/ 72062 w 169889"/>
                  <a:gd name="connsiteY73" fmla="*/ 10769 h 27910"/>
                  <a:gd name="connsiteX74" fmla="*/ 74247 w 169889"/>
                  <a:gd name="connsiteY74" fmla="*/ 7157 h 27910"/>
                  <a:gd name="connsiteX75" fmla="*/ 75646 w 169889"/>
                  <a:gd name="connsiteY75" fmla="*/ 7157 h 27910"/>
                  <a:gd name="connsiteX76" fmla="*/ 71209 w 169889"/>
                  <a:gd name="connsiteY76" fmla="*/ 13972 h 27910"/>
                  <a:gd name="connsiteX77" fmla="*/ 76022 w 169889"/>
                  <a:gd name="connsiteY77" fmla="*/ 21265 h 27910"/>
                  <a:gd name="connsiteX78" fmla="*/ 74588 w 169889"/>
                  <a:gd name="connsiteY78" fmla="*/ 21265 h 27910"/>
                  <a:gd name="connsiteX79" fmla="*/ 72062 w 169889"/>
                  <a:gd name="connsiteY79" fmla="*/ 17380 h 27910"/>
                  <a:gd name="connsiteX80" fmla="*/ 70389 w 169889"/>
                  <a:gd name="connsiteY80" fmla="*/ 14790 h 27910"/>
                  <a:gd name="connsiteX81" fmla="*/ 70389 w 169889"/>
                  <a:gd name="connsiteY81" fmla="*/ 14790 h 27910"/>
                  <a:gd name="connsiteX82" fmla="*/ 68751 w 169889"/>
                  <a:gd name="connsiteY82" fmla="*/ 17380 h 27910"/>
                  <a:gd name="connsiteX83" fmla="*/ 66328 w 169889"/>
                  <a:gd name="connsiteY83" fmla="*/ 21265 h 27910"/>
                  <a:gd name="connsiteX84" fmla="*/ 64928 w 169889"/>
                  <a:gd name="connsiteY84" fmla="*/ 21265 h 27910"/>
                  <a:gd name="connsiteX85" fmla="*/ 77762 w 169889"/>
                  <a:gd name="connsiteY85" fmla="*/ 14313 h 27910"/>
                  <a:gd name="connsiteX86" fmla="*/ 83596 w 169889"/>
                  <a:gd name="connsiteY86" fmla="*/ 6634 h 27910"/>
                  <a:gd name="connsiteX87" fmla="*/ 84214 w 169889"/>
                  <a:gd name="connsiteY87" fmla="*/ 6577 h 27910"/>
                  <a:gd name="connsiteX88" fmla="*/ 88378 w 169889"/>
                  <a:gd name="connsiteY88" fmla="*/ 8315 h 27910"/>
                  <a:gd name="connsiteX89" fmla="*/ 87627 w 169889"/>
                  <a:gd name="connsiteY89" fmla="*/ 9235 h 27910"/>
                  <a:gd name="connsiteX90" fmla="*/ 84214 w 169889"/>
                  <a:gd name="connsiteY90" fmla="*/ 7736 h 27910"/>
                  <a:gd name="connsiteX91" fmla="*/ 79070 w 169889"/>
                  <a:gd name="connsiteY91" fmla="*/ 13807 h 27910"/>
                  <a:gd name="connsiteX92" fmla="*/ 79094 w 169889"/>
                  <a:gd name="connsiteY92" fmla="*/ 14041 h 27910"/>
                  <a:gd name="connsiteX93" fmla="*/ 84214 w 169889"/>
                  <a:gd name="connsiteY93" fmla="*/ 20311 h 27910"/>
                  <a:gd name="connsiteX94" fmla="*/ 88002 w 169889"/>
                  <a:gd name="connsiteY94" fmla="*/ 18675 h 27910"/>
                  <a:gd name="connsiteX95" fmla="*/ 88685 w 169889"/>
                  <a:gd name="connsiteY95" fmla="*/ 19561 h 27910"/>
                  <a:gd name="connsiteX96" fmla="*/ 84145 w 169889"/>
                  <a:gd name="connsiteY96" fmla="*/ 21436 h 27910"/>
                  <a:gd name="connsiteX97" fmla="*/ 77725 w 169889"/>
                  <a:gd name="connsiteY97" fmla="*/ 14763 h 27910"/>
                  <a:gd name="connsiteX98" fmla="*/ 77762 w 169889"/>
                  <a:gd name="connsiteY98" fmla="*/ 14177 h 27910"/>
                  <a:gd name="connsiteX99" fmla="*/ 96672 w 169889"/>
                  <a:gd name="connsiteY99" fmla="*/ 6577 h 27910"/>
                  <a:gd name="connsiteX100" fmla="*/ 102100 w 169889"/>
                  <a:gd name="connsiteY100" fmla="*/ 13120 h 27910"/>
                  <a:gd name="connsiteX101" fmla="*/ 102100 w 169889"/>
                  <a:gd name="connsiteY101" fmla="*/ 14177 h 27910"/>
                  <a:gd name="connsiteX102" fmla="*/ 91860 w 169889"/>
                  <a:gd name="connsiteY102" fmla="*/ 14177 h 27910"/>
                  <a:gd name="connsiteX103" fmla="*/ 96809 w 169889"/>
                  <a:gd name="connsiteY103" fmla="*/ 20283 h 27910"/>
                  <a:gd name="connsiteX104" fmla="*/ 97219 w 169889"/>
                  <a:gd name="connsiteY104" fmla="*/ 20311 h 27910"/>
                  <a:gd name="connsiteX105" fmla="*/ 101007 w 169889"/>
                  <a:gd name="connsiteY105" fmla="*/ 19050 h 27910"/>
                  <a:gd name="connsiteX106" fmla="*/ 101553 w 169889"/>
                  <a:gd name="connsiteY106" fmla="*/ 20039 h 27910"/>
                  <a:gd name="connsiteX107" fmla="*/ 97082 w 169889"/>
                  <a:gd name="connsiteY107" fmla="*/ 21436 h 27910"/>
                  <a:gd name="connsiteX108" fmla="*/ 90648 w 169889"/>
                  <a:gd name="connsiteY108" fmla="*/ 12941 h 27910"/>
                  <a:gd name="connsiteX109" fmla="*/ 96707 w 169889"/>
                  <a:gd name="connsiteY109" fmla="*/ 6577 h 27910"/>
                  <a:gd name="connsiteX110" fmla="*/ 100871 w 169889"/>
                  <a:gd name="connsiteY110" fmla="*/ 13393 h 27910"/>
                  <a:gd name="connsiteX111" fmla="*/ 96707 w 169889"/>
                  <a:gd name="connsiteY111" fmla="*/ 7975 h 27910"/>
                  <a:gd name="connsiteX112" fmla="*/ 91825 w 169889"/>
                  <a:gd name="connsiteY112" fmla="*/ 13393 h 27910"/>
                  <a:gd name="connsiteX113" fmla="*/ 111111 w 169889"/>
                  <a:gd name="connsiteY113" fmla="*/ 6850 h 27910"/>
                  <a:gd name="connsiteX114" fmla="*/ 116538 w 169889"/>
                  <a:gd name="connsiteY114" fmla="*/ 13393 h 27910"/>
                  <a:gd name="connsiteX115" fmla="*/ 116538 w 169889"/>
                  <a:gd name="connsiteY115" fmla="*/ 14450 h 27910"/>
                  <a:gd name="connsiteX116" fmla="*/ 106298 w 169889"/>
                  <a:gd name="connsiteY116" fmla="*/ 14450 h 27910"/>
                  <a:gd name="connsiteX117" fmla="*/ 111176 w 169889"/>
                  <a:gd name="connsiteY117" fmla="*/ 20552 h 27910"/>
                  <a:gd name="connsiteX118" fmla="*/ 111623 w 169889"/>
                  <a:gd name="connsiteY118" fmla="*/ 20584 h 27910"/>
                  <a:gd name="connsiteX119" fmla="*/ 115446 w 169889"/>
                  <a:gd name="connsiteY119" fmla="*/ 19323 h 27910"/>
                  <a:gd name="connsiteX120" fmla="*/ 115992 w 169889"/>
                  <a:gd name="connsiteY120" fmla="*/ 20311 h 27910"/>
                  <a:gd name="connsiteX121" fmla="*/ 111521 w 169889"/>
                  <a:gd name="connsiteY121" fmla="*/ 21708 h 27910"/>
                  <a:gd name="connsiteX122" fmla="*/ 105086 w 169889"/>
                  <a:gd name="connsiteY122" fmla="*/ 13214 h 27910"/>
                  <a:gd name="connsiteX123" fmla="*/ 111145 w 169889"/>
                  <a:gd name="connsiteY123" fmla="*/ 6850 h 27910"/>
                  <a:gd name="connsiteX124" fmla="*/ 115139 w 169889"/>
                  <a:gd name="connsiteY124" fmla="*/ 13393 h 27910"/>
                  <a:gd name="connsiteX125" fmla="*/ 110940 w 169889"/>
                  <a:gd name="connsiteY125" fmla="*/ 7975 h 27910"/>
                  <a:gd name="connsiteX126" fmla="*/ 106093 w 169889"/>
                  <a:gd name="connsiteY126" fmla="*/ 13393 h 27910"/>
                  <a:gd name="connsiteX127" fmla="*/ 118996 w 169889"/>
                  <a:gd name="connsiteY127" fmla="*/ 14313 h 27910"/>
                  <a:gd name="connsiteX128" fmla="*/ 124822 w 169889"/>
                  <a:gd name="connsiteY128" fmla="*/ 6627 h 27910"/>
                  <a:gd name="connsiteX129" fmla="*/ 125311 w 169889"/>
                  <a:gd name="connsiteY129" fmla="*/ 6577 h 27910"/>
                  <a:gd name="connsiteX130" fmla="*/ 129577 w 169889"/>
                  <a:gd name="connsiteY130" fmla="*/ 8315 h 27910"/>
                  <a:gd name="connsiteX131" fmla="*/ 129577 w 169889"/>
                  <a:gd name="connsiteY131" fmla="*/ 5725 h 27910"/>
                  <a:gd name="connsiteX132" fmla="*/ 129577 w 169889"/>
                  <a:gd name="connsiteY132" fmla="*/ 0 h 27910"/>
                  <a:gd name="connsiteX133" fmla="*/ 130874 w 169889"/>
                  <a:gd name="connsiteY133" fmla="*/ 0 h 27910"/>
                  <a:gd name="connsiteX134" fmla="*/ 130874 w 169889"/>
                  <a:gd name="connsiteY134" fmla="*/ 21231 h 27910"/>
                  <a:gd name="connsiteX135" fmla="*/ 129782 w 169889"/>
                  <a:gd name="connsiteY135" fmla="*/ 21231 h 27910"/>
                  <a:gd name="connsiteX136" fmla="*/ 129782 w 169889"/>
                  <a:gd name="connsiteY136" fmla="*/ 19391 h 27910"/>
                  <a:gd name="connsiteX137" fmla="*/ 129782 w 169889"/>
                  <a:gd name="connsiteY137" fmla="*/ 19391 h 27910"/>
                  <a:gd name="connsiteX138" fmla="*/ 125140 w 169889"/>
                  <a:gd name="connsiteY138" fmla="*/ 21572 h 27910"/>
                  <a:gd name="connsiteX139" fmla="*/ 118962 w 169889"/>
                  <a:gd name="connsiteY139" fmla="*/ 14177 h 27910"/>
                  <a:gd name="connsiteX140" fmla="*/ 129509 w 169889"/>
                  <a:gd name="connsiteY140" fmla="*/ 18232 h 27910"/>
                  <a:gd name="connsiteX141" fmla="*/ 129509 w 169889"/>
                  <a:gd name="connsiteY141" fmla="*/ 9679 h 27910"/>
                  <a:gd name="connsiteX142" fmla="*/ 125379 w 169889"/>
                  <a:gd name="connsiteY142" fmla="*/ 7872 h 27910"/>
                  <a:gd name="connsiteX143" fmla="*/ 120388 w 169889"/>
                  <a:gd name="connsiteY143" fmla="*/ 14133 h 27910"/>
                  <a:gd name="connsiteX144" fmla="*/ 120395 w 169889"/>
                  <a:gd name="connsiteY144" fmla="*/ 14177 h 27910"/>
                  <a:gd name="connsiteX145" fmla="*/ 125072 w 169889"/>
                  <a:gd name="connsiteY145" fmla="*/ 20413 h 27910"/>
                  <a:gd name="connsiteX146" fmla="*/ 129509 w 169889"/>
                  <a:gd name="connsiteY146" fmla="*/ 18096 h 27910"/>
                  <a:gd name="connsiteX147" fmla="*/ 135790 w 169889"/>
                  <a:gd name="connsiteY147" fmla="*/ 2590 h 27910"/>
                  <a:gd name="connsiteX148" fmla="*/ 136981 w 169889"/>
                  <a:gd name="connsiteY148" fmla="*/ 1536 h 27910"/>
                  <a:gd name="connsiteX149" fmla="*/ 138039 w 169889"/>
                  <a:gd name="connsiteY149" fmla="*/ 2726 h 27910"/>
                  <a:gd name="connsiteX150" fmla="*/ 136916 w 169889"/>
                  <a:gd name="connsiteY150" fmla="*/ 3783 h 27910"/>
                  <a:gd name="connsiteX151" fmla="*/ 135766 w 169889"/>
                  <a:gd name="connsiteY151" fmla="*/ 2755 h 27910"/>
                  <a:gd name="connsiteX152" fmla="*/ 135790 w 169889"/>
                  <a:gd name="connsiteY152" fmla="*/ 2454 h 27910"/>
                  <a:gd name="connsiteX153" fmla="*/ 136233 w 169889"/>
                  <a:gd name="connsiteY153" fmla="*/ 7191 h 27910"/>
                  <a:gd name="connsiteX154" fmla="*/ 137564 w 169889"/>
                  <a:gd name="connsiteY154" fmla="*/ 7191 h 27910"/>
                  <a:gd name="connsiteX155" fmla="*/ 137564 w 169889"/>
                  <a:gd name="connsiteY155" fmla="*/ 21231 h 27910"/>
                  <a:gd name="connsiteX156" fmla="*/ 136233 w 169889"/>
                  <a:gd name="connsiteY156" fmla="*/ 21231 h 27910"/>
                  <a:gd name="connsiteX157" fmla="*/ 143060 w 169889"/>
                  <a:gd name="connsiteY157" fmla="*/ 7191 h 27910"/>
                  <a:gd name="connsiteX158" fmla="*/ 144186 w 169889"/>
                  <a:gd name="connsiteY158" fmla="*/ 7191 h 27910"/>
                  <a:gd name="connsiteX159" fmla="*/ 144186 w 169889"/>
                  <a:gd name="connsiteY159" fmla="*/ 9406 h 27910"/>
                  <a:gd name="connsiteX160" fmla="*/ 144186 w 169889"/>
                  <a:gd name="connsiteY160" fmla="*/ 9406 h 27910"/>
                  <a:gd name="connsiteX161" fmla="*/ 149068 w 169889"/>
                  <a:gd name="connsiteY161" fmla="*/ 6850 h 27910"/>
                  <a:gd name="connsiteX162" fmla="*/ 153334 w 169889"/>
                  <a:gd name="connsiteY162" fmla="*/ 12269 h 27910"/>
                  <a:gd name="connsiteX163" fmla="*/ 153334 w 169889"/>
                  <a:gd name="connsiteY163" fmla="*/ 21231 h 27910"/>
                  <a:gd name="connsiteX164" fmla="*/ 152037 w 169889"/>
                  <a:gd name="connsiteY164" fmla="*/ 21231 h 27910"/>
                  <a:gd name="connsiteX165" fmla="*/ 152037 w 169889"/>
                  <a:gd name="connsiteY165" fmla="*/ 12303 h 27910"/>
                  <a:gd name="connsiteX166" fmla="*/ 148794 w 169889"/>
                  <a:gd name="connsiteY166" fmla="*/ 7872 h 27910"/>
                  <a:gd name="connsiteX167" fmla="*/ 144186 w 169889"/>
                  <a:gd name="connsiteY167" fmla="*/ 10530 h 27910"/>
                  <a:gd name="connsiteX168" fmla="*/ 144186 w 169889"/>
                  <a:gd name="connsiteY168" fmla="*/ 21231 h 27910"/>
                  <a:gd name="connsiteX169" fmla="*/ 142855 w 169889"/>
                  <a:gd name="connsiteY169" fmla="*/ 21231 h 27910"/>
                  <a:gd name="connsiteX170" fmla="*/ 157567 w 169889"/>
                  <a:gd name="connsiteY170" fmla="*/ 24230 h 27910"/>
                  <a:gd name="connsiteX171" fmla="*/ 159683 w 169889"/>
                  <a:gd name="connsiteY171" fmla="*/ 20822 h 27910"/>
                  <a:gd name="connsiteX172" fmla="*/ 159683 w 169889"/>
                  <a:gd name="connsiteY172" fmla="*/ 20822 h 27910"/>
                  <a:gd name="connsiteX173" fmla="*/ 158420 w 169889"/>
                  <a:gd name="connsiteY173" fmla="*/ 18573 h 27910"/>
                  <a:gd name="connsiteX174" fmla="*/ 159990 w 169889"/>
                  <a:gd name="connsiteY174" fmla="*/ 15949 h 27910"/>
                  <a:gd name="connsiteX175" fmla="*/ 159990 w 169889"/>
                  <a:gd name="connsiteY175" fmla="*/ 15949 h 27910"/>
                  <a:gd name="connsiteX176" fmla="*/ 158181 w 169889"/>
                  <a:gd name="connsiteY176" fmla="*/ 12098 h 27910"/>
                  <a:gd name="connsiteX177" fmla="*/ 162369 w 169889"/>
                  <a:gd name="connsiteY177" fmla="*/ 6620 h 27910"/>
                  <a:gd name="connsiteX178" fmla="*/ 163096 w 169889"/>
                  <a:gd name="connsiteY178" fmla="*/ 6577 h 27910"/>
                  <a:gd name="connsiteX179" fmla="*/ 165008 w 169889"/>
                  <a:gd name="connsiteY179" fmla="*/ 6918 h 27910"/>
                  <a:gd name="connsiteX180" fmla="*/ 169787 w 169889"/>
                  <a:gd name="connsiteY180" fmla="*/ 6918 h 27910"/>
                  <a:gd name="connsiteX181" fmla="*/ 169787 w 169889"/>
                  <a:gd name="connsiteY181" fmla="*/ 8043 h 27910"/>
                  <a:gd name="connsiteX182" fmla="*/ 166373 w 169889"/>
                  <a:gd name="connsiteY182" fmla="*/ 8043 h 27910"/>
                  <a:gd name="connsiteX183" fmla="*/ 167943 w 169889"/>
                  <a:gd name="connsiteY183" fmla="*/ 11451 h 27910"/>
                  <a:gd name="connsiteX184" fmla="*/ 163137 w 169889"/>
                  <a:gd name="connsiteY184" fmla="*/ 16465 h 27910"/>
                  <a:gd name="connsiteX185" fmla="*/ 160639 w 169889"/>
                  <a:gd name="connsiteY185" fmla="*/ 15847 h 27910"/>
                  <a:gd name="connsiteX186" fmla="*/ 159478 w 169889"/>
                  <a:gd name="connsiteY186" fmla="*/ 17892 h 27910"/>
                  <a:gd name="connsiteX187" fmla="*/ 162175 w 169889"/>
                  <a:gd name="connsiteY187" fmla="*/ 19732 h 27910"/>
                  <a:gd name="connsiteX188" fmla="*/ 165213 w 169889"/>
                  <a:gd name="connsiteY188" fmla="*/ 19732 h 27910"/>
                  <a:gd name="connsiteX189" fmla="*/ 169889 w 169889"/>
                  <a:gd name="connsiteY189" fmla="*/ 23140 h 27910"/>
                  <a:gd name="connsiteX190" fmla="*/ 163062 w 169889"/>
                  <a:gd name="connsiteY190" fmla="*/ 27911 h 27910"/>
                  <a:gd name="connsiteX191" fmla="*/ 157499 w 169889"/>
                  <a:gd name="connsiteY191" fmla="*/ 24128 h 27910"/>
                  <a:gd name="connsiteX192" fmla="*/ 168763 w 169889"/>
                  <a:gd name="connsiteY192" fmla="*/ 23515 h 27910"/>
                  <a:gd name="connsiteX193" fmla="*/ 165349 w 169889"/>
                  <a:gd name="connsiteY193" fmla="*/ 21334 h 27910"/>
                  <a:gd name="connsiteX194" fmla="*/ 162311 w 169889"/>
                  <a:gd name="connsiteY194" fmla="*/ 21334 h 27910"/>
                  <a:gd name="connsiteX195" fmla="*/ 160571 w 169889"/>
                  <a:gd name="connsiteY195" fmla="*/ 21129 h 27910"/>
                  <a:gd name="connsiteX196" fmla="*/ 158693 w 169889"/>
                  <a:gd name="connsiteY196" fmla="*/ 24094 h 27910"/>
                  <a:gd name="connsiteX197" fmla="*/ 163404 w 169889"/>
                  <a:gd name="connsiteY197" fmla="*/ 27093 h 27910"/>
                  <a:gd name="connsiteX198" fmla="*/ 168694 w 169889"/>
                  <a:gd name="connsiteY198" fmla="*/ 23412 h 27910"/>
                  <a:gd name="connsiteX199" fmla="*/ 166749 w 169889"/>
                  <a:gd name="connsiteY199" fmla="*/ 11723 h 27910"/>
                  <a:gd name="connsiteX200" fmla="*/ 163434 w 169889"/>
                  <a:gd name="connsiteY200" fmla="*/ 7706 h 27910"/>
                  <a:gd name="connsiteX201" fmla="*/ 159410 w 169889"/>
                  <a:gd name="connsiteY201" fmla="*/ 11016 h 27910"/>
                  <a:gd name="connsiteX202" fmla="*/ 159410 w 169889"/>
                  <a:gd name="connsiteY202" fmla="*/ 11723 h 27910"/>
                  <a:gd name="connsiteX203" fmla="*/ 162724 w 169889"/>
                  <a:gd name="connsiteY203" fmla="*/ 15740 h 27910"/>
                  <a:gd name="connsiteX204" fmla="*/ 166749 w 169889"/>
                  <a:gd name="connsiteY204" fmla="*/ 12431 h 27910"/>
                  <a:gd name="connsiteX205" fmla="*/ 166749 w 169889"/>
                  <a:gd name="connsiteY205" fmla="*/ 11723 h 27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169889" h="27910">
                    <a:moveTo>
                      <a:pt x="6" y="17687"/>
                    </a:moveTo>
                    <a:cubicBezTo>
                      <a:pt x="6" y="14552"/>
                      <a:pt x="2839" y="13052"/>
                      <a:pt x="9154" y="12371"/>
                    </a:cubicBezTo>
                    <a:cubicBezTo>
                      <a:pt x="9154" y="10190"/>
                      <a:pt x="8608" y="7872"/>
                      <a:pt x="5740" y="7872"/>
                    </a:cubicBezTo>
                    <a:cubicBezTo>
                      <a:pt x="4092" y="7930"/>
                      <a:pt x="2504" y="8502"/>
                      <a:pt x="1201" y="9508"/>
                    </a:cubicBezTo>
                    <a:lnTo>
                      <a:pt x="620" y="8554"/>
                    </a:lnTo>
                    <a:cubicBezTo>
                      <a:pt x="2146" y="7426"/>
                      <a:pt x="3979" y="6784"/>
                      <a:pt x="5877" y="6714"/>
                    </a:cubicBezTo>
                    <a:cubicBezTo>
                      <a:pt x="9290" y="6714"/>
                      <a:pt x="10383" y="9133"/>
                      <a:pt x="10383" y="12166"/>
                    </a:cubicBezTo>
                    <a:lnTo>
                      <a:pt x="10383" y="21231"/>
                    </a:lnTo>
                    <a:lnTo>
                      <a:pt x="9290" y="21231"/>
                    </a:lnTo>
                    <a:lnTo>
                      <a:pt x="9290" y="19391"/>
                    </a:lnTo>
                    <a:lnTo>
                      <a:pt x="9290" y="19391"/>
                    </a:lnTo>
                    <a:cubicBezTo>
                      <a:pt x="7898" y="20659"/>
                      <a:pt x="6119" y="21427"/>
                      <a:pt x="4238" y="21572"/>
                    </a:cubicBezTo>
                    <a:cubicBezTo>
                      <a:pt x="2204" y="21858"/>
                      <a:pt x="323" y="20442"/>
                      <a:pt x="37" y="18411"/>
                    </a:cubicBezTo>
                    <a:cubicBezTo>
                      <a:pt x="2" y="18171"/>
                      <a:pt x="-8" y="17929"/>
                      <a:pt x="6" y="17687"/>
                    </a:cubicBezTo>
                    <a:close/>
                    <a:moveTo>
                      <a:pt x="9154" y="18164"/>
                    </a:moveTo>
                    <a:lnTo>
                      <a:pt x="9154" y="13393"/>
                    </a:lnTo>
                    <a:cubicBezTo>
                      <a:pt x="3317" y="14075"/>
                      <a:pt x="1337" y="15404"/>
                      <a:pt x="1337" y="17653"/>
                    </a:cubicBezTo>
                    <a:cubicBezTo>
                      <a:pt x="1231" y="19117"/>
                      <a:pt x="2334" y="20391"/>
                      <a:pt x="3798" y="20497"/>
                    </a:cubicBezTo>
                    <a:cubicBezTo>
                      <a:pt x="3979" y="20511"/>
                      <a:pt x="4160" y="20505"/>
                      <a:pt x="4341" y="20482"/>
                    </a:cubicBezTo>
                    <a:cubicBezTo>
                      <a:pt x="6177" y="20331"/>
                      <a:pt x="7891" y="19505"/>
                      <a:pt x="9154" y="18164"/>
                    </a:cubicBezTo>
                    <a:close/>
                    <a:moveTo>
                      <a:pt x="15503" y="7054"/>
                    </a:moveTo>
                    <a:lnTo>
                      <a:pt x="16561" y="7054"/>
                    </a:lnTo>
                    <a:lnTo>
                      <a:pt x="16561" y="9270"/>
                    </a:lnTo>
                    <a:lnTo>
                      <a:pt x="16561" y="9270"/>
                    </a:lnTo>
                    <a:cubicBezTo>
                      <a:pt x="17803" y="7683"/>
                      <a:pt x="19667" y="6704"/>
                      <a:pt x="21681" y="6577"/>
                    </a:cubicBezTo>
                    <a:cubicBezTo>
                      <a:pt x="24616" y="6577"/>
                      <a:pt x="25982" y="8349"/>
                      <a:pt x="25982" y="11996"/>
                    </a:cubicBezTo>
                    <a:lnTo>
                      <a:pt x="25982" y="21231"/>
                    </a:lnTo>
                    <a:lnTo>
                      <a:pt x="24685" y="21231"/>
                    </a:lnTo>
                    <a:lnTo>
                      <a:pt x="24685" y="12303"/>
                    </a:lnTo>
                    <a:cubicBezTo>
                      <a:pt x="24685" y="9304"/>
                      <a:pt x="23729" y="7872"/>
                      <a:pt x="21442" y="7872"/>
                    </a:cubicBezTo>
                    <a:cubicBezTo>
                      <a:pt x="19769" y="7872"/>
                      <a:pt x="18540" y="8792"/>
                      <a:pt x="16800" y="10530"/>
                    </a:cubicBezTo>
                    <a:lnTo>
                      <a:pt x="16800" y="21231"/>
                    </a:lnTo>
                    <a:lnTo>
                      <a:pt x="15503" y="21231"/>
                    </a:lnTo>
                    <a:close/>
                    <a:moveTo>
                      <a:pt x="30009" y="14177"/>
                    </a:moveTo>
                    <a:cubicBezTo>
                      <a:pt x="29566" y="10439"/>
                      <a:pt x="32245" y="7050"/>
                      <a:pt x="35990" y="6609"/>
                    </a:cubicBezTo>
                    <a:cubicBezTo>
                      <a:pt x="36099" y="6595"/>
                      <a:pt x="36211" y="6585"/>
                      <a:pt x="36324" y="6577"/>
                    </a:cubicBezTo>
                    <a:cubicBezTo>
                      <a:pt x="37908" y="6628"/>
                      <a:pt x="39423" y="7245"/>
                      <a:pt x="40591" y="8315"/>
                    </a:cubicBezTo>
                    <a:lnTo>
                      <a:pt x="40591" y="5725"/>
                    </a:lnTo>
                    <a:lnTo>
                      <a:pt x="40591" y="0"/>
                    </a:lnTo>
                    <a:lnTo>
                      <a:pt x="41888" y="0"/>
                    </a:lnTo>
                    <a:lnTo>
                      <a:pt x="41888" y="21231"/>
                    </a:lnTo>
                    <a:lnTo>
                      <a:pt x="40796" y="21231"/>
                    </a:lnTo>
                    <a:lnTo>
                      <a:pt x="40625" y="19391"/>
                    </a:lnTo>
                    <a:lnTo>
                      <a:pt x="40625" y="19391"/>
                    </a:lnTo>
                    <a:cubicBezTo>
                      <a:pt x="39420" y="20693"/>
                      <a:pt x="37754" y="21475"/>
                      <a:pt x="35983" y="21572"/>
                    </a:cubicBezTo>
                    <a:cubicBezTo>
                      <a:pt x="32330" y="21572"/>
                      <a:pt x="30009" y="18948"/>
                      <a:pt x="30009" y="14177"/>
                    </a:cubicBezTo>
                    <a:close/>
                    <a:moveTo>
                      <a:pt x="40454" y="18096"/>
                    </a:moveTo>
                    <a:lnTo>
                      <a:pt x="40454" y="9679"/>
                    </a:lnTo>
                    <a:cubicBezTo>
                      <a:pt x="39365" y="8561"/>
                      <a:pt x="37884" y="7913"/>
                      <a:pt x="36324" y="7872"/>
                    </a:cubicBezTo>
                    <a:cubicBezTo>
                      <a:pt x="33197" y="8228"/>
                      <a:pt x="30948" y="11048"/>
                      <a:pt x="31306" y="14171"/>
                    </a:cubicBezTo>
                    <a:cubicBezTo>
                      <a:pt x="31306" y="14173"/>
                      <a:pt x="31306" y="14175"/>
                      <a:pt x="31306" y="14177"/>
                    </a:cubicBezTo>
                    <a:cubicBezTo>
                      <a:pt x="31306" y="17926"/>
                      <a:pt x="33013" y="20413"/>
                      <a:pt x="36017" y="20413"/>
                    </a:cubicBezTo>
                    <a:cubicBezTo>
                      <a:pt x="37751" y="20273"/>
                      <a:pt x="39352" y="19437"/>
                      <a:pt x="40454" y="18096"/>
                    </a:cubicBezTo>
                    <a:close/>
                    <a:moveTo>
                      <a:pt x="58067" y="6577"/>
                    </a:moveTo>
                    <a:cubicBezTo>
                      <a:pt x="61481" y="6577"/>
                      <a:pt x="63529" y="8963"/>
                      <a:pt x="63529" y="13120"/>
                    </a:cubicBezTo>
                    <a:cubicBezTo>
                      <a:pt x="63563" y="13472"/>
                      <a:pt x="63563" y="13826"/>
                      <a:pt x="63529" y="14177"/>
                    </a:cubicBezTo>
                    <a:lnTo>
                      <a:pt x="53288" y="14177"/>
                    </a:lnTo>
                    <a:cubicBezTo>
                      <a:pt x="52947" y="17207"/>
                      <a:pt x="55132" y="19939"/>
                      <a:pt x="58166" y="20279"/>
                    </a:cubicBezTo>
                    <a:cubicBezTo>
                      <a:pt x="58316" y="20296"/>
                      <a:pt x="58463" y="20307"/>
                      <a:pt x="58613" y="20311"/>
                    </a:cubicBezTo>
                    <a:cubicBezTo>
                      <a:pt x="59989" y="20306"/>
                      <a:pt x="61327" y="19865"/>
                      <a:pt x="62436" y="19050"/>
                    </a:cubicBezTo>
                    <a:lnTo>
                      <a:pt x="62948" y="20039"/>
                    </a:lnTo>
                    <a:cubicBezTo>
                      <a:pt x="61644" y="20966"/>
                      <a:pt x="60078" y="21456"/>
                      <a:pt x="58477" y="21436"/>
                    </a:cubicBezTo>
                    <a:cubicBezTo>
                      <a:pt x="54350" y="20864"/>
                      <a:pt x="51469" y="17061"/>
                      <a:pt x="52043" y="12941"/>
                    </a:cubicBezTo>
                    <a:cubicBezTo>
                      <a:pt x="52486" y="9742"/>
                      <a:pt x="54924" y="7182"/>
                      <a:pt x="58101" y="6577"/>
                    </a:cubicBezTo>
                    <a:close/>
                    <a:moveTo>
                      <a:pt x="62300" y="13393"/>
                    </a:moveTo>
                    <a:cubicBezTo>
                      <a:pt x="62300" y="9781"/>
                      <a:pt x="60627" y="7975"/>
                      <a:pt x="58101" y="7975"/>
                    </a:cubicBezTo>
                    <a:cubicBezTo>
                      <a:pt x="55296" y="8208"/>
                      <a:pt x="53155" y="10583"/>
                      <a:pt x="53220" y="13393"/>
                    </a:cubicBezTo>
                    <a:close/>
                    <a:moveTo>
                      <a:pt x="69775" y="13972"/>
                    </a:moveTo>
                    <a:lnTo>
                      <a:pt x="65372" y="7157"/>
                    </a:lnTo>
                    <a:lnTo>
                      <a:pt x="66805" y="7157"/>
                    </a:lnTo>
                    <a:lnTo>
                      <a:pt x="69092" y="10769"/>
                    </a:lnTo>
                    <a:cubicBezTo>
                      <a:pt x="69570" y="11553"/>
                      <a:pt x="70082" y="12337"/>
                      <a:pt x="70594" y="13086"/>
                    </a:cubicBezTo>
                    <a:lnTo>
                      <a:pt x="70594" y="13086"/>
                    </a:lnTo>
                    <a:cubicBezTo>
                      <a:pt x="71106" y="12337"/>
                      <a:pt x="71550" y="11553"/>
                      <a:pt x="72062" y="10769"/>
                    </a:cubicBezTo>
                    <a:lnTo>
                      <a:pt x="74247" y="7157"/>
                    </a:lnTo>
                    <a:lnTo>
                      <a:pt x="75646" y="7157"/>
                    </a:lnTo>
                    <a:lnTo>
                      <a:pt x="71209" y="13972"/>
                    </a:lnTo>
                    <a:lnTo>
                      <a:pt x="76022" y="21265"/>
                    </a:lnTo>
                    <a:lnTo>
                      <a:pt x="74588" y="21265"/>
                    </a:lnTo>
                    <a:lnTo>
                      <a:pt x="72062" y="17380"/>
                    </a:lnTo>
                    <a:cubicBezTo>
                      <a:pt x="71550" y="16528"/>
                      <a:pt x="70970" y="15642"/>
                      <a:pt x="70389" y="14790"/>
                    </a:cubicBezTo>
                    <a:lnTo>
                      <a:pt x="70389" y="14790"/>
                    </a:lnTo>
                    <a:cubicBezTo>
                      <a:pt x="69809" y="15642"/>
                      <a:pt x="69297" y="16494"/>
                      <a:pt x="68751" y="17380"/>
                    </a:cubicBezTo>
                    <a:lnTo>
                      <a:pt x="66328" y="21265"/>
                    </a:lnTo>
                    <a:lnTo>
                      <a:pt x="64928" y="21265"/>
                    </a:lnTo>
                    <a:close/>
                    <a:moveTo>
                      <a:pt x="77762" y="14313"/>
                    </a:moveTo>
                    <a:cubicBezTo>
                      <a:pt x="77250" y="10584"/>
                      <a:pt x="79862" y="7146"/>
                      <a:pt x="83596" y="6634"/>
                    </a:cubicBezTo>
                    <a:cubicBezTo>
                      <a:pt x="83801" y="6606"/>
                      <a:pt x="84009" y="6587"/>
                      <a:pt x="84214" y="6577"/>
                    </a:cubicBezTo>
                    <a:cubicBezTo>
                      <a:pt x="85780" y="6576"/>
                      <a:pt x="87279" y="7202"/>
                      <a:pt x="88378" y="8315"/>
                    </a:cubicBezTo>
                    <a:lnTo>
                      <a:pt x="87627" y="9235"/>
                    </a:lnTo>
                    <a:cubicBezTo>
                      <a:pt x="86736" y="8301"/>
                      <a:pt x="85507" y="7761"/>
                      <a:pt x="84214" y="7736"/>
                    </a:cubicBezTo>
                    <a:cubicBezTo>
                      <a:pt x="81114" y="7994"/>
                      <a:pt x="78810" y="10712"/>
                      <a:pt x="79070" y="13807"/>
                    </a:cubicBezTo>
                    <a:cubicBezTo>
                      <a:pt x="79076" y="13885"/>
                      <a:pt x="79083" y="13963"/>
                      <a:pt x="79094" y="14041"/>
                    </a:cubicBezTo>
                    <a:cubicBezTo>
                      <a:pt x="79094" y="17755"/>
                      <a:pt x="81107" y="20311"/>
                      <a:pt x="84214" y="20311"/>
                    </a:cubicBezTo>
                    <a:cubicBezTo>
                      <a:pt x="85637" y="20251"/>
                      <a:pt x="86985" y="19668"/>
                      <a:pt x="88002" y="18675"/>
                    </a:cubicBezTo>
                    <a:lnTo>
                      <a:pt x="88685" y="19561"/>
                    </a:lnTo>
                    <a:cubicBezTo>
                      <a:pt x="87456" y="20727"/>
                      <a:pt x="85838" y="21395"/>
                      <a:pt x="84145" y="21436"/>
                    </a:cubicBezTo>
                    <a:cubicBezTo>
                      <a:pt x="80527" y="21364"/>
                      <a:pt x="77653" y="18376"/>
                      <a:pt x="77725" y="14763"/>
                    </a:cubicBezTo>
                    <a:cubicBezTo>
                      <a:pt x="77728" y="14567"/>
                      <a:pt x="77742" y="14372"/>
                      <a:pt x="77762" y="14177"/>
                    </a:cubicBezTo>
                    <a:close/>
                    <a:moveTo>
                      <a:pt x="96672" y="6577"/>
                    </a:moveTo>
                    <a:cubicBezTo>
                      <a:pt x="100086" y="6577"/>
                      <a:pt x="102100" y="8963"/>
                      <a:pt x="102100" y="13120"/>
                    </a:cubicBezTo>
                    <a:cubicBezTo>
                      <a:pt x="102134" y="13472"/>
                      <a:pt x="102134" y="13826"/>
                      <a:pt x="102100" y="14177"/>
                    </a:cubicBezTo>
                    <a:lnTo>
                      <a:pt x="91860" y="14177"/>
                    </a:lnTo>
                    <a:cubicBezTo>
                      <a:pt x="91539" y="17228"/>
                      <a:pt x="93754" y="19962"/>
                      <a:pt x="96809" y="20283"/>
                    </a:cubicBezTo>
                    <a:cubicBezTo>
                      <a:pt x="96945" y="20298"/>
                      <a:pt x="97082" y="20307"/>
                      <a:pt x="97219" y="20311"/>
                    </a:cubicBezTo>
                    <a:cubicBezTo>
                      <a:pt x="98584" y="20311"/>
                      <a:pt x="99915" y="19869"/>
                      <a:pt x="101007" y="19050"/>
                    </a:cubicBezTo>
                    <a:lnTo>
                      <a:pt x="101553" y="20039"/>
                    </a:lnTo>
                    <a:cubicBezTo>
                      <a:pt x="100246" y="20960"/>
                      <a:pt x="98683" y="21449"/>
                      <a:pt x="97082" y="21436"/>
                    </a:cubicBezTo>
                    <a:cubicBezTo>
                      <a:pt x="92955" y="20864"/>
                      <a:pt x="90074" y="17061"/>
                      <a:pt x="90648" y="12941"/>
                    </a:cubicBezTo>
                    <a:cubicBezTo>
                      <a:pt x="91092" y="9742"/>
                      <a:pt x="93529" y="7182"/>
                      <a:pt x="96707" y="6577"/>
                    </a:cubicBezTo>
                    <a:close/>
                    <a:moveTo>
                      <a:pt x="100871" y="13393"/>
                    </a:moveTo>
                    <a:cubicBezTo>
                      <a:pt x="100871" y="9781"/>
                      <a:pt x="99232" y="7975"/>
                      <a:pt x="96707" y="7975"/>
                    </a:cubicBezTo>
                    <a:cubicBezTo>
                      <a:pt x="93901" y="8208"/>
                      <a:pt x="91761" y="10583"/>
                      <a:pt x="91825" y="13393"/>
                    </a:cubicBezTo>
                    <a:close/>
                    <a:moveTo>
                      <a:pt x="111111" y="6850"/>
                    </a:moveTo>
                    <a:cubicBezTo>
                      <a:pt x="114524" y="6850"/>
                      <a:pt x="116538" y="9235"/>
                      <a:pt x="116538" y="13393"/>
                    </a:cubicBezTo>
                    <a:cubicBezTo>
                      <a:pt x="116555" y="13745"/>
                      <a:pt x="116555" y="14098"/>
                      <a:pt x="116538" y="14450"/>
                    </a:cubicBezTo>
                    <a:lnTo>
                      <a:pt x="106298" y="14450"/>
                    </a:lnTo>
                    <a:cubicBezTo>
                      <a:pt x="105957" y="17480"/>
                      <a:pt x="108141" y="20212"/>
                      <a:pt x="111176" y="20552"/>
                    </a:cubicBezTo>
                    <a:cubicBezTo>
                      <a:pt x="111326" y="20568"/>
                      <a:pt x="111473" y="20579"/>
                      <a:pt x="111623" y="20584"/>
                    </a:cubicBezTo>
                    <a:cubicBezTo>
                      <a:pt x="112999" y="20584"/>
                      <a:pt x="114340" y="20142"/>
                      <a:pt x="115446" y="19323"/>
                    </a:cubicBezTo>
                    <a:lnTo>
                      <a:pt x="115992" y="20311"/>
                    </a:lnTo>
                    <a:cubicBezTo>
                      <a:pt x="114685" y="21233"/>
                      <a:pt x="113121" y="21721"/>
                      <a:pt x="111521" y="21708"/>
                    </a:cubicBezTo>
                    <a:cubicBezTo>
                      <a:pt x="107394" y="21137"/>
                      <a:pt x="104513" y="17334"/>
                      <a:pt x="105086" y="13214"/>
                    </a:cubicBezTo>
                    <a:cubicBezTo>
                      <a:pt x="105530" y="10015"/>
                      <a:pt x="107967" y="7454"/>
                      <a:pt x="111145" y="6850"/>
                    </a:cubicBezTo>
                    <a:close/>
                    <a:moveTo>
                      <a:pt x="115139" y="13393"/>
                    </a:moveTo>
                    <a:cubicBezTo>
                      <a:pt x="115139" y="9781"/>
                      <a:pt x="113500" y="7975"/>
                      <a:pt x="110940" y="7975"/>
                    </a:cubicBezTo>
                    <a:cubicBezTo>
                      <a:pt x="108138" y="8209"/>
                      <a:pt x="106011" y="10588"/>
                      <a:pt x="106093" y="13393"/>
                    </a:cubicBezTo>
                    <a:close/>
                    <a:moveTo>
                      <a:pt x="118996" y="14313"/>
                    </a:moveTo>
                    <a:cubicBezTo>
                      <a:pt x="118480" y="10585"/>
                      <a:pt x="121088" y="7143"/>
                      <a:pt x="124822" y="6627"/>
                    </a:cubicBezTo>
                    <a:cubicBezTo>
                      <a:pt x="124983" y="6605"/>
                      <a:pt x="125147" y="6588"/>
                      <a:pt x="125311" y="6577"/>
                    </a:cubicBezTo>
                    <a:cubicBezTo>
                      <a:pt x="126898" y="6622"/>
                      <a:pt x="128413" y="7239"/>
                      <a:pt x="129577" y="8315"/>
                    </a:cubicBezTo>
                    <a:lnTo>
                      <a:pt x="129577" y="5725"/>
                    </a:lnTo>
                    <a:lnTo>
                      <a:pt x="129577" y="0"/>
                    </a:lnTo>
                    <a:lnTo>
                      <a:pt x="130874" y="0"/>
                    </a:lnTo>
                    <a:lnTo>
                      <a:pt x="130874" y="21231"/>
                    </a:lnTo>
                    <a:lnTo>
                      <a:pt x="129782" y="21231"/>
                    </a:lnTo>
                    <a:lnTo>
                      <a:pt x="129782" y="19391"/>
                    </a:lnTo>
                    <a:lnTo>
                      <a:pt x="129782" y="19391"/>
                    </a:lnTo>
                    <a:cubicBezTo>
                      <a:pt x="128577" y="20693"/>
                      <a:pt x="126911" y="21475"/>
                      <a:pt x="125140" y="21572"/>
                    </a:cubicBezTo>
                    <a:cubicBezTo>
                      <a:pt x="121317" y="21572"/>
                      <a:pt x="118962" y="18948"/>
                      <a:pt x="118962" y="14177"/>
                    </a:cubicBezTo>
                    <a:close/>
                    <a:moveTo>
                      <a:pt x="129509" y="18232"/>
                    </a:moveTo>
                    <a:lnTo>
                      <a:pt x="129509" y="9679"/>
                    </a:lnTo>
                    <a:cubicBezTo>
                      <a:pt x="128427" y="8555"/>
                      <a:pt x="126942" y="7905"/>
                      <a:pt x="125379" y="7872"/>
                    </a:cubicBezTo>
                    <a:cubicBezTo>
                      <a:pt x="122269" y="8226"/>
                      <a:pt x="120037" y="11029"/>
                      <a:pt x="120388" y="14133"/>
                    </a:cubicBezTo>
                    <a:cubicBezTo>
                      <a:pt x="120392" y="14148"/>
                      <a:pt x="120392" y="14162"/>
                      <a:pt x="120395" y="14177"/>
                    </a:cubicBezTo>
                    <a:cubicBezTo>
                      <a:pt x="120395" y="17926"/>
                      <a:pt x="122068" y="20413"/>
                      <a:pt x="125072" y="20413"/>
                    </a:cubicBezTo>
                    <a:cubicBezTo>
                      <a:pt x="126806" y="20281"/>
                      <a:pt x="128410" y="19443"/>
                      <a:pt x="129509" y="18096"/>
                    </a:cubicBezTo>
                    <a:close/>
                    <a:moveTo>
                      <a:pt x="135790" y="2590"/>
                    </a:moveTo>
                    <a:cubicBezTo>
                      <a:pt x="135827" y="1970"/>
                      <a:pt x="136360" y="1498"/>
                      <a:pt x="136981" y="1536"/>
                    </a:cubicBezTo>
                    <a:cubicBezTo>
                      <a:pt x="137602" y="1573"/>
                      <a:pt x="138077" y="2106"/>
                      <a:pt x="138039" y="2726"/>
                    </a:cubicBezTo>
                    <a:cubicBezTo>
                      <a:pt x="138001" y="3319"/>
                      <a:pt x="137510" y="3782"/>
                      <a:pt x="136916" y="3783"/>
                    </a:cubicBezTo>
                    <a:cubicBezTo>
                      <a:pt x="136315" y="3817"/>
                      <a:pt x="135796" y="3356"/>
                      <a:pt x="135766" y="2755"/>
                    </a:cubicBezTo>
                    <a:cubicBezTo>
                      <a:pt x="135759" y="2654"/>
                      <a:pt x="135766" y="2553"/>
                      <a:pt x="135790" y="2454"/>
                    </a:cubicBezTo>
                    <a:close/>
                    <a:moveTo>
                      <a:pt x="136233" y="7191"/>
                    </a:moveTo>
                    <a:lnTo>
                      <a:pt x="137564" y="7191"/>
                    </a:lnTo>
                    <a:lnTo>
                      <a:pt x="137564" y="21231"/>
                    </a:lnTo>
                    <a:lnTo>
                      <a:pt x="136233" y="21231"/>
                    </a:lnTo>
                    <a:close/>
                    <a:moveTo>
                      <a:pt x="143060" y="7191"/>
                    </a:moveTo>
                    <a:lnTo>
                      <a:pt x="144186" y="7191"/>
                    </a:lnTo>
                    <a:lnTo>
                      <a:pt x="144186" y="9406"/>
                    </a:lnTo>
                    <a:lnTo>
                      <a:pt x="144186" y="9406"/>
                    </a:lnTo>
                    <a:cubicBezTo>
                      <a:pt x="145381" y="7907"/>
                      <a:pt x="147153" y="6979"/>
                      <a:pt x="149068" y="6850"/>
                    </a:cubicBezTo>
                    <a:cubicBezTo>
                      <a:pt x="151969" y="6850"/>
                      <a:pt x="153334" y="8622"/>
                      <a:pt x="153334" y="12269"/>
                    </a:cubicBezTo>
                    <a:lnTo>
                      <a:pt x="153334" y="21231"/>
                    </a:lnTo>
                    <a:lnTo>
                      <a:pt x="152037" y="21231"/>
                    </a:lnTo>
                    <a:lnTo>
                      <a:pt x="152037" y="12303"/>
                    </a:lnTo>
                    <a:cubicBezTo>
                      <a:pt x="152037" y="9304"/>
                      <a:pt x="151081" y="7872"/>
                      <a:pt x="148794" y="7872"/>
                    </a:cubicBezTo>
                    <a:cubicBezTo>
                      <a:pt x="147122" y="7872"/>
                      <a:pt x="145893" y="8792"/>
                      <a:pt x="144186" y="10530"/>
                    </a:cubicBezTo>
                    <a:lnTo>
                      <a:pt x="144186" y="21231"/>
                    </a:lnTo>
                    <a:lnTo>
                      <a:pt x="142855" y="21231"/>
                    </a:lnTo>
                    <a:close/>
                    <a:moveTo>
                      <a:pt x="157567" y="24230"/>
                    </a:moveTo>
                    <a:cubicBezTo>
                      <a:pt x="157693" y="22824"/>
                      <a:pt x="158478" y="21561"/>
                      <a:pt x="159683" y="20822"/>
                    </a:cubicBezTo>
                    <a:lnTo>
                      <a:pt x="159683" y="20822"/>
                    </a:lnTo>
                    <a:cubicBezTo>
                      <a:pt x="158881" y="20360"/>
                      <a:pt x="158396" y="19497"/>
                      <a:pt x="158420" y="18573"/>
                    </a:cubicBezTo>
                    <a:cubicBezTo>
                      <a:pt x="158499" y="17500"/>
                      <a:pt x="159082" y="16527"/>
                      <a:pt x="159990" y="15949"/>
                    </a:cubicBezTo>
                    <a:lnTo>
                      <a:pt x="159990" y="15949"/>
                    </a:lnTo>
                    <a:cubicBezTo>
                      <a:pt x="158850" y="14991"/>
                      <a:pt x="158191" y="13584"/>
                      <a:pt x="158181" y="12098"/>
                    </a:cubicBezTo>
                    <a:cubicBezTo>
                      <a:pt x="157823" y="9430"/>
                      <a:pt x="159697" y="6978"/>
                      <a:pt x="162369" y="6620"/>
                    </a:cubicBezTo>
                    <a:cubicBezTo>
                      <a:pt x="162612" y="6588"/>
                      <a:pt x="162854" y="6574"/>
                      <a:pt x="163096" y="6577"/>
                    </a:cubicBezTo>
                    <a:cubicBezTo>
                      <a:pt x="163748" y="6577"/>
                      <a:pt x="164397" y="6692"/>
                      <a:pt x="165008" y="6918"/>
                    </a:cubicBezTo>
                    <a:lnTo>
                      <a:pt x="169787" y="6918"/>
                    </a:lnTo>
                    <a:lnTo>
                      <a:pt x="169787" y="8043"/>
                    </a:lnTo>
                    <a:lnTo>
                      <a:pt x="166373" y="8043"/>
                    </a:lnTo>
                    <a:cubicBezTo>
                      <a:pt x="167353" y="8907"/>
                      <a:pt x="167923" y="10144"/>
                      <a:pt x="167943" y="11451"/>
                    </a:cubicBezTo>
                    <a:cubicBezTo>
                      <a:pt x="168005" y="14160"/>
                      <a:pt x="165851" y="16405"/>
                      <a:pt x="163137" y="16465"/>
                    </a:cubicBezTo>
                    <a:cubicBezTo>
                      <a:pt x="162264" y="16484"/>
                      <a:pt x="161403" y="16271"/>
                      <a:pt x="160639" y="15847"/>
                    </a:cubicBezTo>
                    <a:cubicBezTo>
                      <a:pt x="159956" y="16311"/>
                      <a:pt x="159526" y="17067"/>
                      <a:pt x="159478" y="17892"/>
                    </a:cubicBezTo>
                    <a:cubicBezTo>
                      <a:pt x="159478" y="18914"/>
                      <a:pt x="160059" y="19732"/>
                      <a:pt x="162175" y="19732"/>
                    </a:cubicBezTo>
                    <a:lnTo>
                      <a:pt x="165213" y="19732"/>
                    </a:lnTo>
                    <a:cubicBezTo>
                      <a:pt x="168421" y="19732"/>
                      <a:pt x="169889" y="20754"/>
                      <a:pt x="169889" y="23140"/>
                    </a:cubicBezTo>
                    <a:cubicBezTo>
                      <a:pt x="169889" y="25525"/>
                      <a:pt x="167295" y="27911"/>
                      <a:pt x="163062" y="27911"/>
                    </a:cubicBezTo>
                    <a:cubicBezTo>
                      <a:pt x="158830" y="27911"/>
                      <a:pt x="157499" y="26514"/>
                      <a:pt x="157499" y="24128"/>
                    </a:cubicBezTo>
                    <a:close/>
                    <a:moveTo>
                      <a:pt x="168763" y="23515"/>
                    </a:moveTo>
                    <a:cubicBezTo>
                      <a:pt x="168763" y="21947"/>
                      <a:pt x="167636" y="21334"/>
                      <a:pt x="165349" y="21334"/>
                    </a:cubicBezTo>
                    <a:lnTo>
                      <a:pt x="162311" y="21334"/>
                    </a:lnTo>
                    <a:cubicBezTo>
                      <a:pt x="161724" y="21326"/>
                      <a:pt x="161141" y="21258"/>
                      <a:pt x="160571" y="21129"/>
                    </a:cubicBezTo>
                    <a:cubicBezTo>
                      <a:pt x="159478" y="21732"/>
                      <a:pt x="158772" y="22850"/>
                      <a:pt x="158693" y="24094"/>
                    </a:cubicBezTo>
                    <a:cubicBezTo>
                      <a:pt x="158693" y="25866"/>
                      <a:pt x="160400" y="27093"/>
                      <a:pt x="163404" y="27093"/>
                    </a:cubicBezTo>
                    <a:cubicBezTo>
                      <a:pt x="166407" y="27093"/>
                      <a:pt x="168694" y="25185"/>
                      <a:pt x="168694" y="23412"/>
                    </a:cubicBezTo>
                    <a:close/>
                    <a:moveTo>
                      <a:pt x="166749" y="11723"/>
                    </a:moveTo>
                    <a:cubicBezTo>
                      <a:pt x="166943" y="9700"/>
                      <a:pt x="165462" y="7901"/>
                      <a:pt x="163434" y="7706"/>
                    </a:cubicBezTo>
                    <a:cubicBezTo>
                      <a:pt x="161407" y="7511"/>
                      <a:pt x="159605" y="8992"/>
                      <a:pt x="159410" y="11016"/>
                    </a:cubicBezTo>
                    <a:cubicBezTo>
                      <a:pt x="159386" y="11251"/>
                      <a:pt x="159386" y="11488"/>
                      <a:pt x="159410" y="11723"/>
                    </a:cubicBezTo>
                    <a:cubicBezTo>
                      <a:pt x="159215" y="13747"/>
                      <a:pt x="160697" y="15545"/>
                      <a:pt x="162724" y="15740"/>
                    </a:cubicBezTo>
                    <a:cubicBezTo>
                      <a:pt x="164752" y="15936"/>
                      <a:pt x="166554" y="14454"/>
                      <a:pt x="166749" y="12431"/>
                    </a:cubicBezTo>
                    <a:cubicBezTo>
                      <a:pt x="166773" y="12196"/>
                      <a:pt x="166773" y="11958"/>
                      <a:pt x="166749" y="11723"/>
                    </a:cubicBezTo>
                    <a:close/>
                  </a:path>
                </a:pathLst>
              </a:custGeom>
              <a:solidFill>
                <a:srgbClr val="29004B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Graphic 204">
                <a:extLst>
                  <a:ext uri="{FF2B5EF4-FFF2-40B4-BE49-F238E27FC236}">
                    <a16:creationId xmlns:a16="http://schemas.microsoft.com/office/drawing/2014/main" id="{948EE5DA-EE2E-F447-B66D-64E5AA09B440}"/>
                  </a:ext>
                </a:extLst>
              </p:cNvPr>
              <p:cNvSpPr/>
              <p:nvPr/>
            </p:nvSpPr>
            <p:spPr>
              <a:xfrm>
                <a:off x="10981866" y="3108245"/>
                <a:ext cx="110889" cy="18607"/>
              </a:xfrm>
              <a:custGeom>
                <a:avLst/>
                <a:gdLst>
                  <a:gd name="connsiteX0" fmla="*/ 57 w 110889"/>
                  <a:gd name="connsiteY0" fmla="*/ 11076 h 18607"/>
                  <a:gd name="connsiteX1" fmla="*/ 6198 w 110889"/>
                  <a:gd name="connsiteY1" fmla="*/ 3637 h 18607"/>
                  <a:gd name="connsiteX2" fmla="*/ 6542 w 110889"/>
                  <a:gd name="connsiteY2" fmla="*/ 3612 h 18607"/>
                  <a:gd name="connsiteX3" fmla="*/ 10673 w 110889"/>
                  <a:gd name="connsiteY3" fmla="*/ 5385 h 18607"/>
                  <a:gd name="connsiteX4" fmla="*/ 9922 w 110889"/>
                  <a:gd name="connsiteY4" fmla="*/ 6271 h 18607"/>
                  <a:gd name="connsiteX5" fmla="*/ 6508 w 110889"/>
                  <a:gd name="connsiteY5" fmla="*/ 4771 h 18607"/>
                  <a:gd name="connsiteX6" fmla="*/ 1327 w 110889"/>
                  <a:gd name="connsiteY6" fmla="*/ 10811 h 18607"/>
                  <a:gd name="connsiteX7" fmla="*/ 1354 w 110889"/>
                  <a:gd name="connsiteY7" fmla="*/ 11076 h 18607"/>
                  <a:gd name="connsiteX8" fmla="*/ 6474 w 110889"/>
                  <a:gd name="connsiteY8" fmla="*/ 17346 h 18607"/>
                  <a:gd name="connsiteX9" fmla="*/ 10263 w 110889"/>
                  <a:gd name="connsiteY9" fmla="*/ 15711 h 18607"/>
                  <a:gd name="connsiteX10" fmla="*/ 10946 w 110889"/>
                  <a:gd name="connsiteY10" fmla="*/ 16631 h 18607"/>
                  <a:gd name="connsiteX11" fmla="*/ 6406 w 110889"/>
                  <a:gd name="connsiteY11" fmla="*/ 18505 h 18607"/>
                  <a:gd name="connsiteX12" fmla="*/ 2 w 110889"/>
                  <a:gd name="connsiteY12" fmla="*/ 11747 h 18607"/>
                  <a:gd name="connsiteX13" fmla="*/ 57 w 110889"/>
                  <a:gd name="connsiteY13" fmla="*/ 11076 h 18607"/>
                  <a:gd name="connsiteX14" fmla="*/ 14257 w 110889"/>
                  <a:gd name="connsiteY14" fmla="*/ 13052 h 18607"/>
                  <a:gd name="connsiteX15" fmla="*/ 14257 w 110889"/>
                  <a:gd name="connsiteY15" fmla="*/ 3987 h 18607"/>
                  <a:gd name="connsiteX16" fmla="*/ 15588 w 110889"/>
                  <a:gd name="connsiteY16" fmla="*/ 3987 h 18607"/>
                  <a:gd name="connsiteX17" fmla="*/ 15588 w 110889"/>
                  <a:gd name="connsiteY17" fmla="*/ 12882 h 18607"/>
                  <a:gd name="connsiteX18" fmla="*/ 18796 w 110889"/>
                  <a:gd name="connsiteY18" fmla="*/ 17312 h 18607"/>
                  <a:gd name="connsiteX19" fmla="*/ 23370 w 110889"/>
                  <a:gd name="connsiteY19" fmla="*/ 14416 h 18607"/>
                  <a:gd name="connsiteX20" fmla="*/ 23370 w 110889"/>
                  <a:gd name="connsiteY20" fmla="*/ 3987 h 18607"/>
                  <a:gd name="connsiteX21" fmla="*/ 24702 w 110889"/>
                  <a:gd name="connsiteY21" fmla="*/ 3987 h 18607"/>
                  <a:gd name="connsiteX22" fmla="*/ 24702 w 110889"/>
                  <a:gd name="connsiteY22" fmla="*/ 18130 h 18607"/>
                  <a:gd name="connsiteX23" fmla="*/ 23575 w 110889"/>
                  <a:gd name="connsiteY23" fmla="*/ 18130 h 18607"/>
                  <a:gd name="connsiteX24" fmla="*/ 23575 w 110889"/>
                  <a:gd name="connsiteY24" fmla="*/ 15779 h 18607"/>
                  <a:gd name="connsiteX25" fmla="*/ 23575 w 110889"/>
                  <a:gd name="connsiteY25" fmla="*/ 15779 h 18607"/>
                  <a:gd name="connsiteX26" fmla="*/ 18762 w 110889"/>
                  <a:gd name="connsiteY26" fmla="*/ 18505 h 18607"/>
                  <a:gd name="connsiteX27" fmla="*/ 14154 w 110889"/>
                  <a:gd name="connsiteY27" fmla="*/ 13052 h 18607"/>
                  <a:gd name="connsiteX28" fmla="*/ 28354 w 110889"/>
                  <a:gd name="connsiteY28" fmla="*/ 16460 h 18607"/>
                  <a:gd name="connsiteX29" fmla="*/ 29105 w 110889"/>
                  <a:gd name="connsiteY29" fmla="*/ 15506 h 18607"/>
                  <a:gd name="connsiteX30" fmla="*/ 33610 w 110889"/>
                  <a:gd name="connsiteY30" fmla="*/ 17312 h 18607"/>
                  <a:gd name="connsiteX31" fmla="*/ 37024 w 110889"/>
                  <a:gd name="connsiteY31" fmla="*/ 14518 h 18607"/>
                  <a:gd name="connsiteX32" fmla="*/ 33610 w 110889"/>
                  <a:gd name="connsiteY32" fmla="*/ 11382 h 18607"/>
                  <a:gd name="connsiteX33" fmla="*/ 29207 w 110889"/>
                  <a:gd name="connsiteY33" fmla="*/ 7327 h 18607"/>
                  <a:gd name="connsiteX34" fmla="*/ 33781 w 110889"/>
                  <a:gd name="connsiteY34" fmla="*/ 3544 h 18607"/>
                  <a:gd name="connsiteX35" fmla="*/ 37843 w 110889"/>
                  <a:gd name="connsiteY35" fmla="*/ 5010 h 18607"/>
                  <a:gd name="connsiteX36" fmla="*/ 37126 w 110889"/>
                  <a:gd name="connsiteY36" fmla="*/ 5964 h 18607"/>
                  <a:gd name="connsiteX37" fmla="*/ 33713 w 110889"/>
                  <a:gd name="connsiteY37" fmla="*/ 4669 h 18607"/>
                  <a:gd name="connsiteX38" fmla="*/ 30504 w 110889"/>
                  <a:gd name="connsiteY38" fmla="*/ 7259 h 18607"/>
                  <a:gd name="connsiteX39" fmla="*/ 33747 w 110889"/>
                  <a:gd name="connsiteY39" fmla="*/ 10122 h 18607"/>
                  <a:gd name="connsiteX40" fmla="*/ 38389 w 110889"/>
                  <a:gd name="connsiteY40" fmla="*/ 14416 h 18607"/>
                  <a:gd name="connsiteX41" fmla="*/ 33989 w 110889"/>
                  <a:gd name="connsiteY41" fmla="*/ 18469 h 18607"/>
                  <a:gd name="connsiteX42" fmla="*/ 33610 w 110889"/>
                  <a:gd name="connsiteY42" fmla="*/ 18437 h 18607"/>
                  <a:gd name="connsiteX43" fmla="*/ 28354 w 110889"/>
                  <a:gd name="connsiteY43" fmla="*/ 16528 h 18607"/>
                  <a:gd name="connsiteX44" fmla="*/ 41803 w 110889"/>
                  <a:gd name="connsiteY44" fmla="*/ 14143 h 18607"/>
                  <a:gd name="connsiteX45" fmla="*/ 41803 w 110889"/>
                  <a:gd name="connsiteY45" fmla="*/ 5112 h 18607"/>
                  <a:gd name="connsiteX46" fmla="*/ 39584 w 110889"/>
                  <a:gd name="connsiteY46" fmla="*/ 5112 h 18607"/>
                  <a:gd name="connsiteX47" fmla="*/ 39584 w 110889"/>
                  <a:gd name="connsiteY47" fmla="*/ 4090 h 18607"/>
                  <a:gd name="connsiteX48" fmla="*/ 41837 w 110889"/>
                  <a:gd name="connsiteY48" fmla="*/ 4090 h 18607"/>
                  <a:gd name="connsiteX49" fmla="*/ 41837 w 110889"/>
                  <a:gd name="connsiteY49" fmla="*/ 0 h 18607"/>
                  <a:gd name="connsiteX50" fmla="*/ 42929 w 110889"/>
                  <a:gd name="connsiteY50" fmla="*/ 0 h 18607"/>
                  <a:gd name="connsiteX51" fmla="*/ 42929 w 110889"/>
                  <a:gd name="connsiteY51" fmla="*/ 4090 h 18607"/>
                  <a:gd name="connsiteX52" fmla="*/ 47059 w 110889"/>
                  <a:gd name="connsiteY52" fmla="*/ 4090 h 18607"/>
                  <a:gd name="connsiteX53" fmla="*/ 47059 w 110889"/>
                  <a:gd name="connsiteY53" fmla="*/ 5214 h 18607"/>
                  <a:gd name="connsiteX54" fmla="*/ 42929 w 110889"/>
                  <a:gd name="connsiteY54" fmla="*/ 5214 h 18607"/>
                  <a:gd name="connsiteX55" fmla="*/ 42929 w 110889"/>
                  <a:gd name="connsiteY55" fmla="*/ 14416 h 18607"/>
                  <a:gd name="connsiteX56" fmla="*/ 45352 w 110889"/>
                  <a:gd name="connsiteY56" fmla="*/ 17449 h 18607"/>
                  <a:gd name="connsiteX57" fmla="*/ 47127 w 110889"/>
                  <a:gd name="connsiteY57" fmla="*/ 17006 h 18607"/>
                  <a:gd name="connsiteX58" fmla="*/ 47469 w 110889"/>
                  <a:gd name="connsiteY58" fmla="*/ 18062 h 18607"/>
                  <a:gd name="connsiteX59" fmla="*/ 45148 w 110889"/>
                  <a:gd name="connsiteY59" fmla="*/ 18607 h 18607"/>
                  <a:gd name="connsiteX60" fmla="*/ 41803 w 110889"/>
                  <a:gd name="connsiteY60" fmla="*/ 14211 h 18607"/>
                  <a:gd name="connsiteX61" fmla="*/ 49141 w 110889"/>
                  <a:gd name="connsiteY61" fmla="*/ 11008 h 18607"/>
                  <a:gd name="connsiteX62" fmla="*/ 56507 w 110889"/>
                  <a:gd name="connsiteY62" fmla="*/ 5631 h 18607"/>
                  <a:gd name="connsiteX63" fmla="*/ 61890 w 110889"/>
                  <a:gd name="connsiteY63" fmla="*/ 12984 h 18607"/>
                  <a:gd name="connsiteX64" fmla="*/ 55524 w 110889"/>
                  <a:gd name="connsiteY64" fmla="*/ 18437 h 18607"/>
                  <a:gd name="connsiteX65" fmla="*/ 49131 w 110889"/>
                  <a:gd name="connsiteY65" fmla="*/ 11214 h 18607"/>
                  <a:gd name="connsiteX66" fmla="*/ 49141 w 110889"/>
                  <a:gd name="connsiteY66" fmla="*/ 11076 h 18607"/>
                  <a:gd name="connsiteX67" fmla="*/ 60508 w 110889"/>
                  <a:gd name="connsiteY67" fmla="*/ 11008 h 18607"/>
                  <a:gd name="connsiteX68" fmla="*/ 55524 w 110889"/>
                  <a:gd name="connsiteY68" fmla="*/ 4703 h 18607"/>
                  <a:gd name="connsiteX69" fmla="*/ 50541 w 110889"/>
                  <a:gd name="connsiteY69" fmla="*/ 11008 h 18607"/>
                  <a:gd name="connsiteX70" fmla="*/ 55524 w 110889"/>
                  <a:gd name="connsiteY70" fmla="*/ 17278 h 18607"/>
                  <a:gd name="connsiteX71" fmla="*/ 60508 w 110889"/>
                  <a:gd name="connsiteY71" fmla="*/ 11076 h 18607"/>
                  <a:gd name="connsiteX72" fmla="*/ 66140 w 110889"/>
                  <a:gd name="connsiteY72" fmla="*/ 3919 h 18607"/>
                  <a:gd name="connsiteX73" fmla="*/ 67232 w 110889"/>
                  <a:gd name="connsiteY73" fmla="*/ 3919 h 18607"/>
                  <a:gd name="connsiteX74" fmla="*/ 67232 w 110889"/>
                  <a:gd name="connsiteY74" fmla="*/ 6100 h 18607"/>
                  <a:gd name="connsiteX75" fmla="*/ 67232 w 110889"/>
                  <a:gd name="connsiteY75" fmla="*/ 6100 h 18607"/>
                  <a:gd name="connsiteX76" fmla="*/ 71738 w 110889"/>
                  <a:gd name="connsiteY76" fmla="*/ 3544 h 18607"/>
                  <a:gd name="connsiteX77" fmla="*/ 75629 w 110889"/>
                  <a:gd name="connsiteY77" fmla="*/ 6441 h 18607"/>
                  <a:gd name="connsiteX78" fmla="*/ 80442 w 110889"/>
                  <a:gd name="connsiteY78" fmla="*/ 3544 h 18607"/>
                  <a:gd name="connsiteX79" fmla="*/ 84709 w 110889"/>
                  <a:gd name="connsiteY79" fmla="*/ 8997 h 18607"/>
                  <a:gd name="connsiteX80" fmla="*/ 84709 w 110889"/>
                  <a:gd name="connsiteY80" fmla="*/ 18062 h 18607"/>
                  <a:gd name="connsiteX81" fmla="*/ 83377 w 110889"/>
                  <a:gd name="connsiteY81" fmla="*/ 18062 h 18607"/>
                  <a:gd name="connsiteX82" fmla="*/ 83377 w 110889"/>
                  <a:gd name="connsiteY82" fmla="*/ 9235 h 18607"/>
                  <a:gd name="connsiteX83" fmla="*/ 80203 w 110889"/>
                  <a:gd name="connsiteY83" fmla="*/ 4805 h 18607"/>
                  <a:gd name="connsiteX84" fmla="*/ 75970 w 110889"/>
                  <a:gd name="connsiteY84" fmla="*/ 7463 h 18607"/>
                  <a:gd name="connsiteX85" fmla="*/ 75970 w 110889"/>
                  <a:gd name="connsiteY85" fmla="*/ 18130 h 18607"/>
                  <a:gd name="connsiteX86" fmla="*/ 74673 w 110889"/>
                  <a:gd name="connsiteY86" fmla="*/ 18130 h 18607"/>
                  <a:gd name="connsiteX87" fmla="*/ 74673 w 110889"/>
                  <a:gd name="connsiteY87" fmla="*/ 9235 h 18607"/>
                  <a:gd name="connsiteX88" fmla="*/ 71499 w 110889"/>
                  <a:gd name="connsiteY88" fmla="*/ 4805 h 18607"/>
                  <a:gd name="connsiteX89" fmla="*/ 67232 w 110889"/>
                  <a:gd name="connsiteY89" fmla="*/ 7463 h 18607"/>
                  <a:gd name="connsiteX90" fmla="*/ 67232 w 110889"/>
                  <a:gd name="connsiteY90" fmla="*/ 18130 h 18607"/>
                  <a:gd name="connsiteX91" fmla="*/ 65935 w 110889"/>
                  <a:gd name="connsiteY91" fmla="*/ 18130 h 18607"/>
                  <a:gd name="connsiteX92" fmla="*/ 95085 w 110889"/>
                  <a:gd name="connsiteY92" fmla="*/ 3544 h 18607"/>
                  <a:gd name="connsiteX93" fmla="*/ 100512 w 110889"/>
                  <a:gd name="connsiteY93" fmla="*/ 10122 h 18607"/>
                  <a:gd name="connsiteX94" fmla="*/ 100512 w 110889"/>
                  <a:gd name="connsiteY94" fmla="*/ 11178 h 18607"/>
                  <a:gd name="connsiteX95" fmla="*/ 90272 w 110889"/>
                  <a:gd name="connsiteY95" fmla="*/ 11178 h 18607"/>
                  <a:gd name="connsiteX96" fmla="*/ 95150 w 110889"/>
                  <a:gd name="connsiteY96" fmla="*/ 17280 h 18607"/>
                  <a:gd name="connsiteX97" fmla="*/ 95631 w 110889"/>
                  <a:gd name="connsiteY97" fmla="*/ 17312 h 18607"/>
                  <a:gd name="connsiteX98" fmla="*/ 99420 w 110889"/>
                  <a:gd name="connsiteY98" fmla="*/ 16051 h 18607"/>
                  <a:gd name="connsiteX99" fmla="*/ 99966 w 110889"/>
                  <a:gd name="connsiteY99" fmla="*/ 17040 h 18607"/>
                  <a:gd name="connsiteX100" fmla="*/ 95495 w 110889"/>
                  <a:gd name="connsiteY100" fmla="*/ 18437 h 18607"/>
                  <a:gd name="connsiteX101" fmla="*/ 88938 w 110889"/>
                  <a:gd name="connsiteY101" fmla="*/ 10036 h 18607"/>
                  <a:gd name="connsiteX102" fmla="*/ 95119 w 110889"/>
                  <a:gd name="connsiteY102" fmla="*/ 3544 h 18607"/>
                  <a:gd name="connsiteX103" fmla="*/ 99284 w 110889"/>
                  <a:gd name="connsiteY103" fmla="*/ 10087 h 18607"/>
                  <a:gd name="connsiteX104" fmla="*/ 95085 w 110889"/>
                  <a:gd name="connsiteY104" fmla="*/ 4669 h 18607"/>
                  <a:gd name="connsiteX105" fmla="*/ 90238 w 110889"/>
                  <a:gd name="connsiteY105" fmla="*/ 10087 h 18607"/>
                  <a:gd name="connsiteX106" fmla="*/ 104335 w 110889"/>
                  <a:gd name="connsiteY106" fmla="*/ 3919 h 18607"/>
                  <a:gd name="connsiteX107" fmla="*/ 105462 w 110889"/>
                  <a:gd name="connsiteY107" fmla="*/ 3919 h 18607"/>
                  <a:gd name="connsiteX108" fmla="*/ 105462 w 110889"/>
                  <a:gd name="connsiteY108" fmla="*/ 6543 h 18607"/>
                  <a:gd name="connsiteX109" fmla="*/ 105462 w 110889"/>
                  <a:gd name="connsiteY109" fmla="*/ 6543 h 18607"/>
                  <a:gd name="connsiteX110" fmla="*/ 109490 w 110889"/>
                  <a:gd name="connsiteY110" fmla="*/ 3544 h 18607"/>
                  <a:gd name="connsiteX111" fmla="*/ 110889 w 110889"/>
                  <a:gd name="connsiteY111" fmla="*/ 3851 h 18607"/>
                  <a:gd name="connsiteX112" fmla="*/ 110582 w 110889"/>
                  <a:gd name="connsiteY112" fmla="*/ 5044 h 18607"/>
                  <a:gd name="connsiteX113" fmla="*/ 109319 w 110889"/>
                  <a:gd name="connsiteY113" fmla="*/ 4805 h 18607"/>
                  <a:gd name="connsiteX114" fmla="*/ 105462 w 110889"/>
                  <a:gd name="connsiteY114" fmla="*/ 8452 h 18607"/>
                  <a:gd name="connsiteX115" fmla="*/ 105462 w 110889"/>
                  <a:gd name="connsiteY115" fmla="*/ 18062 h 18607"/>
                  <a:gd name="connsiteX116" fmla="*/ 104131 w 110889"/>
                  <a:gd name="connsiteY116" fmla="*/ 18062 h 1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10889" h="18607">
                    <a:moveTo>
                      <a:pt x="57" y="11076"/>
                    </a:moveTo>
                    <a:cubicBezTo>
                      <a:pt x="-305" y="7329"/>
                      <a:pt x="2443" y="3999"/>
                      <a:pt x="6198" y="3637"/>
                    </a:cubicBezTo>
                    <a:cubicBezTo>
                      <a:pt x="6310" y="3626"/>
                      <a:pt x="6426" y="3618"/>
                      <a:pt x="6542" y="3612"/>
                    </a:cubicBezTo>
                    <a:cubicBezTo>
                      <a:pt x="8106" y="3613"/>
                      <a:pt x="9597" y="4254"/>
                      <a:pt x="10673" y="5385"/>
                    </a:cubicBezTo>
                    <a:lnTo>
                      <a:pt x="9922" y="6271"/>
                    </a:lnTo>
                    <a:cubicBezTo>
                      <a:pt x="9031" y="5336"/>
                      <a:pt x="7802" y="4796"/>
                      <a:pt x="6508" y="4771"/>
                    </a:cubicBezTo>
                    <a:cubicBezTo>
                      <a:pt x="3406" y="5011"/>
                      <a:pt x="1088" y="7715"/>
                      <a:pt x="1327" y="10811"/>
                    </a:cubicBezTo>
                    <a:cubicBezTo>
                      <a:pt x="1334" y="10900"/>
                      <a:pt x="1344" y="10988"/>
                      <a:pt x="1354" y="11076"/>
                    </a:cubicBezTo>
                    <a:cubicBezTo>
                      <a:pt x="1354" y="14824"/>
                      <a:pt x="3402" y="17346"/>
                      <a:pt x="6474" y="17346"/>
                    </a:cubicBezTo>
                    <a:cubicBezTo>
                      <a:pt x="7898" y="17299"/>
                      <a:pt x="9253" y="16715"/>
                      <a:pt x="10263" y="15711"/>
                    </a:cubicBezTo>
                    <a:lnTo>
                      <a:pt x="10946" y="16631"/>
                    </a:lnTo>
                    <a:cubicBezTo>
                      <a:pt x="9717" y="17796"/>
                      <a:pt x="8099" y="18464"/>
                      <a:pt x="6406" y="18505"/>
                    </a:cubicBezTo>
                    <a:cubicBezTo>
                      <a:pt x="2771" y="18404"/>
                      <a:pt x="-97" y="15379"/>
                      <a:pt x="2" y="11747"/>
                    </a:cubicBezTo>
                    <a:cubicBezTo>
                      <a:pt x="9" y="11523"/>
                      <a:pt x="26" y="11299"/>
                      <a:pt x="57" y="11076"/>
                    </a:cubicBezTo>
                    <a:close/>
                    <a:moveTo>
                      <a:pt x="14257" y="13052"/>
                    </a:moveTo>
                    <a:lnTo>
                      <a:pt x="14257" y="3987"/>
                    </a:lnTo>
                    <a:lnTo>
                      <a:pt x="15588" y="3987"/>
                    </a:lnTo>
                    <a:lnTo>
                      <a:pt x="15588" y="12882"/>
                    </a:lnTo>
                    <a:cubicBezTo>
                      <a:pt x="15588" y="15881"/>
                      <a:pt x="16544" y="17312"/>
                      <a:pt x="18796" y="17312"/>
                    </a:cubicBezTo>
                    <a:cubicBezTo>
                      <a:pt x="20503" y="17312"/>
                      <a:pt x="21732" y="16426"/>
                      <a:pt x="23370" y="14416"/>
                    </a:cubicBezTo>
                    <a:lnTo>
                      <a:pt x="23370" y="3987"/>
                    </a:lnTo>
                    <a:lnTo>
                      <a:pt x="24702" y="3987"/>
                    </a:lnTo>
                    <a:lnTo>
                      <a:pt x="24702" y="18130"/>
                    </a:lnTo>
                    <a:lnTo>
                      <a:pt x="23575" y="18130"/>
                    </a:lnTo>
                    <a:lnTo>
                      <a:pt x="23575" y="15779"/>
                    </a:lnTo>
                    <a:lnTo>
                      <a:pt x="23575" y="15779"/>
                    </a:lnTo>
                    <a:cubicBezTo>
                      <a:pt x="22466" y="17367"/>
                      <a:pt x="20698" y="18369"/>
                      <a:pt x="18762" y="18505"/>
                    </a:cubicBezTo>
                    <a:cubicBezTo>
                      <a:pt x="15622" y="18505"/>
                      <a:pt x="14154" y="16733"/>
                      <a:pt x="14154" y="13052"/>
                    </a:cubicBezTo>
                    <a:close/>
                    <a:moveTo>
                      <a:pt x="28354" y="16460"/>
                    </a:moveTo>
                    <a:lnTo>
                      <a:pt x="29105" y="15506"/>
                    </a:lnTo>
                    <a:cubicBezTo>
                      <a:pt x="30317" y="16668"/>
                      <a:pt x="31931" y="17315"/>
                      <a:pt x="33610" y="17312"/>
                    </a:cubicBezTo>
                    <a:cubicBezTo>
                      <a:pt x="35829" y="17312"/>
                      <a:pt x="37024" y="16017"/>
                      <a:pt x="37024" y="14518"/>
                    </a:cubicBezTo>
                    <a:cubicBezTo>
                      <a:pt x="37024" y="13018"/>
                      <a:pt x="35181" y="11962"/>
                      <a:pt x="33610" y="11382"/>
                    </a:cubicBezTo>
                    <a:cubicBezTo>
                      <a:pt x="32040" y="10803"/>
                      <a:pt x="29207" y="9747"/>
                      <a:pt x="29207" y="7327"/>
                    </a:cubicBezTo>
                    <a:cubicBezTo>
                      <a:pt x="29207" y="4907"/>
                      <a:pt x="30846" y="3544"/>
                      <a:pt x="33781" y="3544"/>
                    </a:cubicBezTo>
                    <a:cubicBezTo>
                      <a:pt x="35259" y="3581"/>
                      <a:pt x="36683" y="4095"/>
                      <a:pt x="37843" y="5010"/>
                    </a:cubicBezTo>
                    <a:lnTo>
                      <a:pt x="37126" y="5964"/>
                    </a:lnTo>
                    <a:cubicBezTo>
                      <a:pt x="36174" y="5147"/>
                      <a:pt x="34969" y="4688"/>
                      <a:pt x="33713" y="4669"/>
                    </a:cubicBezTo>
                    <a:cubicBezTo>
                      <a:pt x="31494" y="4669"/>
                      <a:pt x="30504" y="5930"/>
                      <a:pt x="30504" y="7259"/>
                    </a:cubicBezTo>
                    <a:cubicBezTo>
                      <a:pt x="30504" y="8588"/>
                      <a:pt x="32074" y="9474"/>
                      <a:pt x="33747" y="10122"/>
                    </a:cubicBezTo>
                    <a:cubicBezTo>
                      <a:pt x="35966" y="10939"/>
                      <a:pt x="38389" y="11655"/>
                      <a:pt x="38389" y="14416"/>
                    </a:cubicBezTo>
                    <a:cubicBezTo>
                      <a:pt x="38297" y="16748"/>
                      <a:pt x="36328" y="18563"/>
                      <a:pt x="33989" y="18469"/>
                    </a:cubicBezTo>
                    <a:cubicBezTo>
                      <a:pt x="33863" y="18464"/>
                      <a:pt x="33737" y="18453"/>
                      <a:pt x="33610" y="18437"/>
                    </a:cubicBezTo>
                    <a:cubicBezTo>
                      <a:pt x="31685" y="18454"/>
                      <a:pt x="29818" y="17776"/>
                      <a:pt x="28354" y="16528"/>
                    </a:cubicBezTo>
                    <a:close/>
                    <a:moveTo>
                      <a:pt x="41803" y="14143"/>
                    </a:moveTo>
                    <a:lnTo>
                      <a:pt x="41803" y="5112"/>
                    </a:lnTo>
                    <a:lnTo>
                      <a:pt x="39584" y="5112"/>
                    </a:lnTo>
                    <a:lnTo>
                      <a:pt x="39584" y="4090"/>
                    </a:lnTo>
                    <a:lnTo>
                      <a:pt x="41837" y="4090"/>
                    </a:lnTo>
                    <a:lnTo>
                      <a:pt x="41837" y="0"/>
                    </a:lnTo>
                    <a:lnTo>
                      <a:pt x="42929" y="0"/>
                    </a:lnTo>
                    <a:lnTo>
                      <a:pt x="42929" y="4090"/>
                    </a:lnTo>
                    <a:lnTo>
                      <a:pt x="47059" y="4090"/>
                    </a:lnTo>
                    <a:lnTo>
                      <a:pt x="47059" y="5214"/>
                    </a:lnTo>
                    <a:lnTo>
                      <a:pt x="42929" y="5214"/>
                    </a:lnTo>
                    <a:lnTo>
                      <a:pt x="42929" y="14416"/>
                    </a:lnTo>
                    <a:cubicBezTo>
                      <a:pt x="42929" y="16222"/>
                      <a:pt x="43373" y="17449"/>
                      <a:pt x="45352" y="17449"/>
                    </a:cubicBezTo>
                    <a:cubicBezTo>
                      <a:pt x="45967" y="17415"/>
                      <a:pt x="46568" y="17265"/>
                      <a:pt x="47127" y="17006"/>
                    </a:cubicBezTo>
                    <a:lnTo>
                      <a:pt x="47469" y="18062"/>
                    </a:lnTo>
                    <a:cubicBezTo>
                      <a:pt x="46728" y="18362"/>
                      <a:pt x="45946" y="18546"/>
                      <a:pt x="45148" y="18607"/>
                    </a:cubicBezTo>
                    <a:cubicBezTo>
                      <a:pt x="42588" y="18505"/>
                      <a:pt x="41803" y="16767"/>
                      <a:pt x="41803" y="14211"/>
                    </a:cubicBezTo>
                    <a:close/>
                    <a:moveTo>
                      <a:pt x="49141" y="11008"/>
                    </a:moveTo>
                    <a:cubicBezTo>
                      <a:pt x="49687" y="7492"/>
                      <a:pt x="52985" y="5085"/>
                      <a:pt x="56507" y="5631"/>
                    </a:cubicBezTo>
                    <a:cubicBezTo>
                      <a:pt x="60026" y="6177"/>
                      <a:pt x="62436" y="9469"/>
                      <a:pt x="61890" y="12984"/>
                    </a:cubicBezTo>
                    <a:cubicBezTo>
                      <a:pt x="61402" y="16119"/>
                      <a:pt x="58702" y="18433"/>
                      <a:pt x="55524" y="18437"/>
                    </a:cubicBezTo>
                    <a:cubicBezTo>
                      <a:pt x="51763" y="18205"/>
                      <a:pt x="48899" y="14971"/>
                      <a:pt x="49131" y="11214"/>
                    </a:cubicBezTo>
                    <a:cubicBezTo>
                      <a:pt x="49134" y="11168"/>
                      <a:pt x="49138" y="11122"/>
                      <a:pt x="49141" y="11076"/>
                    </a:cubicBezTo>
                    <a:close/>
                    <a:moveTo>
                      <a:pt x="60508" y="11008"/>
                    </a:moveTo>
                    <a:cubicBezTo>
                      <a:pt x="60508" y="7293"/>
                      <a:pt x="58392" y="4703"/>
                      <a:pt x="55524" y="4703"/>
                    </a:cubicBezTo>
                    <a:cubicBezTo>
                      <a:pt x="52657" y="4703"/>
                      <a:pt x="50541" y="7293"/>
                      <a:pt x="50541" y="11008"/>
                    </a:cubicBezTo>
                    <a:cubicBezTo>
                      <a:pt x="50541" y="14722"/>
                      <a:pt x="52657" y="17278"/>
                      <a:pt x="55524" y="17278"/>
                    </a:cubicBezTo>
                    <a:cubicBezTo>
                      <a:pt x="58392" y="17278"/>
                      <a:pt x="60508" y="14824"/>
                      <a:pt x="60508" y="11076"/>
                    </a:cubicBezTo>
                    <a:close/>
                    <a:moveTo>
                      <a:pt x="66140" y="3919"/>
                    </a:moveTo>
                    <a:lnTo>
                      <a:pt x="67232" y="3919"/>
                    </a:lnTo>
                    <a:lnTo>
                      <a:pt x="67232" y="6100"/>
                    </a:lnTo>
                    <a:lnTo>
                      <a:pt x="67232" y="6100"/>
                    </a:lnTo>
                    <a:cubicBezTo>
                      <a:pt x="68338" y="4690"/>
                      <a:pt x="69959" y="3772"/>
                      <a:pt x="71738" y="3544"/>
                    </a:cubicBezTo>
                    <a:cubicBezTo>
                      <a:pt x="73584" y="3385"/>
                      <a:pt x="75254" y="4630"/>
                      <a:pt x="75629" y="6441"/>
                    </a:cubicBezTo>
                    <a:cubicBezTo>
                      <a:pt x="76759" y="4849"/>
                      <a:pt x="78503" y="3800"/>
                      <a:pt x="80442" y="3544"/>
                    </a:cubicBezTo>
                    <a:cubicBezTo>
                      <a:pt x="83275" y="3544"/>
                      <a:pt x="84709" y="5316"/>
                      <a:pt x="84709" y="8997"/>
                    </a:cubicBezTo>
                    <a:lnTo>
                      <a:pt x="84709" y="18062"/>
                    </a:lnTo>
                    <a:lnTo>
                      <a:pt x="83377" y="18062"/>
                    </a:lnTo>
                    <a:lnTo>
                      <a:pt x="83377" y="9235"/>
                    </a:lnTo>
                    <a:cubicBezTo>
                      <a:pt x="83377" y="6236"/>
                      <a:pt x="82387" y="4805"/>
                      <a:pt x="80203" y="4805"/>
                    </a:cubicBezTo>
                    <a:cubicBezTo>
                      <a:pt x="78479" y="5052"/>
                      <a:pt x="76940" y="6018"/>
                      <a:pt x="75970" y="7463"/>
                    </a:cubicBezTo>
                    <a:lnTo>
                      <a:pt x="75970" y="18130"/>
                    </a:lnTo>
                    <a:lnTo>
                      <a:pt x="74673" y="18130"/>
                    </a:lnTo>
                    <a:lnTo>
                      <a:pt x="74673" y="9235"/>
                    </a:lnTo>
                    <a:cubicBezTo>
                      <a:pt x="74673" y="6236"/>
                      <a:pt x="73649" y="4805"/>
                      <a:pt x="71499" y="4805"/>
                    </a:cubicBezTo>
                    <a:cubicBezTo>
                      <a:pt x="69768" y="5059"/>
                      <a:pt x="68222" y="6022"/>
                      <a:pt x="67232" y="7463"/>
                    </a:cubicBezTo>
                    <a:lnTo>
                      <a:pt x="67232" y="18130"/>
                    </a:lnTo>
                    <a:lnTo>
                      <a:pt x="65935" y="18130"/>
                    </a:lnTo>
                    <a:close/>
                    <a:moveTo>
                      <a:pt x="95085" y="3544"/>
                    </a:moveTo>
                    <a:cubicBezTo>
                      <a:pt x="98499" y="3544"/>
                      <a:pt x="100512" y="5930"/>
                      <a:pt x="100512" y="10122"/>
                    </a:cubicBezTo>
                    <a:cubicBezTo>
                      <a:pt x="100547" y="10473"/>
                      <a:pt x="100547" y="10827"/>
                      <a:pt x="100512" y="11178"/>
                    </a:cubicBezTo>
                    <a:lnTo>
                      <a:pt x="90272" y="11178"/>
                    </a:lnTo>
                    <a:cubicBezTo>
                      <a:pt x="89931" y="14208"/>
                      <a:pt x="92116" y="16940"/>
                      <a:pt x="95150" y="17280"/>
                    </a:cubicBezTo>
                    <a:cubicBezTo>
                      <a:pt x="95310" y="17297"/>
                      <a:pt x="95471" y="17308"/>
                      <a:pt x="95631" y="17312"/>
                    </a:cubicBezTo>
                    <a:cubicBezTo>
                      <a:pt x="96997" y="17312"/>
                      <a:pt x="98328" y="16870"/>
                      <a:pt x="99420" y="16051"/>
                    </a:cubicBezTo>
                    <a:lnTo>
                      <a:pt x="99966" y="17040"/>
                    </a:lnTo>
                    <a:cubicBezTo>
                      <a:pt x="98652" y="17947"/>
                      <a:pt x="97092" y="18434"/>
                      <a:pt x="95495" y="18437"/>
                    </a:cubicBezTo>
                    <a:cubicBezTo>
                      <a:pt x="91361" y="17925"/>
                      <a:pt x="88422" y="14164"/>
                      <a:pt x="88938" y="10036"/>
                    </a:cubicBezTo>
                    <a:cubicBezTo>
                      <a:pt x="89344" y="6751"/>
                      <a:pt x="91853" y="4116"/>
                      <a:pt x="95119" y="3544"/>
                    </a:cubicBezTo>
                    <a:close/>
                    <a:moveTo>
                      <a:pt x="99284" y="10087"/>
                    </a:moveTo>
                    <a:cubicBezTo>
                      <a:pt x="99284" y="6475"/>
                      <a:pt x="97645" y="4669"/>
                      <a:pt x="95085" y="4669"/>
                    </a:cubicBezTo>
                    <a:cubicBezTo>
                      <a:pt x="92283" y="4903"/>
                      <a:pt x="90156" y="7283"/>
                      <a:pt x="90238" y="10087"/>
                    </a:cubicBezTo>
                    <a:close/>
                    <a:moveTo>
                      <a:pt x="104335" y="3919"/>
                    </a:moveTo>
                    <a:lnTo>
                      <a:pt x="105462" y="3919"/>
                    </a:lnTo>
                    <a:lnTo>
                      <a:pt x="105462" y="6543"/>
                    </a:lnTo>
                    <a:lnTo>
                      <a:pt x="105462" y="6543"/>
                    </a:lnTo>
                    <a:cubicBezTo>
                      <a:pt x="106158" y="4887"/>
                      <a:pt x="107701" y="3738"/>
                      <a:pt x="109490" y="3544"/>
                    </a:cubicBezTo>
                    <a:cubicBezTo>
                      <a:pt x="109974" y="3528"/>
                      <a:pt x="110456" y="3634"/>
                      <a:pt x="110889" y="3851"/>
                    </a:cubicBezTo>
                    <a:lnTo>
                      <a:pt x="110582" y="5044"/>
                    </a:lnTo>
                    <a:cubicBezTo>
                      <a:pt x="110182" y="4876"/>
                      <a:pt x="109752" y="4795"/>
                      <a:pt x="109319" y="4805"/>
                    </a:cubicBezTo>
                    <a:cubicBezTo>
                      <a:pt x="108056" y="4805"/>
                      <a:pt x="106520" y="5759"/>
                      <a:pt x="105462" y="8452"/>
                    </a:cubicBezTo>
                    <a:lnTo>
                      <a:pt x="105462" y="18062"/>
                    </a:lnTo>
                    <a:lnTo>
                      <a:pt x="104131" y="18062"/>
                    </a:lnTo>
                    <a:close/>
                  </a:path>
                </a:pathLst>
              </a:custGeom>
              <a:solidFill>
                <a:srgbClr val="29004B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Graphic 204">
                <a:extLst>
                  <a:ext uri="{FF2B5EF4-FFF2-40B4-BE49-F238E27FC236}">
                    <a16:creationId xmlns:a16="http://schemas.microsoft.com/office/drawing/2014/main" id="{2B3038F0-89E7-2F4D-AAE7-C9BD8B99881A}"/>
                  </a:ext>
                </a:extLst>
              </p:cNvPr>
              <p:cNvSpPr/>
              <p:nvPr/>
            </p:nvSpPr>
            <p:spPr>
              <a:xfrm>
                <a:off x="10962411" y="3141813"/>
                <a:ext cx="148980" cy="26275"/>
              </a:xfrm>
              <a:custGeom>
                <a:avLst/>
                <a:gdLst>
                  <a:gd name="connsiteX0" fmla="*/ 6097 w 148980"/>
                  <a:gd name="connsiteY0" fmla="*/ 5419 h 26275"/>
                  <a:gd name="connsiteX1" fmla="*/ 11525 w 148980"/>
                  <a:gd name="connsiteY1" fmla="*/ 11962 h 26275"/>
                  <a:gd name="connsiteX2" fmla="*/ 11525 w 148980"/>
                  <a:gd name="connsiteY2" fmla="*/ 13018 h 26275"/>
                  <a:gd name="connsiteX3" fmla="*/ 1284 w 148980"/>
                  <a:gd name="connsiteY3" fmla="*/ 13018 h 26275"/>
                  <a:gd name="connsiteX4" fmla="*/ 6162 w 148980"/>
                  <a:gd name="connsiteY4" fmla="*/ 19120 h 26275"/>
                  <a:gd name="connsiteX5" fmla="*/ 6609 w 148980"/>
                  <a:gd name="connsiteY5" fmla="*/ 19153 h 26275"/>
                  <a:gd name="connsiteX6" fmla="*/ 10432 w 148980"/>
                  <a:gd name="connsiteY6" fmla="*/ 17892 h 26275"/>
                  <a:gd name="connsiteX7" fmla="*/ 10978 w 148980"/>
                  <a:gd name="connsiteY7" fmla="*/ 18880 h 26275"/>
                  <a:gd name="connsiteX8" fmla="*/ 6507 w 148980"/>
                  <a:gd name="connsiteY8" fmla="*/ 20277 h 26275"/>
                  <a:gd name="connsiteX9" fmla="*/ 73 w 148980"/>
                  <a:gd name="connsiteY9" fmla="*/ 11783 h 26275"/>
                  <a:gd name="connsiteX10" fmla="*/ 6131 w 148980"/>
                  <a:gd name="connsiteY10" fmla="*/ 5419 h 26275"/>
                  <a:gd name="connsiteX11" fmla="*/ 10296 w 148980"/>
                  <a:gd name="connsiteY11" fmla="*/ 11962 h 26275"/>
                  <a:gd name="connsiteX12" fmla="*/ 6097 w 148980"/>
                  <a:gd name="connsiteY12" fmla="*/ 6543 h 26275"/>
                  <a:gd name="connsiteX13" fmla="*/ 1250 w 148980"/>
                  <a:gd name="connsiteY13" fmla="*/ 11962 h 26275"/>
                  <a:gd name="connsiteX14" fmla="*/ 17771 w 148980"/>
                  <a:gd name="connsiteY14" fmla="*/ 12507 h 26275"/>
                  <a:gd name="connsiteX15" fmla="*/ 13368 w 148980"/>
                  <a:gd name="connsiteY15" fmla="*/ 5691 h 26275"/>
                  <a:gd name="connsiteX16" fmla="*/ 14836 w 148980"/>
                  <a:gd name="connsiteY16" fmla="*/ 5691 h 26275"/>
                  <a:gd name="connsiteX17" fmla="*/ 17122 w 148980"/>
                  <a:gd name="connsiteY17" fmla="*/ 9304 h 26275"/>
                  <a:gd name="connsiteX18" fmla="*/ 18624 w 148980"/>
                  <a:gd name="connsiteY18" fmla="*/ 11621 h 26275"/>
                  <a:gd name="connsiteX19" fmla="*/ 18624 w 148980"/>
                  <a:gd name="connsiteY19" fmla="*/ 11621 h 26275"/>
                  <a:gd name="connsiteX20" fmla="*/ 20092 w 148980"/>
                  <a:gd name="connsiteY20" fmla="*/ 9304 h 26275"/>
                  <a:gd name="connsiteX21" fmla="*/ 22277 w 148980"/>
                  <a:gd name="connsiteY21" fmla="*/ 5691 h 26275"/>
                  <a:gd name="connsiteX22" fmla="*/ 23676 w 148980"/>
                  <a:gd name="connsiteY22" fmla="*/ 5691 h 26275"/>
                  <a:gd name="connsiteX23" fmla="*/ 19273 w 148980"/>
                  <a:gd name="connsiteY23" fmla="*/ 12507 h 26275"/>
                  <a:gd name="connsiteX24" fmla="*/ 24052 w 148980"/>
                  <a:gd name="connsiteY24" fmla="*/ 19800 h 26275"/>
                  <a:gd name="connsiteX25" fmla="*/ 22618 w 148980"/>
                  <a:gd name="connsiteY25" fmla="*/ 19800 h 26275"/>
                  <a:gd name="connsiteX26" fmla="*/ 20092 w 148980"/>
                  <a:gd name="connsiteY26" fmla="*/ 15915 h 26275"/>
                  <a:gd name="connsiteX27" fmla="*/ 18420 w 148980"/>
                  <a:gd name="connsiteY27" fmla="*/ 13325 h 26275"/>
                  <a:gd name="connsiteX28" fmla="*/ 18420 w 148980"/>
                  <a:gd name="connsiteY28" fmla="*/ 13325 h 26275"/>
                  <a:gd name="connsiteX29" fmla="*/ 16781 w 148980"/>
                  <a:gd name="connsiteY29" fmla="*/ 15915 h 26275"/>
                  <a:gd name="connsiteX30" fmla="*/ 14358 w 148980"/>
                  <a:gd name="connsiteY30" fmla="*/ 19800 h 26275"/>
                  <a:gd name="connsiteX31" fmla="*/ 13129 w 148980"/>
                  <a:gd name="connsiteY31" fmla="*/ 19800 h 26275"/>
                  <a:gd name="connsiteX32" fmla="*/ 27294 w 148980"/>
                  <a:gd name="connsiteY32" fmla="*/ 5691 h 26275"/>
                  <a:gd name="connsiteX33" fmla="*/ 28387 w 148980"/>
                  <a:gd name="connsiteY33" fmla="*/ 5691 h 26275"/>
                  <a:gd name="connsiteX34" fmla="*/ 28557 w 148980"/>
                  <a:gd name="connsiteY34" fmla="*/ 7463 h 26275"/>
                  <a:gd name="connsiteX35" fmla="*/ 28557 w 148980"/>
                  <a:gd name="connsiteY35" fmla="*/ 7463 h 26275"/>
                  <a:gd name="connsiteX36" fmla="*/ 33370 w 148980"/>
                  <a:gd name="connsiteY36" fmla="*/ 5350 h 26275"/>
                  <a:gd name="connsiteX37" fmla="*/ 39036 w 148980"/>
                  <a:gd name="connsiteY37" fmla="*/ 12575 h 26275"/>
                  <a:gd name="connsiteX38" fmla="*/ 32790 w 148980"/>
                  <a:gd name="connsiteY38" fmla="*/ 20209 h 26275"/>
                  <a:gd name="connsiteX39" fmla="*/ 28523 w 148980"/>
                  <a:gd name="connsiteY39" fmla="*/ 18471 h 26275"/>
                  <a:gd name="connsiteX40" fmla="*/ 28523 w 148980"/>
                  <a:gd name="connsiteY40" fmla="*/ 26275 h 26275"/>
                  <a:gd name="connsiteX41" fmla="*/ 27226 w 148980"/>
                  <a:gd name="connsiteY41" fmla="*/ 26275 h 26275"/>
                  <a:gd name="connsiteX42" fmla="*/ 37739 w 148980"/>
                  <a:gd name="connsiteY42" fmla="*/ 12507 h 26275"/>
                  <a:gd name="connsiteX43" fmla="*/ 33234 w 148980"/>
                  <a:gd name="connsiteY43" fmla="*/ 6441 h 26275"/>
                  <a:gd name="connsiteX44" fmla="*/ 28591 w 148980"/>
                  <a:gd name="connsiteY44" fmla="*/ 8758 h 26275"/>
                  <a:gd name="connsiteX45" fmla="*/ 28591 w 148980"/>
                  <a:gd name="connsiteY45" fmla="*/ 17176 h 26275"/>
                  <a:gd name="connsiteX46" fmla="*/ 32790 w 148980"/>
                  <a:gd name="connsiteY46" fmla="*/ 18982 h 26275"/>
                  <a:gd name="connsiteX47" fmla="*/ 37739 w 148980"/>
                  <a:gd name="connsiteY47" fmla="*/ 12643 h 26275"/>
                  <a:gd name="connsiteX48" fmla="*/ 48321 w 148980"/>
                  <a:gd name="connsiteY48" fmla="*/ 5282 h 26275"/>
                  <a:gd name="connsiteX49" fmla="*/ 53748 w 148980"/>
                  <a:gd name="connsiteY49" fmla="*/ 11825 h 26275"/>
                  <a:gd name="connsiteX50" fmla="*/ 53748 w 148980"/>
                  <a:gd name="connsiteY50" fmla="*/ 12882 h 26275"/>
                  <a:gd name="connsiteX51" fmla="*/ 43508 w 148980"/>
                  <a:gd name="connsiteY51" fmla="*/ 12882 h 26275"/>
                  <a:gd name="connsiteX52" fmla="*/ 48385 w 148980"/>
                  <a:gd name="connsiteY52" fmla="*/ 18984 h 26275"/>
                  <a:gd name="connsiteX53" fmla="*/ 48833 w 148980"/>
                  <a:gd name="connsiteY53" fmla="*/ 19016 h 26275"/>
                  <a:gd name="connsiteX54" fmla="*/ 52656 w 148980"/>
                  <a:gd name="connsiteY54" fmla="*/ 17755 h 26275"/>
                  <a:gd name="connsiteX55" fmla="*/ 53202 w 148980"/>
                  <a:gd name="connsiteY55" fmla="*/ 18744 h 26275"/>
                  <a:gd name="connsiteX56" fmla="*/ 48730 w 148980"/>
                  <a:gd name="connsiteY56" fmla="*/ 20141 h 26275"/>
                  <a:gd name="connsiteX57" fmla="*/ 42296 w 148980"/>
                  <a:gd name="connsiteY57" fmla="*/ 11646 h 26275"/>
                  <a:gd name="connsiteX58" fmla="*/ 48355 w 148980"/>
                  <a:gd name="connsiteY58" fmla="*/ 5282 h 26275"/>
                  <a:gd name="connsiteX59" fmla="*/ 52519 w 148980"/>
                  <a:gd name="connsiteY59" fmla="*/ 11825 h 26275"/>
                  <a:gd name="connsiteX60" fmla="*/ 48321 w 148980"/>
                  <a:gd name="connsiteY60" fmla="*/ 6407 h 26275"/>
                  <a:gd name="connsiteX61" fmla="*/ 43474 w 148980"/>
                  <a:gd name="connsiteY61" fmla="*/ 11825 h 26275"/>
                  <a:gd name="connsiteX62" fmla="*/ 56376 w 148980"/>
                  <a:gd name="connsiteY62" fmla="*/ 12746 h 26275"/>
                  <a:gd name="connsiteX63" fmla="*/ 62517 w 148980"/>
                  <a:gd name="connsiteY63" fmla="*/ 5307 h 26275"/>
                  <a:gd name="connsiteX64" fmla="*/ 62862 w 148980"/>
                  <a:gd name="connsiteY64" fmla="*/ 5282 h 26275"/>
                  <a:gd name="connsiteX65" fmla="*/ 67026 w 148980"/>
                  <a:gd name="connsiteY65" fmla="*/ 7020 h 26275"/>
                  <a:gd name="connsiteX66" fmla="*/ 66241 w 148980"/>
                  <a:gd name="connsiteY66" fmla="*/ 7940 h 26275"/>
                  <a:gd name="connsiteX67" fmla="*/ 62827 w 148980"/>
                  <a:gd name="connsiteY67" fmla="*/ 6407 h 26275"/>
                  <a:gd name="connsiteX68" fmla="*/ 57690 w 148980"/>
                  <a:gd name="connsiteY68" fmla="*/ 12547 h 26275"/>
                  <a:gd name="connsiteX69" fmla="*/ 57742 w 148980"/>
                  <a:gd name="connsiteY69" fmla="*/ 12950 h 26275"/>
                  <a:gd name="connsiteX70" fmla="*/ 62862 w 148980"/>
                  <a:gd name="connsiteY70" fmla="*/ 19187 h 26275"/>
                  <a:gd name="connsiteX71" fmla="*/ 66685 w 148980"/>
                  <a:gd name="connsiteY71" fmla="*/ 17551 h 26275"/>
                  <a:gd name="connsiteX72" fmla="*/ 67333 w 148980"/>
                  <a:gd name="connsiteY72" fmla="*/ 18471 h 26275"/>
                  <a:gd name="connsiteX73" fmla="*/ 62827 w 148980"/>
                  <a:gd name="connsiteY73" fmla="*/ 20345 h 26275"/>
                  <a:gd name="connsiteX74" fmla="*/ 56322 w 148980"/>
                  <a:gd name="connsiteY74" fmla="*/ 13756 h 26275"/>
                  <a:gd name="connsiteX75" fmla="*/ 56376 w 148980"/>
                  <a:gd name="connsiteY75" fmla="*/ 12950 h 26275"/>
                  <a:gd name="connsiteX76" fmla="*/ 70849 w 148980"/>
                  <a:gd name="connsiteY76" fmla="*/ 15881 h 26275"/>
                  <a:gd name="connsiteX77" fmla="*/ 70849 w 148980"/>
                  <a:gd name="connsiteY77" fmla="*/ 6884 h 26275"/>
                  <a:gd name="connsiteX78" fmla="*/ 68630 w 148980"/>
                  <a:gd name="connsiteY78" fmla="*/ 6884 h 26275"/>
                  <a:gd name="connsiteX79" fmla="*/ 68630 w 148980"/>
                  <a:gd name="connsiteY79" fmla="*/ 5896 h 26275"/>
                  <a:gd name="connsiteX80" fmla="*/ 70883 w 148980"/>
                  <a:gd name="connsiteY80" fmla="*/ 5896 h 26275"/>
                  <a:gd name="connsiteX81" fmla="*/ 71054 w 148980"/>
                  <a:gd name="connsiteY81" fmla="*/ 1806 h 26275"/>
                  <a:gd name="connsiteX82" fmla="*/ 72146 w 148980"/>
                  <a:gd name="connsiteY82" fmla="*/ 1806 h 26275"/>
                  <a:gd name="connsiteX83" fmla="*/ 72146 w 148980"/>
                  <a:gd name="connsiteY83" fmla="*/ 5896 h 26275"/>
                  <a:gd name="connsiteX84" fmla="*/ 76276 w 148980"/>
                  <a:gd name="connsiteY84" fmla="*/ 5896 h 26275"/>
                  <a:gd name="connsiteX85" fmla="*/ 76276 w 148980"/>
                  <a:gd name="connsiteY85" fmla="*/ 7020 h 26275"/>
                  <a:gd name="connsiteX86" fmla="*/ 72146 w 148980"/>
                  <a:gd name="connsiteY86" fmla="*/ 7020 h 26275"/>
                  <a:gd name="connsiteX87" fmla="*/ 72146 w 148980"/>
                  <a:gd name="connsiteY87" fmla="*/ 16256 h 26275"/>
                  <a:gd name="connsiteX88" fmla="*/ 74569 w 148980"/>
                  <a:gd name="connsiteY88" fmla="*/ 19289 h 26275"/>
                  <a:gd name="connsiteX89" fmla="*/ 76344 w 148980"/>
                  <a:gd name="connsiteY89" fmla="*/ 18812 h 26275"/>
                  <a:gd name="connsiteX90" fmla="*/ 76686 w 148980"/>
                  <a:gd name="connsiteY90" fmla="*/ 19868 h 26275"/>
                  <a:gd name="connsiteX91" fmla="*/ 74365 w 148980"/>
                  <a:gd name="connsiteY91" fmla="*/ 20413 h 26275"/>
                  <a:gd name="connsiteX92" fmla="*/ 70849 w 148980"/>
                  <a:gd name="connsiteY92" fmla="*/ 16017 h 26275"/>
                  <a:gd name="connsiteX93" fmla="*/ 77983 w 148980"/>
                  <a:gd name="connsiteY93" fmla="*/ 16358 h 26275"/>
                  <a:gd name="connsiteX94" fmla="*/ 87165 w 148980"/>
                  <a:gd name="connsiteY94" fmla="*/ 11008 h 26275"/>
                  <a:gd name="connsiteX95" fmla="*/ 83751 w 148980"/>
                  <a:gd name="connsiteY95" fmla="*/ 6509 h 26275"/>
                  <a:gd name="connsiteX96" fmla="*/ 79212 w 148980"/>
                  <a:gd name="connsiteY96" fmla="*/ 8179 h 26275"/>
                  <a:gd name="connsiteX97" fmla="*/ 78631 w 148980"/>
                  <a:gd name="connsiteY97" fmla="*/ 7225 h 26275"/>
                  <a:gd name="connsiteX98" fmla="*/ 83888 w 148980"/>
                  <a:gd name="connsiteY98" fmla="*/ 5385 h 26275"/>
                  <a:gd name="connsiteX99" fmla="*/ 88394 w 148980"/>
                  <a:gd name="connsiteY99" fmla="*/ 10837 h 26275"/>
                  <a:gd name="connsiteX100" fmla="*/ 88394 w 148980"/>
                  <a:gd name="connsiteY100" fmla="*/ 19902 h 26275"/>
                  <a:gd name="connsiteX101" fmla="*/ 87267 w 148980"/>
                  <a:gd name="connsiteY101" fmla="*/ 19902 h 26275"/>
                  <a:gd name="connsiteX102" fmla="*/ 87267 w 148980"/>
                  <a:gd name="connsiteY102" fmla="*/ 18062 h 26275"/>
                  <a:gd name="connsiteX103" fmla="*/ 87267 w 148980"/>
                  <a:gd name="connsiteY103" fmla="*/ 18062 h 26275"/>
                  <a:gd name="connsiteX104" fmla="*/ 82249 w 148980"/>
                  <a:gd name="connsiteY104" fmla="*/ 20243 h 26275"/>
                  <a:gd name="connsiteX105" fmla="*/ 78017 w 148980"/>
                  <a:gd name="connsiteY105" fmla="*/ 17121 h 26275"/>
                  <a:gd name="connsiteX106" fmla="*/ 77983 w 148980"/>
                  <a:gd name="connsiteY106" fmla="*/ 16358 h 26275"/>
                  <a:gd name="connsiteX107" fmla="*/ 87165 w 148980"/>
                  <a:gd name="connsiteY107" fmla="*/ 16835 h 26275"/>
                  <a:gd name="connsiteX108" fmla="*/ 87165 w 148980"/>
                  <a:gd name="connsiteY108" fmla="*/ 12064 h 26275"/>
                  <a:gd name="connsiteX109" fmla="*/ 79348 w 148980"/>
                  <a:gd name="connsiteY109" fmla="*/ 16324 h 26275"/>
                  <a:gd name="connsiteX110" fmla="*/ 81809 w 148980"/>
                  <a:gd name="connsiteY110" fmla="*/ 19168 h 26275"/>
                  <a:gd name="connsiteX111" fmla="*/ 82352 w 148980"/>
                  <a:gd name="connsiteY111" fmla="*/ 19153 h 26275"/>
                  <a:gd name="connsiteX112" fmla="*/ 87233 w 148980"/>
                  <a:gd name="connsiteY112" fmla="*/ 16869 h 26275"/>
                  <a:gd name="connsiteX113" fmla="*/ 93514 w 148980"/>
                  <a:gd name="connsiteY113" fmla="*/ 15983 h 26275"/>
                  <a:gd name="connsiteX114" fmla="*/ 93514 w 148980"/>
                  <a:gd name="connsiteY114" fmla="*/ 6884 h 26275"/>
                  <a:gd name="connsiteX115" fmla="*/ 91295 w 148980"/>
                  <a:gd name="connsiteY115" fmla="*/ 6884 h 26275"/>
                  <a:gd name="connsiteX116" fmla="*/ 91295 w 148980"/>
                  <a:gd name="connsiteY116" fmla="*/ 5896 h 26275"/>
                  <a:gd name="connsiteX117" fmla="*/ 93548 w 148980"/>
                  <a:gd name="connsiteY117" fmla="*/ 5896 h 26275"/>
                  <a:gd name="connsiteX118" fmla="*/ 93548 w 148980"/>
                  <a:gd name="connsiteY118" fmla="*/ 1806 h 26275"/>
                  <a:gd name="connsiteX119" fmla="*/ 95050 w 148980"/>
                  <a:gd name="connsiteY119" fmla="*/ 1806 h 26275"/>
                  <a:gd name="connsiteX120" fmla="*/ 95050 w 148980"/>
                  <a:gd name="connsiteY120" fmla="*/ 5896 h 26275"/>
                  <a:gd name="connsiteX121" fmla="*/ 99180 w 148980"/>
                  <a:gd name="connsiteY121" fmla="*/ 5896 h 26275"/>
                  <a:gd name="connsiteX122" fmla="*/ 99180 w 148980"/>
                  <a:gd name="connsiteY122" fmla="*/ 7020 h 26275"/>
                  <a:gd name="connsiteX123" fmla="*/ 95050 w 148980"/>
                  <a:gd name="connsiteY123" fmla="*/ 7020 h 26275"/>
                  <a:gd name="connsiteX124" fmla="*/ 95050 w 148980"/>
                  <a:gd name="connsiteY124" fmla="*/ 16256 h 26275"/>
                  <a:gd name="connsiteX125" fmla="*/ 97473 w 148980"/>
                  <a:gd name="connsiteY125" fmla="*/ 19289 h 26275"/>
                  <a:gd name="connsiteX126" fmla="*/ 99248 w 148980"/>
                  <a:gd name="connsiteY126" fmla="*/ 18812 h 26275"/>
                  <a:gd name="connsiteX127" fmla="*/ 99589 w 148980"/>
                  <a:gd name="connsiteY127" fmla="*/ 19868 h 26275"/>
                  <a:gd name="connsiteX128" fmla="*/ 97268 w 148980"/>
                  <a:gd name="connsiteY128" fmla="*/ 20413 h 26275"/>
                  <a:gd name="connsiteX129" fmla="*/ 93582 w 148980"/>
                  <a:gd name="connsiteY129" fmla="*/ 16017 h 26275"/>
                  <a:gd name="connsiteX130" fmla="*/ 101876 w 148980"/>
                  <a:gd name="connsiteY130" fmla="*/ 1125 h 26275"/>
                  <a:gd name="connsiteX131" fmla="*/ 103003 w 148980"/>
                  <a:gd name="connsiteY131" fmla="*/ 0 h 26275"/>
                  <a:gd name="connsiteX132" fmla="*/ 104129 w 148980"/>
                  <a:gd name="connsiteY132" fmla="*/ 1125 h 26275"/>
                  <a:gd name="connsiteX133" fmla="*/ 103003 w 148980"/>
                  <a:gd name="connsiteY133" fmla="*/ 2249 h 26275"/>
                  <a:gd name="connsiteX134" fmla="*/ 101876 w 148980"/>
                  <a:gd name="connsiteY134" fmla="*/ 1125 h 26275"/>
                  <a:gd name="connsiteX135" fmla="*/ 102320 w 148980"/>
                  <a:gd name="connsiteY135" fmla="*/ 5759 h 26275"/>
                  <a:gd name="connsiteX136" fmla="*/ 103617 w 148980"/>
                  <a:gd name="connsiteY136" fmla="*/ 5759 h 26275"/>
                  <a:gd name="connsiteX137" fmla="*/ 103617 w 148980"/>
                  <a:gd name="connsiteY137" fmla="*/ 19936 h 26275"/>
                  <a:gd name="connsiteX138" fmla="*/ 102320 w 148980"/>
                  <a:gd name="connsiteY138" fmla="*/ 19936 h 26275"/>
                  <a:gd name="connsiteX139" fmla="*/ 108020 w 148980"/>
                  <a:gd name="connsiteY139" fmla="*/ 12950 h 26275"/>
                  <a:gd name="connsiteX140" fmla="*/ 115356 w 148980"/>
                  <a:gd name="connsiteY140" fmla="*/ 7535 h 26275"/>
                  <a:gd name="connsiteX141" fmla="*/ 120780 w 148980"/>
                  <a:gd name="connsiteY141" fmla="*/ 14859 h 26275"/>
                  <a:gd name="connsiteX142" fmla="*/ 114369 w 148980"/>
                  <a:gd name="connsiteY142" fmla="*/ 20345 h 26275"/>
                  <a:gd name="connsiteX143" fmla="*/ 108010 w 148980"/>
                  <a:gd name="connsiteY143" fmla="*/ 13093 h 26275"/>
                  <a:gd name="connsiteX144" fmla="*/ 108020 w 148980"/>
                  <a:gd name="connsiteY144" fmla="*/ 12950 h 26275"/>
                  <a:gd name="connsiteX145" fmla="*/ 119387 w 148980"/>
                  <a:gd name="connsiteY145" fmla="*/ 12950 h 26275"/>
                  <a:gd name="connsiteX146" fmla="*/ 114369 w 148980"/>
                  <a:gd name="connsiteY146" fmla="*/ 6611 h 26275"/>
                  <a:gd name="connsiteX147" fmla="*/ 109386 w 148980"/>
                  <a:gd name="connsiteY147" fmla="*/ 12950 h 26275"/>
                  <a:gd name="connsiteX148" fmla="*/ 114369 w 148980"/>
                  <a:gd name="connsiteY148" fmla="*/ 19187 h 26275"/>
                  <a:gd name="connsiteX149" fmla="*/ 119387 w 148980"/>
                  <a:gd name="connsiteY149" fmla="*/ 12950 h 26275"/>
                  <a:gd name="connsiteX150" fmla="*/ 124985 w 148980"/>
                  <a:gd name="connsiteY150" fmla="*/ 5828 h 26275"/>
                  <a:gd name="connsiteX151" fmla="*/ 126111 w 148980"/>
                  <a:gd name="connsiteY151" fmla="*/ 5828 h 26275"/>
                  <a:gd name="connsiteX152" fmla="*/ 126111 w 148980"/>
                  <a:gd name="connsiteY152" fmla="*/ 8009 h 26275"/>
                  <a:gd name="connsiteX153" fmla="*/ 126111 w 148980"/>
                  <a:gd name="connsiteY153" fmla="*/ 8009 h 26275"/>
                  <a:gd name="connsiteX154" fmla="*/ 130992 w 148980"/>
                  <a:gd name="connsiteY154" fmla="*/ 5487 h 26275"/>
                  <a:gd name="connsiteX155" fmla="*/ 135259 w 148980"/>
                  <a:gd name="connsiteY155" fmla="*/ 10905 h 26275"/>
                  <a:gd name="connsiteX156" fmla="*/ 135259 w 148980"/>
                  <a:gd name="connsiteY156" fmla="*/ 20004 h 26275"/>
                  <a:gd name="connsiteX157" fmla="*/ 133962 w 148980"/>
                  <a:gd name="connsiteY157" fmla="*/ 20004 h 26275"/>
                  <a:gd name="connsiteX158" fmla="*/ 133962 w 148980"/>
                  <a:gd name="connsiteY158" fmla="*/ 11008 h 26275"/>
                  <a:gd name="connsiteX159" fmla="*/ 130549 w 148980"/>
                  <a:gd name="connsiteY159" fmla="*/ 6577 h 26275"/>
                  <a:gd name="connsiteX160" fmla="*/ 125941 w 148980"/>
                  <a:gd name="connsiteY160" fmla="*/ 9235 h 26275"/>
                  <a:gd name="connsiteX161" fmla="*/ 125941 w 148980"/>
                  <a:gd name="connsiteY161" fmla="*/ 19936 h 26275"/>
                  <a:gd name="connsiteX162" fmla="*/ 124609 w 148980"/>
                  <a:gd name="connsiteY162" fmla="*/ 19936 h 26275"/>
                  <a:gd name="connsiteX163" fmla="*/ 138911 w 148980"/>
                  <a:gd name="connsiteY163" fmla="*/ 18369 h 26275"/>
                  <a:gd name="connsiteX164" fmla="*/ 139696 w 148980"/>
                  <a:gd name="connsiteY164" fmla="*/ 17449 h 26275"/>
                  <a:gd name="connsiteX165" fmla="*/ 144202 w 148980"/>
                  <a:gd name="connsiteY165" fmla="*/ 19221 h 26275"/>
                  <a:gd name="connsiteX166" fmla="*/ 147615 w 148980"/>
                  <a:gd name="connsiteY166" fmla="*/ 16426 h 26275"/>
                  <a:gd name="connsiteX167" fmla="*/ 144202 w 148980"/>
                  <a:gd name="connsiteY167" fmla="*/ 13291 h 26275"/>
                  <a:gd name="connsiteX168" fmla="*/ 139799 w 148980"/>
                  <a:gd name="connsiteY168" fmla="*/ 9235 h 26275"/>
                  <a:gd name="connsiteX169" fmla="*/ 144373 w 148980"/>
                  <a:gd name="connsiteY169" fmla="*/ 5487 h 26275"/>
                  <a:gd name="connsiteX170" fmla="*/ 148435 w 148980"/>
                  <a:gd name="connsiteY170" fmla="*/ 6952 h 26275"/>
                  <a:gd name="connsiteX171" fmla="*/ 147718 w 148980"/>
                  <a:gd name="connsiteY171" fmla="*/ 7872 h 26275"/>
                  <a:gd name="connsiteX172" fmla="*/ 144304 w 148980"/>
                  <a:gd name="connsiteY172" fmla="*/ 6577 h 26275"/>
                  <a:gd name="connsiteX173" fmla="*/ 141096 w 148980"/>
                  <a:gd name="connsiteY173" fmla="*/ 9167 h 26275"/>
                  <a:gd name="connsiteX174" fmla="*/ 144339 w 148980"/>
                  <a:gd name="connsiteY174" fmla="*/ 12030 h 26275"/>
                  <a:gd name="connsiteX175" fmla="*/ 148981 w 148980"/>
                  <a:gd name="connsiteY175" fmla="*/ 16358 h 26275"/>
                  <a:gd name="connsiteX176" fmla="*/ 144550 w 148980"/>
                  <a:gd name="connsiteY176" fmla="*/ 20376 h 26275"/>
                  <a:gd name="connsiteX177" fmla="*/ 144202 w 148980"/>
                  <a:gd name="connsiteY177" fmla="*/ 20345 h 26275"/>
                  <a:gd name="connsiteX178" fmla="*/ 138911 w 148980"/>
                  <a:gd name="connsiteY178" fmla="*/ 18301 h 2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48980" h="26275">
                    <a:moveTo>
                      <a:pt x="6097" y="5419"/>
                    </a:moveTo>
                    <a:cubicBezTo>
                      <a:pt x="9511" y="5419"/>
                      <a:pt x="11525" y="7804"/>
                      <a:pt x="11525" y="11962"/>
                    </a:cubicBezTo>
                    <a:cubicBezTo>
                      <a:pt x="11525" y="12303"/>
                      <a:pt x="11525" y="12677"/>
                      <a:pt x="11525" y="13018"/>
                    </a:cubicBezTo>
                    <a:lnTo>
                      <a:pt x="1284" y="13018"/>
                    </a:lnTo>
                    <a:cubicBezTo>
                      <a:pt x="943" y="16048"/>
                      <a:pt x="3128" y="18780"/>
                      <a:pt x="6162" y="19120"/>
                    </a:cubicBezTo>
                    <a:cubicBezTo>
                      <a:pt x="6312" y="19137"/>
                      <a:pt x="6459" y="19148"/>
                      <a:pt x="6609" y="19153"/>
                    </a:cubicBezTo>
                    <a:cubicBezTo>
                      <a:pt x="7985" y="19153"/>
                      <a:pt x="9326" y="18711"/>
                      <a:pt x="10432" y="17892"/>
                    </a:cubicBezTo>
                    <a:lnTo>
                      <a:pt x="10978" y="18880"/>
                    </a:lnTo>
                    <a:cubicBezTo>
                      <a:pt x="9671" y="19801"/>
                      <a:pt x="8108" y="20290"/>
                      <a:pt x="6507" y="20277"/>
                    </a:cubicBezTo>
                    <a:cubicBezTo>
                      <a:pt x="2380" y="19706"/>
                      <a:pt x="-501" y="15902"/>
                      <a:pt x="73" y="11783"/>
                    </a:cubicBezTo>
                    <a:cubicBezTo>
                      <a:pt x="516" y="8583"/>
                      <a:pt x="2954" y="6023"/>
                      <a:pt x="6131" y="5419"/>
                    </a:cubicBezTo>
                    <a:close/>
                    <a:moveTo>
                      <a:pt x="10296" y="11962"/>
                    </a:moveTo>
                    <a:cubicBezTo>
                      <a:pt x="10296" y="8349"/>
                      <a:pt x="8657" y="6543"/>
                      <a:pt x="6097" y="6543"/>
                    </a:cubicBezTo>
                    <a:cubicBezTo>
                      <a:pt x="3288" y="6761"/>
                      <a:pt x="1151" y="9151"/>
                      <a:pt x="1250" y="11962"/>
                    </a:cubicBezTo>
                    <a:close/>
                    <a:moveTo>
                      <a:pt x="17771" y="12507"/>
                    </a:moveTo>
                    <a:lnTo>
                      <a:pt x="13368" y="5691"/>
                    </a:lnTo>
                    <a:lnTo>
                      <a:pt x="14836" y="5691"/>
                    </a:lnTo>
                    <a:lnTo>
                      <a:pt x="17122" y="9304"/>
                    </a:lnTo>
                    <a:cubicBezTo>
                      <a:pt x="17566" y="10053"/>
                      <a:pt x="18078" y="10837"/>
                      <a:pt x="18624" y="11621"/>
                    </a:cubicBezTo>
                    <a:lnTo>
                      <a:pt x="18624" y="11621"/>
                    </a:lnTo>
                    <a:cubicBezTo>
                      <a:pt x="19136" y="10837"/>
                      <a:pt x="19580" y="10053"/>
                      <a:pt x="20092" y="9304"/>
                    </a:cubicBezTo>
                    <a:lnTo>
                      <a:pt x="22277" y="5691"/>
                    </a:lnTo>
                    <a:lnTo>
                      <a:pt x="23676" y="5691"/>
                    </a:lnTo>
                    <a:lnTo>
                      <a:pt x="19273" y="12507"/>
                    </a:lnTo>
                    <a:lnTo>
                      <a:pt x="24052" y="19800"/>
                    </a:lnTo>
                    <a:lnTo>
                      <a:pt x="22618" y="19800"/>
                    </a:lnTo>
                    <a:lnTo>
                      <a:pt x="20092" y="15915"/>
                    </a:lnTo>
                    <a:cubicBezTo>
                      <a:pt x="19580" y="15029"/>
                      <a:pt x="19000" y="14143"/>
                      <a:pt x="18420" y="13325"/>
                    </a:cubicBezTo>
                    <a:lnTo>
                      <a:pt x="18420" y="13325"/>
                    </a:lnTo>
                    <a:cubicBezTo>
                      <a:pt x="17839" y="14143"/>
                      <a:pt x="17327" y="15029"/>
                      <a:pt x="16781" y="15915"/>
                    </a:cubicBezTo>
                    <a:lnTo>
                      <a:pt x="14358" y="19800"/>
                    </a:lnTo>
                    <a:lnTo>
                      <a:pt x="13129" y="19800"/>
                    </a:lnTo>
                    <a:close/>
                    <a:moveTo>
                      <a:pt x="27294" y="5691"/>
                    </a:moveTo>
                    <a:lnTo>
                      <a:pt x="28387" y="5691"/>
                    </a:lnTo>
                    <a:lnTo>
                      <a:pt x="28557" y="7463"/>
                    </a:lnTo>
                    <a:lnTo>
                      <a:pt x="28557" y="7463"/>
                    </a:lnTo>
                    <a:cubicBezTo>
                      <a:pt x="29888" y="6253"/>
                      <a:pt x="31578" y="5510"/>
                      <a:pt x="33370" y="5350"/>
                    </a:cubicBezTo>
                    <a:cubicBezTo>
                      <a:pt x="37159" y="5350"/>
                      <a:pt x="39036" y="8179"/>
                      <a:pt x="39036" y="12575"/>
                    </a:cubicBezTo>
                    <a:cubicBezTo>
                      <a:pt x="39036" y="16971"/>
                      <a:pt x="36135" y="20209"/>
                      <a:pt x="32790" y="20209"/>
                    </a:cubicBezTo>
                    <a:cubicBezTo>
                      <a:pt x="31220" y="20097"/>
                      <a:pt x="29725" y="19489"/>
                      <a:pt x="28523" y="18471"/>
                    </a:cubicBezTo>
                    <a:lnTo>
                      <a:pt x="28523" y="26275"/>
                    </a:lnTo>
                    <a:lnTo>
                      <a:pt x="27226" y="26275"/>
                    </a:lnTo>
                    <a:close/>
                    <a:moveTo>
                      <a:pt x="37739" y="12507"/>
                    </a:moveTo>
                    <a:cubicBezTo>
                      <a:pt x="37739" y="9099"/>
                      <a:pt x="36476" y="6441"/>
                      <a:pt x="33234" y="6441"/>
                    </a:cubicBezTo>
                    <a:cubicBezTo>
                      <a:pt x="31459" y="6641"/>
                      <a:pt x="29817" y="7462"/>
                      <a:pt x="28591" y="8758"/>
                    </a:cubicBezTo>
                    <a:lnTo>
                      <a:pt x="28591" y="17176"/>
                    </a:lnTo>
                    <a:cubicBezTo>
                      <a:pt x="29752" y="18226"/>
                      <a:pt x="31230" y="18861"/>
                      <a:pt x="32790" y="18982"/>
                    </a:cubicBezTo>
                    <a:cubicBezTo>
                      <a:pt x="35657" y="19118"/>
                      <a:pt x="37739" y="16358"/>
                      <a:pt x="37739" y="12643"/>
                    </a:cubicBezTo>
                    <a:close/>
                    <a:moveTo>
                      <a:pt x="48321" y="5282"/>
                    </a:moveTo>
                    <a:cubicBezTo>
                      <a:pt x="51734" y="5282"/>
                      <a:pt x="53748" y="7668"/>
                      <a:pt x="53748" y="11825"/>
                    </a:cubicBezTo>
                    <a:cubicBezTo>
                      <a:pt x="53748" y="12166"/>
                      <a:pt x="53748" y="12541"/>
                      <a:pt x="53748" y="12882"/>
                    </a:cubicBezTo>
                    <a:lnTo>
                      <a:pt x="43508" y="12882"/>
                    </a:lnTo>
                    <a:cubicBezTo>
                      <a:pt x="43166" y="15912"/>
                      <a:pt x="45351" y="18644"/>
                      <a:pt x="48385" y="18984"/>
                    </a:cubicBezTo>
                    <a:cubicBezTo>
                      <a:pt x="48536" y="19001"/>
                      <a:pt x="48682" y="19012"/>
                      <a:pt x="48833" y="19016"/>
                    </a:cubicBezTo>
                    <a:cubicBezTo>
                      <a:pt x="50208" y="19016"/>
                      <a:pt x="51550" y="18574"/>
                      <a:pt x="52656" y="17755"/>
                    </a:cubicBezTo>
                    <a:lnTo>
                      <a:pt x="53202" y="18744"/>
                    </a:lnTo>
                    <a:cubicBezTo>
                      <a:pt x="51894" y="19665"/>
                      <a:pt x="50331" y="20154"/>
                      <a:pt x="48730" y="20141"/>
                    </a:cubicBezTo>
                    <a:cubicBezTo>
                      <a:pt x="44603" y="19569"/>
                      <a:pt x="41723" y="15766"/>
                      <a:pt x="42296" y="11646"/>
                    </a:cubicBezTo>
                    <a:cubicBezTo>
                      <a:pt x="42740" y="8447"/>
                      <a:pt x="45177" y="5887"/>
                      <a:pt x="48355" y="5282"/>
                    </a:cubicBezTo>
                    <a:close/>
                    <a:moveTo>
                      <a:pt x="52519" y="11825"/>
                    </a:moveTo>
                    <a:cubicBezTo>
                      <a:pt x="52519" y="8213"/>
                      <a:pt x="50881" y="6407"/>
                      <a:pt x="48321" y="6407"/>
                    </a:cubicBezTo>
                    <a:cubicBezTo>
                      <a:pt x="45511" y="6624"/>
                      <a:pt x="43375" y="9014"/>
                      <a:pt x="43474" y="11825"/>
                    </a:cubicBezTo>
                    <a:close/>
                    <a:moveTo>
                      <a:pt x="56376" y="12746"/>
                    </a:moveTo>
                    <a:cubicBezTo>
                      <a:pt x="56014" y="8999"/>
                      <a:pt x="58762" y="5668"/>
                      <a:pt x="62517" y="5307"/>
                    </a:cubicBezTo>
                    <a:cubicBezTo>
                      <a:pt x="62629" y="5296"/>
                      <a:pt x="62745" y="5287"/>
                      <a:pt x="62862" y="5282"/>
                    </a:cubicBezTo>
                    <a:cubicBezTo>
                      <a:pt x="64425" y="5288"/>
                      <a:pt x="65923" y="5913"/>
                      <a:pt x="67026" y="7020"/>
                    </a:cubicBezTo>
                    <a:lnTo>
                      <a:pt x="66241" y="7940"/>
                    </a:lnTo>
                    <a:cubicBezTo>
                      <a:pt x="65353" y="6997"/>
                      <a:pt x="64125" y="6445"/>
                      <a:pt x="62827" y="6407"/>
                    </a:cubicBezTo>
                    <a:cubicBezTo>
                      <a:pt x="59711" y="6686"/>
                      <a:pt x="57410" y="9436"/>
                      <a:pt x="57690" y="12547"/>
                    </a:cubicBezTo>
                    <a:cubicBezTo>
                      <a:pt x="57704" y="12682"/>
                      <a:pt x="57721" y="12817"/>
                      <a:pt x="57742" y="12950"/>
                    </a:cubicBezTo>
                    <a:cubicBezTo>
                      <a:pt x="57742" y="16665"/>
                      <a:pt x="59790" y="19187"/>
                      <a:pt x="62862" y="19187"/>
                    </a:cubicBezTo>
                    <a:cubicBezTo>
                      <a:pt x="64299" y="19148"/>
                      <a:pt x="65667" y="18563"/>
                      <a:pt x="66685" y="17551"/>
                    </a:cubicBezTo>
                    <a:lnTo>
                      <a:pt x="67333" y="18471"/>
                    </a:lnTo>
                    <a:cubicBezTo>
                      <a:pt x="66114" y="19629"/>
                      <a:pt x="64510" y="20296"/>
                      <a:pt x="62827" y="20345"/>
                    </a:cubicBezTo>
                    <a:cubicBezTo>
                      <a:pt x="59209" y="20320"/>
                      <a:pt x="56294" y="17369"/>
                      <a:pt x="56322" y="13756"/>
                    </a:cubicBezTo>
                    <a:cubicBezTo>
                      <a:pt x="56322" y="13486"/>
                      <a:pt x="56342" y="13217"/>
                      <a:pt x="56376" y="12950"/>
                    </a:cubicBezTo>
                    <a:close/>
                    <a:moveTo>
                      <a:pt x="70849" y="15881"/>
                    </a:moveTo>
                    <a:lnTo>
                      <a:pt x="70849" y="6884"/>
                    </a:lnTo>
                    <a:lnTo>
                      <a:pt x="68630" y="6884"/>
                    </a:lnTo>
                    <a:lnTo>
                      <a:pt x="68630" y="5896"/>
                    </a:lnTo>
                    <a:lnTo>
                      <a:pt x="70883" y="5896"/>
                    </a:lnTo>
                    <a:lnTo>
                      <a:pt x="71054" y="1806"/>
                    </a:lnTo>
                    <a:lnTo>
                      <a:pt x="72146" y="1806"/>
                    </a:lnTo>
                    <a:lnTo>
                      <a:pt x="72146" y="5896"/>
                    </a:lnTo>
                    <a:lnTo>
                      <a:pt x="76276" y="5896"/>
                    </a:lnTo>
                    <a:lnTo>
                      <a:pt x="76276" y="7020"/>
                    </a:lnTo>
                    <a:lnTo>
                      <a:pt x="72146" y="7020"/>
                    </a:lnTo>
                    <a:lnTo>
                      <a:pt x="72146" y="16256"/>
                    </a:lnTo>
                    <a:cubicBezTo>
                      <a:pt x="72146" y="18062"/>
                      <a:pt x="72624" y="19289"/>
                      <a:pt x="74569" y="19289"/>
                    </a:cubicBezTo>
                    <a:cubicBezTo>
                      <a:pt x="75187" y="19243"/>
                      <a:pt x="75788" y="19081"/>
                      <a:pt x="76344" y="18812"/>
                    </a:cubicBezTo>
                    <a:lnTo>
                      <a:pt x="76686" y="19868"/>
                    </a:lnTo>
                    <a:cubicBezTo>
                      <a:pt x="75945" y="20172"/>
                      <a:pt x="75163" y="20356"/>
                      <a:pt x="74365" y="20413"/>
                    </a:cubicBezTo>
                    <a:cubicBezTo>
                      <a:pt x="71668" y="20277"/>
                      <a:pt x="70849" y="18539"/>
                      <a:pt x="70849" y="16017"/>
                    </a:cubicBezTo>
                    <a:close/>
                    <a:moveTo>
                      <a:pt x="77983" y="16358"/>
                    </a:moveTo>
                    <a:cubicBezTo>
                      <a:pt x="77983" y="13223"/>
                      <a:pt x="80850" y="11723"/>
                      <a:pt x="87165" y="11008"/>
                    </a:cubicBezTo>
                    <a:cubicBezTo>
                      <a:pt x="87165" y="8861"/>
                      <a:pt x="86584" y="6509"/>
                      <a:pt x="83751" y="6509"/>
                    </a:cubicBezTo>
                    <a:cubicBezTo>
                      <a:pt x="82099" y="6577"/>
                      <a:pt x="80512" y="7161"/>
                      <a:pt x="79212" y="8179"/>
                    </a:cubicBezTo>
                    <a:lnTo>
                      <a:pt x="78631" y="7225"/>
                    </a:lnTo>
                    <a:cubicBezTo>
                      <a:pt x="80157" y="6096"/>
                      <a:pt x="81990" y="5455"/>
                      <a:pt x="83888" y="5385"/>
                    </a:cubicBezTo>
                    <a:cubicBezTo>
                      <a:pt x="87301" y="5385"/>
                      <a:pt x="88394" y="7804"/>
                      <a:pt x="88394" y="10837"/>
                    </a:cubicBezTo>
                    <a:lnTo>
                      <a:pt x="88394" y="19902"/>
                    </a:lnTo>
                    <a:lnTo>
                      <a:pt x="87267" y="19902"/>
                    </a:lnTo>
                    <a:lnTo>
                      <a:pt x="87267" y="18062"/>
                    </a:lnTo>
                    <a:lnTo>
                      <a:pt x="87267" y="18062"/>
                    </a:lnTo>
                    <a:cubicBezTo>
                      <a:pt x="85888" y="19330"/>
                      <a:pt x="84120" y="20099"/>
                      <a:pt x="82249" y="20243"/>
                    </a:cubicBezTo>
                    <a:cubicBezTo>
                      <a:pt x="80219" y="20547"/>
                      <a:pt x="78324" y="19150"/>
                      <a:pt x="78017" y="17121"/>
                    </a:cubicBezTo>
                    <a:cubicBezTo>
                      <a:pt x="77979" y="16869"/>
                      <a:pt x="77969" y="16613"/>
                      <a:pt x="77983" y="16358"/>
                    </a:cubicBezTo>
                    <a:close/>
                    <a:moveTo>
                      <a:pt x="87165" y="16835"/>
                    </a:moveTo>
                    <a:lnTo>
                      <a:pt x="87165" y="12064"/>
                    </a:lnTo>
                    <a:cubicBezTo>
                      <a:pt x="81328" y="12712"/>
                      <a:pt x="79348" y="14075"/>
                      <a:pt x="79348" y="16324"/>
                    </a:cubicBezTo>
                    <a:cubicBezTo>
                      <a:pt x="79242" y="17788"/>
                      <a:pt x="80345" y="19062"/>
                      <a:pt x="81809" y="19168"/>
                    </a:cubicBezTo>
                    <a:cubicBezTo>
                      <a:pt x="81990" y="19181"/>
                      <a:pt x="82171" y="19176"/>
                      <a:pt x="82352" y="19153"/>
                    </a:cubicBezTo>
                    <a:cubicBezTo>
                      <a:pt x="84205" y="19018"/>
                      <a:pt x="85943" y="18204"/>
                      <a:pt x="87233" y="16869"/>
                    </a:cubicBezTo>
                    <a:close/>
                    <a:moveTo>
                      <a:pt x="93514" y="15983"/>
                    </a:moveTo>
                    <a:lnTo>
                      <a:pt x="93514" y="6884"/>
                    </a:lnTo>
                    <a:lnTo>
                      <a:pt x="91295" y="6884"/>
                    </a:lnTo>
                    <a:lnTo>
                      <a:pt x="91295" y="5896"/>
                    </a:lnTo>
                    <a:lnTo>
                      <a:pt x="93548" y="5896"/>
                    </a:lnTo>
                    <a:lnTo>
                      <a:pt x="93548" y="1806"/>
                    </a:lnTo>
                    <a:lnTo>
                      <a:pt x="95050" y="1806"/>
                    </a:lnTo>
                    <a:lnTo>
                      <a:pt x="95050" y="5896"/>
                    </a:lnTo>
                    <a:lnTo>
                      <a:pt x="99180" y="5896"/>
                    </a:lnTo>
                    <a:lnTo>
                      <a:pt x="99180" y="7020"/>
                    </a:lnTo>
                    <a:lnTo>
                      <a:pt x="95050" y="7020"/>
                    </a:lnTo>
                    <a:lnTo>
                      <a:pt x="95050" y="16256"/>
                    </a:lnTo>
                    <a:cubicBezTo>
                      <a:pt x="95050" y="18062"/>
                      <a:pt x="95493" y="19289"/>
                      <a:pt x="97473" y="19289"/>
                    </a:cubicBezTo>
                    <a:cubicBezTo>
                      <a:pt x="98091" y="19243"/>
                      <a:pt x="98692" y="19081"/>
                      <a:pt x="99248" y="18812"/>
                    </a:cubicBezTo>
                    <a:lnTo>
                      <a:pt x="99589" y="19868"/>
                    </a:lnTo>
                    <a:cubicBezTo>
                      <a:pt x="98849" y="20168"/>
                      <a:pt x="98067" y="20352"/>
                      <a:pt x="97268" y="20413"/>
                    </a:cubicBezTo>
                    <a:cubicBezTo>
                      <a:pt x="94367" y="20277"/>
                      <a:pt x="93582" y="18539"/>
                      <a:pt x="93582" y="16017"/>
                    </a:cubicBezTo>
                    <a:close/>
                    <a:moveTo>
                      <a:pt x="101876" y="1125"/>
                    </a:moveTo>
                    <a:cubicBezTo>
                      <a:pt x="101876" y="503"/>
                      <a:pt x="102381" y="0"/>
                      <a:pt x="103003" y="0"/>
                    </a:cubicBezTo>
                    <a:cubicBezTo>
                      <a:pt x="103624" y="0"/>
                      <a:pt x="104129" y="503"/>
                      <a:pt x="104129" y="1125"/>
                    </a:cubicBezTo>
                    <a:cubicBezTo>
                      <a:pt x="104129" y="1746"/>
                      <a:pt x="103624" y="2249"/>
                      <a:pt x="103003" y="2249"/>
                    </a:cubicBezTo>
                    <a:cubicBezTo>
                      <a:pt x="102381" y="2249"/>
                      <a:pt x="101876" y="1746"/>
                      <a:pt x="101876" y="1125"/>
                    </a:cubicBezTo>
                    <a:close/>
                    <a:moveTo>
                      <a:pt x="102320" y="5759"/>
                    </a:moveTo>
                    <a:lnTo>
                      <a:pt x="103617" y="5759"/>
                    </a:lnTo>
                    <a:lnTo>
                      <a:pt x="103617" y="19936"/>
                    </a:lnTo>
                    <a:lnTo>
                      <a:pt x="102320" y="19936"/>
                    </a:lnTo>
                    <a:close/>
                    <a:moveTo>
                      <a:pt x="108020" y="12950"/>
                    </a:moveTo>
                    <a:cubicBezTo>
                      <a:pt x="108549" y="9432"/>
                      <a:pt x="111833" y="7007"/>
                      <a:pt x="115356" y="7535"/>
                    </a:cubicBezTo>
                    <a:cubicBezTo>
                      <a:pt x="118878" y="8061"/>
                      <a:pt x="121309" y="11341"/>
                      <a:pt x="120780" y="14859"/>
                    </a:cubicBezTo>
                    <a:cubicBezTo>
                      <a:pt x="120305" y="18024"/>
                      <a:pt x="117574" y="20361"/>
                      <a:pt x="114369" y="20345"/>
                    </a:cubicBezTo>
                    <a:cubicBezTo>
                      <a:pt x="110608" y="20096"/>
                      <a:pt x="107761" y="16849"/>
                      <a:pt x="108010" y="13093"/>
                    </a:cubicBezTo>
                    <a:cubicBezTo>
                      <a:pt x="108014" y="13046"/>
                      <a:pt x="108017" y="12998"/>
                      <a:pt x="108020" y="12950"/>
                    </a:cubicBezTo>
                    <a:close/>
                    <a:moveTo>
                      <a:pt x="119387" y="12950"/>
                    </a:moveTo>
                    <a:cubicBezTo>
                      <a:pt x="119387" y="9201"/>
                      <a:pt x="117236" y="6611"/>
                      <a:pt x="114369" y="6611"/>
                    </a:cubicBezTo>
                    <a:cubicBezTo>
                      <a:pt x="111502" y="6611"/>
                      <a:pt x="109386" y="9201"/>
                      <a:pt x="109386" y="12950"/>
                    </a:cubicBezTo>
                    <a:cubicBezTo>
                      <a:pt x="109386" y="16699"/>
                      <a:pt x="111502" y="19187"/>
                      <a:pt x="114369" y="19187"/>
                    </a:cubicBezTo>
                    <a:cubicBezTo>
                      <a:pt x="117236" y="19187"/>
                      <a:pt x="119387" y="16597"/>
                      <a:pt x="119387" y="12950"/>
                    </a:cubicBezTo>
                    <a:close/>
                    <a:moveTo>
                      <a:pt x="124985" y="5828"/>
                    </a:moveTo>
                    <a:lnTo>
                      <a:pt x="126111" y="5828"/>
                    </a:lnTo>
                    <a:lnTo>
                      <a:pt x="126111" y="8009"/>
                    </a:lnTo>
                    <a:lnTo>
                      <a:pt x="126111" y="8009"/>
                    </a:lnTo>
                    <a:cubicBezTo>
                      <a:pt x="127313" y="6522"/>
                      <a:pt x="129084" y="5607"/>
                      <a:pt x="130992" y="5487"/>
                    </a:cubicBezTo>
                    <a:cubicBezTo>
                      <a:pt x="133894" y="5487"/>
                      <a:pt x="135259" y="7259"/>
                      <a:pt x="135259" y="10905"/>
                    </a:cubicBezTo>
                    <a:lnTo>
                      <a:pt x="135259" y="20004"/>
                    </a:lnTo>
                    <a:lnTo>
                      <a:pt x="133962" y="20004"/>
                    </a:lnTo>
                    <a:lnTo>
                      <a:pt x="133962" y="11008"/>
                    </a:lnTo>
                    <a:cubicBezTo>
                      <a:pt x="133962" y="8009"/>
                      <a:pt x="133006" y="6577"/>
                      <a:pt x="130549" y="6577"/>
                    </a:cubicBezTo>
                    <a:cubicBezTo>
                      <a:pt x="128876" y="6577"/>
                      <a:pt x="127647" y="7463"/>
                      <a:pt x="125941" y="9235"/>
                    </a:cubicBezTo>
                    <a:lnTo>
                      <a:pt x="125941" y="19936"/>
                    </a:lnTo>
                    <a:lnTo>
                      <a:pt x="124609" y="19936"/>
                    </a:lnTo>
                    <a:close/>
                    <a:moveTo>
                      <a:pt x="138911" y="18369"/>
                    </a:moveTo>
                    <a:lnTo>
                      <a:pt x="139696" y="17449"/>
                    </a:lnTo>
                    <a:cubicBezTo>
                      <a:pt x="140922" y="18586"/>
                      <a:pt x="142530" y="19219"/>
                      <a:pt x="144202" y="19221"/>
                    </a:cubicBezTo>
                    <a:cubicBezTo>
                      <a:pt x="146421" y="19221"/>
                      <a:pt x="147615" y="17926"/>
                      <a:pt x="147615" y="16426"/>
                    </a:cubicBezTo>
                    <a:cubicBezTo>
                      <a:pt x="147615" y="14927"/>
                      <a:pt x="145772" y="13870"/>
                      <a:pt x="144202" y="13291"/>
                    </a:cubicBezTo>
                    <a:cubicBezTo>
                      <a:pt x="142632" y="12712"/>
                      <a:pt x="139799" y="11655"/>
                      <a:pt x="139799" y="9235"/>
                    </a:cubicBezTo>
                    <a:cubicBezTo>
                      <a:pt x="139799" y="6816"/>
                      <a:pt x="141437" y="5487"/>
                      <a:pt x="144373" y="5487"/>
                    </a:cubicBezTo>
                    <a:cubicBezTo>
                      <a:pt x="145854" y="5508"/>
                      <a:pt x="147284" y="6024"/>
                      <a:pt x="148435" y="6952"/>
                    </a:cubicBezTo>
                    <a:lnTo>
                      <a:pt x="147718" y="7872"/>
                    </a:lnTo>
                    <a:cubicBezTo>
                      <a:pt x="146766" y="7055"/>
                      <a:pt x="145561" y="6597"/>
                      <a:pt x="144304" y="6577"/>
                    </a:cubicBezTo>
                    <a:cubicBezTo>
                      <a:pt x="142086" y="6577"/>
                      <a:pt x="141096" y="7872"/>
                      <a:pt x="141096" y="9167"/>
                    </a:cubicBezTo>
                    <a:cubicBezTo>
                      <a:pt x="141096" y="10462"/>
                      <a:pt x="142666" y="11382"/>
                      <a:pt x="144339" y="12030"/>
                    </a:cubicBezTo>
                    <a:cubicBezTo>
                      <a:pt x="146523" y="12882"/>
                      <a:pt x="148981" y="13598"/>
                      <a:pt x="148981" y="16358"/>
                    </a:cubicBezTo>
                    <a:cubicBezTo>
                      <a:pt x="148868" y="18689"/>
                      <a:pt x="146885" y="20488"/>
                      <a:pt x="144550" y="20376"/>
                    </a:cubicBezTo>
                    <a:cubicBezTo>
                      <a:pt x="144434" y="20371"/>
                      <a:pt x="144318" y="20360"/>
                      <a:pt x="144202" y="20345"/>
                    </a:cubicBezTo>
                    <a:cubicBezTo>
                      <a:pt x="142250" y="20318"/>
                      <a:pt x="140372" y="19592"/>
                      <a:pt x="138911" y="18301"/>
                    </a:cubicBezTo>
                    <a:close/>
                  </a:path>
                </a:pathLst>
              </a:custGeom>
              <a:solidFill>
                <a:srgbClr val="29004B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Graphic 204">
                <a:extLst>
                  <a:ext uri="{FF2B5EF4-FFF2-40B4-BE49-F238E27FC236}">
                    <a16:creationId xmlns:a16="http://schemas.microsoft.com/office/drawing/2014/main" id="{A314BEFD-7916-AD46-B142-80EF9BC7C263}"/>
                  </a:ext>
                </a:extLst>
              </p:cNvPr>
              <p:cNvSpPr/>
              <p:nvPr/>
            </p:nvSpPr>
            <p:spPr>
              <a:xfrm>
                <a:off x="10335432" y="2901452"/>
                <a:ext cx="267368" cy="329920"/>
              </a:xfrm>
              <a:custGeom>
                <a:avLst/>
                <a:gdLst>
                  <a:gd name="connsiteX0" fmla="*/ 0 w 267368"/>
                  <a:gd name="connsiteY0" fmla="*/ 0 h 329920"/>
                  <a:gd name="connsiteX1" fmla="*/ 267369 w 267368"/>
                  <a:gd name="connsiteY1" fmla="*/ 0 h 329920"/>
                  <a:gd name="connsiteX2" fmla="*/ 267369 w 267368"/>
                  <a:gd name="connsiteY2" fmla="*/ 329921 h 329920"/>
                  <a:gd name="connsiteX3" fmla="*/ 0 w 267368"/>
                  <a:gd name="connsiteY3" fmla="*/ 329921 h 32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368" h="329920">
                    <a:moveTo>
                      <a:pt x="0" y="0"/>
                    </a:moveTo>
                    <a:lnTo>
                      <a:pt x="267369" y="0"/>
                    </a:lnTo>
                    <a:lnTo>
                      <a:pt x="267369" y="329921"/>
                    </a:lnTo>
                    <a:lnTo>
                      <a:pt x="0" y="329921"/>
                    </a:lnTo>
                    <a:close/>
                  </a:path>
                </a:pathLst>
              </a:custGeom>
              <a:noFill/>
              <a:ln w="3202" cap="flat">
                <a:solidFill>
                  <a:srgbClr val="0094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Graphic 204">
                <a:extLst>
                  <a:ext uri="{FF2B5EF4-FFF2-40B4-BE49-F238E27FC236}">
                    <a16:creationId xmlns:a16="http://schemas.microsoft.com/office/drawing/2014/main" id="{6BAE28CC-CDAB-2648-9B66-7C30A908B7CC}"/>
                  </a:ext>
                </a:extLst>
              </p:cNvPr>
              <p:cNvSpPr/>
              <p:nvPr/>
            </p:nvSpPr>
            <p:spPr>
              <a:xfrm>
                <a:off x="10335432" y="3244766"/>
                <a:ext cx="548664" cy="90173"/>
              </a:xfrm>
              <a:custGeom>
                <a:avLst/>
                <a:gdLst>
                  <a:gd name="connsiteX0" fmla="*/ 0 w 548664"/>
                  <a:gd name="connsiteY0" fmla="*/ 0 h 90173"/>
                  <a:gd name="connsiteX1" fmla="*/ 548664 w 548664"/>
                  <a:gd name="connsiteY1" fmla="*/ 0 h 90173"/>
                  <a:gd name="connsiteX2" fmla="*/ 548664 w 548664"/>
                  <a:gd name="connsiteY2" fmla="*/ 90174 h 90173"/>
                  <a:gd name="connsiteX3" fmla="*/ 0 w 548664"/>
                  <a:gd name="connsiteY3" fmla="*/ 90174 h 9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664" h="90173">
                    <a:moveTo>
                      <a:pt x="0" y="0"/>
                    </a:moveTo>
                    <a:lnTo>
                      <a:pt x="548664" y="0"/>
                    </a:lnTo>
                    <a:lnTo>
                      <a:pt x="548664" y="90174"/>
                    </a:lnTo>
                    <a:lnTo>
                      <a:pt x="0" y="90174"/>
                    </a:lnTo>
                    <a:close/>
                  </a:path>
                </a:pathLst>
              </a:custGeom>
              <a:solidFill>
                <a:srgbClr val="102D5E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Graphic 204">
                <a:extLst>
                  <a:ext uri="{FF2B5EF4-FFF2-40B4-BE49-F238E27FC236}">
                    <a16:creationId xmlns:a16="http://schemas.microsoft.com/office/drawing/2014/main" id="{1B8CE44C-6986-F445-B19A-0C3CD0E9084A}"/>
                  </a:ext>
                </a:extLst>
              </p:cNvPr>
              <p:cNvSpPr/>
              <p:nvPr/>
            </p:nvSpPr>
            <p:spPr>
              <a:xfrm>
                <a:off x="10335432" y="3244766"/>
                <a:ext cx="548664" cy="90173"/>
              </a:xfrm>
              <a:custGeom>
                <a:avLst/>
                <a:gdLst>
                  <a:gd name="connsiteX0" fmla="*/ 0 w 548664"/>
                  <a:gd name="connsiteY0" fmla="*/ 0 h 90173"/>
                  <a:gd name="connsiteX1" fmla="*/ 548664 w 548664"/>
                  <a:gd name="connsiteY1" fmla="*/ 0 h 90173"/>
                  <a:gd name="connsiteX2" fmla="*/ 548664 w 548664"/>
                  <a:gd name="connsiteY2" fmla="*/ 90174 h 90173"/>
                  <a:gd name="connsiteX3" fmla="*/ 0 w 548664"/>
                  <a:gd name="connsiteY3" fmla="*/ 90174 h 9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664" h="90173">
                    <a:moveTo>
                      <a:pt x="0" y="0"/>
                    </a:moveTo>
                    <a:lnTo>
                      <a:pt x="548664" y="0"/>
                    </a:lnTo>
                    <a:lnTo>
                      <a:pt x="548664" y="90174"/>
                    </a:lnTo>
                    <a:lnTo>
                      <a:pt x="0" y="90174"/>
                    </a:lnTo>
                    <a:close/>
                  </a:path>
                </a:pathLst>
              </a:custGeom>
              <a:noFill/>
              <a:ln w="3202" cap="flat">
                <a:solidFill>
                  <a:srgbClr val="102D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Graphic 204">
                <a:extLst>
                  <a:ext uri="{FF2B5EF4-FFF2-40B4-BE49-F238E27FC236}">
                    <a16:creationId xmlns:a16="http://schemas.microsoft.com/office/drawing/2014/main" id="{FA23CEA0-5BD4-CE44-8693-A8F1FA985D17}"/>
                  </a:ext>
                </a:extLst>
              </p:cNvPr>
              <p:cNvSpPr/>
              <p:nvPr/>
            </p:nvSpPr>
            <p:spPr>
              <a:xfrm>
                <a:off x="10902904" y="3244766"/>
                <a:ext cx="267368" cy="90173"/>
              </a:xfrm>
              <a:custGeom>
                <a:avLst/>
                <a:gdLst>
                  <a:gd name="connsiteX0" fmla="*/ 0 w 267368"/>
                  <a:gd name="connsiteY0" fmla="*/ 0 h 90173"/>
                  <a:gd name="connsiteX1" fmla="*/ 267369 w 267368"/>
                  <a:gd name="connsiteY1" fmla="*/ 0 h 90173"/>
                  <a:gd name="connsiteX2" fmla="*/ 267369 w 267368"/>
                  <a:gd name="connsiteY2" fmla="*/ 90174 h 90173"/>
                  <a:gd name="connsiteX3" fmla="*/ 0 w 267368"/>
                  <a:gd name="connsiteY3" fmla="*/ 90174 h 9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368" h="90173">
                    <a:moveTo>
                      <a:pt x="0" y="0"/>
                    </a:moveTo>
                    <a:lnTo>
                      <a:pt x="267369" y="0"/>
                    </a:lnTo>
                    <a:lnTo>
                      <a:pt x="267369" y="90174"/>
                    </a:lnTo>
                    <a:lnTo>
                      <a:pt x="0" y="90174"/>
                    </a:lnTo>
                    <a:close/>
                  </a:path>
                </a:pathLst>
              </a:custGeom>
              <a:solidFill>
                <a:srgbClr val="102D5E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Graphic 204">
                <a:extLst>
                  <a:ext uri="{FF2B5EF4-FFF2-40B4-BE49-F238E27FC236}">
                    <a16:creationId xmlns:a16="http://schemas.microsoft.com/office/drawing/2014/main" id="{6F498742-0418-9046-BBCB-1C476198A8DF}"/>
                  </a:ext>
                </a:extLst>
              </p:cNvPr>
              <p:cNvSpPr/>
              <p:nvPr/>
            </p:nvSpPr>
            <p:spPr>
              <a:xfrm>
                <a:off x="10902904" y="3244766"/>
                <a:ext cx="267368" cy="90173"/>
              </a:xfrm>
              <a:custGeom>
                <a:avLst/>
                <a:gdLst>
                  <a:gd name="connsiteX0" fmla="*/ 0 w 267368"/>
                  <a:gd name="connsiteY0" fmla="*/ 0 h 90173"/>
                  <a:gd name="connsiteX1" fmla="*/ 267369 w 267368"/>
                  <a:gd name="connsiteY1" fmla="*/ 0 h 90173"/>
                  <a:gd name="connsiteX2" fmla="*/ 267369 w 267368"/>
                  <a:gd name="connsiteY2" fmla="*/ 90174 h 90173"/>
                  <a:gd name="connsiteX3" fmla="*/ 0 w 267368"/>
                  <a:gd name="connsiteY3" fmla="*/ 90174 h 9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368" h="90173">
                    <a:moveTo>
                      <a:pt x="0" y="0"/>
                    </a:moveTo>
                    <a:lnTo>
                      <a:pt x="267369" y="0"/>
                    </a:lnTo>
                    <a:lnTo>
                      <a:pt x="267369" y="90174"/>
                    </a:lnTo>
                    <a:lnTo>
                      <a:pt x="0" y="90174"/>
                    </a:lnTo>
                    <a:close/>
                  </a:path>
                </a:pathLst>
              </a:custGeom>
              <a:noFill/>
              <a:ln w="3202" cap="flat">
                <a:solidFill>
                  <a:srgbClr val="102D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Graphic 204">
                <a:extLst>
                  <a:ext uri="{FF2B5EF4-FFF2-40B4-BE49-F238E27FC236}">
                    <a16:creationId xmlns:a16="http://schemas.microsoft.com/office/drawing/2014/main" id="{1F53F97B-85E6-FB4C-8524-18507975F518}"/>
                  </a:ext>
                </a:extLst>
              </p:cNvPr>
              <p:cNvSpPr/>
              <p:nvPr/>
            </p:nvSpPr>
            <p:spPr>
              <a:xfrm>
                <a:off x="10616727" y="2901452"/>
                <a:ext cx="267368" cy="329920"/>
              </a:xfrm>
              <a:custGeom>
                <a:avLst/>
                <a:gdLst>
                  <a:gd name="connsiteX0" fmla="*/ 0 w 267368"/>
                  <a:gd name="connsiteY0" fmla="*/ 0 h 329920"/>
                  <a:gd name="connsiteX1" fmla="*/ 267369 w 267368"/>
                  <a:gd name="connsiteY1" fmla="*/ 0 h 329920"/>
                  <a:gd name="connsiteX2" fmla="*/ 267369 w 267368"/>
                  <a:gd name="connsiteY2" fmla="*/ 329921 h 329920"/>
                  <a:gd name="connsiteX3" fmla="*/ 0 w 267368"/>
                  <a:gd name="connsiteY3" fmla="*/ 329921 h 32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368" h="329920">
                    <a:moveTo>
                      <a:pt x="0" y="0"/>
                    </a:moveTo>
                    <a:lnTo>
                      <a:pt x="267369" y="0"/>
                    </a:lnTo>
                    <a:lnTo>
                      <a:pt x="267369" y="329921"/>
                    </a:lnTo>
                    <a:lnTo>
                      <a:pt x="0" y="329921"/>
                    </a:lnTo>
                    <a:close/>
                  </a:path>
                </a:pathLst>
              </a:custGeom>
              <a:noFill/>
              <a:ln w="3202" cap="flat">
                <a:solidFill>
                  <a:srgbClr val="3289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Graphic 204">
                <a:extLst>
                  <a:ext uri="{FF2B5EF4-FFF2-40B4-BE49-F238E27FC236}">
                    <a16:creationId xmlns:a16="http://schemas.microsoft.com/office/drawing/2014/main" id="{3DF2ED84-FD39-9040-8D41-ABFF6E46A3F2}"/>
                  </a:ext>
                </a:extLst>
              </p:cNvPr>
              <p:cNvSpPr/>
              <p:nvPr/>
            </p:nvSpPr>
            <p:spPr>
              <a:xfrm>
                <a:off x="10902801" y="2901452"/>
                <a:ext cx="267368" cy="329920"/>
              </a:xfrm>
              <a:custGeom>
                <a:avLst/>
                <a:gdLst>
                  <a:gd name="connsiteX0" fmla="*/ 0 w 267368"/>
                  <a:gd name="connsiteY0" fmla="*/ 0 h 329920"/>
                  <a:gd name="connsiteX1" fmla="*/ 267369 w 267368"/>
                  <a:gd name="connsiteY1" fmla="*/ 0 h 329920"/>
                  <a:gd name="connsiteX2" fmla="*/ 267369 w 267368"/>
                  <a:gd name="connsiteY2" fmla="*/ 329921 h 329920"/>
                  <a:gd name="connsiteX3" fmla="*/ 0 w 267368"/>
                  <a:gd name="connsiteY3" fmla="*/ 329921 h 32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368" h="329920">
                    <a:moveTo>
                      <a:pt x="0" y="0"/>
                    </a:moveTo>
                    <a:lnTo>
                      <a:pt x="267369" y="0"/>
                    </a:lnTo>
                    <a:lnTo>
                      <a:pt x="267369" y="329921"/>
                    </a:lnTo>
                    <a:lnTo>
                      <a:pt x="0" y="329921"/>
                    </a:lnTo>
                    <a:close/>
                  </a:path>
                </a:pathLst>
              </a:custGeom>
              <a:noFill/>
              <a:ln w="3202" cap="flat">
                <a:solidFill>
                  <a:srgbClr val="29004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Graphic 204">
                <a:extLst>
                  <a:ext uri="{FF2B5EF4-FFF2-40B4-BE49-F238E27FC236}">
                    <a16:creationId xmlns:a16="http://schemas.microsoft.com/office/drawing/2014/main" id="{FE729D59-6EB3-064F-9B4F-49CC9A03C39B}"/>
                  </a:ext>
                </a:extLst>
              </p:cNvPr>
              <p:cNvSpPr/>
              <p:nvPr/>
            </p:nvSpPr>
            <p:spPr>
              <a:xfrm>
                <a:off x="10401856" y="2834180"/>
                <a:ext cx="134555" cy="134340"/>
              </a:xfrm>
              <a:custGeom>
                <a:avLst/>
                <a:gdLst>
                  <a:gd name="connsiteX0" fmla="*/ 0 w 134555"/>
                  <a:gd name="connsiteY0" fmla="*/ 67272 h 134340"/>
                  <a:gd name="connsiteX1" fmla="*/ 67175 w 134555"/>
                  <a:gd name="connsiteY1" fmla="*/ 0 h 134340"/>
                  <a:gd name="connsiteX2" fmla="*/ 134555 w 134555"/>
                  <a:gd name="connsiteY2" fmla="*/ 67068 h 134340"/>
                  <a:gd name="connsiteX3" fmla="*/ 67380 w 134555"/>
                  <a:gd name="connsiteY3" fmla="*/ 134340 h 134340"/>
                  <a:gd name="connsiteX4" fmla="*/ 67278 w 134555"/>
                  <a:gd name="connsiteY4" fmla="*/ 134340 h 134340"/>
                  <a:gd name="connsiteX5" fmla="*/ 0 w 134555"/>
                  <a:gd name="connsiteY5" fmla="*/ 67306 h 134340"/>
                  <a:gd name="connsiteX6" fmla="*/ 0 w 134555"/>
                  <a:gd name="connsiteY6" fmla="*/ 67272 h 1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55" h="134340">
                    <a:moveTo>
                      <a:pt x="0" y="67272"/>
                    </a:moveTo>
                    <a:cubicBezTo>
                      <a:pt x="-57" y="30175"/>
                      <a:pt x="30019" y="57"/>
                      <a:pt x="67175" y="0"/>
                    </a:cubicBezTo>
                    <a:cubicBezTo>
                      <a:pt x="104331" y="-56"/>
                      <a:pt x="134498" y="29971"/>
                      <a:pt x="134555" y="67068"/>
                    </a:cubicBezTo>
                    <a:cubicBezTo>
                      <a:pt x="134611" y="104165"/>
                      <a:pt x="104536" y="134284"/>
                      <a:pt x="67380" y="134340"/>
                    </a:cubicBezTo>
                    <a:cubicBezTo>
                      <a:pt x="67346" y="134340"/>
                      <a:pt x="67312" y="134340"/>
                      <a:pt x="67278" y="134340"/>
                    </a:cubicBezTo>
                    <a:cubicBezTo>
                      <a:pt x="30159" y="134378"/>
                      <a:pt x="38" y="104366"/>
                      <a:pt x="0" y="67306"/>
                    </a:cubicBezTo>
                    <a:cubicBezTo>
                      <a:pt x="0" y="67295"/>
                      <a:pt x="0" y="67284"/>
                      <a:pt x="0" y="67272"/>
                    </a:cubicBezTo>
                  </a:path>
                </a:pathLst>
              </a:custGeom>
              <a:solidFill>
                <a:srgbClr val="0D5EB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Graphic 204">
                <a:extLst>
                  <a:ext uri="{FF2B5EF4-FFF2-40B4-BE49-F238E27FC236}">
                    <a16:creationId xmlns:a16="http://schemas.microsoft.com/office/drawing/2014/main" id="{D8A3DA51-514A-EC40-924E-3A478AC6C39A}"/>
                  </a:ext>
                </a:extLst>
              </p:cNvPr>
              <p:cNvSpPr/>
              <p:nvPr/>
            </p:nvSpPr>
            <p:spPr>
              <a:xfrm>
                <a:off x="10430972" y="2866862"/>
                <a:ext cx="77858" cy="70237"/>
              </a:xfrm>
              <a:custGeom>
                <a:avLst/>
                <a:gdLst>
                  <a:gd name="connsiteX0" fmla="*/ 40005 w 77858"/>
                  <a:gd name="connsiteY0" fmla="*/ 6475 h 70237"/>
                  <a:gd name="connsiteX1" fmla="*/ 40005 w 77858"/>
                  <a:gd name="connsiteY1" fmla="*/ 0 h 70237"/>
                  <a:gd name="connsiteX2" fmla="*/ 37854 w 77858"/>
                  <a:gd name="connsiteY2" fmla="*/ 0 h 70237"/>
                  <a:gd name="connsiteX3" fmla="*/ 37854 w 77858"/>
                  <a:gd name="connsiteY3" fmla="*/ 6475 h 70237"/>
                  <a:gd name="connsiteX4" fmla="*/ 16213 w 77858"/>
                  <a:gd name="connsiteY4" fmla="*/ 6475 h 70237"/>
                  <a:gd name="connsiteX5" fmla="*/ 0 w 77858"/>
                  <a:gd name="connsiteY5" fmla="*/ 39975 h 70237"/>
                  <a:gd name="connsiteX6" fmla="*/ 0 w 77858"/>
                  <a:gd name="connsiteY6" fmla="*/ 41065 h 70237"/>
                  <a:gd name="connsiteX7" fmla="*/ 16213 w 77858"/>
                  <a:gd name="connsiteY7" fmla="*/ 59434 h 70237"/>
                  <a:gd name="connsiteX8" fmla="*/ 31369 w 77858"/>
                  <a:gd name="connsiteY8" fmla="*/ 41065 h 70237"/>
                  <a:gd name="connsiteX9" fmla="*/ 31369 w 77858"/>
                  <a:gd name="connsiteY9" fmla="*/ 38884 h 70237"/>
                  <a:gd name="connsiteX10" fmla="*/ 17306 w 77858"/>
                  <a:gd name="connsiteY10" fmla="*/ 8622 h 70237"/>
                  <a:gd name="connsiteX11" fmla="*/ 37786 w 77858"/>
                  <a:gd name="connsiteY11" fmla="*/ 8622 h 70237"/>
                  <a:gd name="connsiteX12" fmla="*/ 37786 w 77858"/>
                  <a:gd name="connsiteY12" fmla="*/ 67000 h 70237"/>
                  <a:gd name="connsiteX13" fmla="*/ 25942 w 77858"/>
                  <a:gd name="connsiteY13" fmla="*/ 67000 h 70237"/>
                  <a:gd name="connsiteX14" fmla="*/ 25942 w 77858"/>
                  <a:gd name="connsiteY14" fmla="*/ 70237 h 70237"/>
                  <a:gd name="connsiteX15" fmla="*/ 50825 w 77858"/>
                  <a:gd name="connsiteY15" fmla="*/ 70237 h 70237"/>
                  <a:gd name="connsiteX16" fmla="*/ 50825 w 77858"/>
                  <a:gd name="connsiteY16" fmla="*/ 67000 h 70237"/>
                  <a:gd name="connsiteX17" fmla="*/ 40005 w 77858"/>
                  <a:gd name="connsiteY17" fmla="*/ 67000 h 70237"/>
                  <a:gd name="connsiteX18" fmla="*/ 40005 w 77858"/>
                  <a:gd name="connsiteY18" fmla="*/ 8622 h 70237"/>
                  <a:gd name="connsiteX19" fmla="*/ 60485 w 77858"/>
                  <a:gd name="connsiteY19" fmla="*/ 8622 h 70237"/>
                  <a:gd name="connsiteX20" fmla="*/ 45364 w 77858"/>
                  <a:gd name="connsiteY20" fmla="*/ 38884 h 70237"/>
                  <a:gd name="connsiteX21" fmla="*/ 45364 w 77858"/>
                  <a:gd name="connsiteY21" fmla="*/ 41065 h 70237"/>
                  <a:gd name="connsiteX22" fmla="*/ 61645 w 77858"/>
                  <a:gd name="connsiteY22" fmla="*/ 59570 h 70237"/>
                  <a:gd name="connsiteX23" fmla="*/ 77859 w 77858"/>
                  <a:gd name="connsiteY23" fmla="*/ 41202 h 70237"/>
                  <a:gd name="connsiteX24" fmla="*/ 77859 w 77858"/>
                  <a:gd name="connsiteY24" fmla="*/ 39021 h 70237"/>
                  <a:gd name="connsiteX25" fmla="*/ 61645 w 77858"/>
                  <a:gd name="connsiteY25" fmla="*/ 6611 h 70237"/>
                  <a:gd name="connsiteX26" fmla="*/ 29150 w 77858"/>
                  <a:gd name="connsiteY26" fmla="*/ 42156 h 70237"/>
                  <a:gd name="connsiteX27" fmla="*/ 16179 w 77858"/>
                  <a:gd name="connsiteY27" fmla="*/ 57287 h 70237"/>
                  <a:gd name="connsiteX28" fmla="*/ 2150 w 77858"/>
                  <a:gd name="connsiteY28" fmla="*/ 42156 h 70237"/>
                  <a:gd name="connsiteX29" fmla="*/ 29150 w 77858"/>
                  <a:gd name="connsiteY29" fmla="*/ 39975 h 70237"/>
                  <a:gd name="connsiteX30" fmla="*/ 2185 w 77858"/>
                  <a:gd name="connsiteY30" fmla="*/ 39975 h 70237"/>
                  <a:gd name="connsiteX31" fmla="*/ 16213 w 77858"/>
                  <a:gd name="connsiteY31" fmla="*/ 11860 h 70237"/>
                  <a:gd name="connsiteX32" fmla="*/ 74582 w 77858"/>
                  <a:gd name="connsiteY32" fmla="*/ 42156 h 70237"/>
                  <a:gd name="connsiteX33" fmla="*/ 61611 w 77858"/>
                  <a:gd name="connsiteY33" fmla="*/ 57287 h 70237"/>
                  <a:gd name="connsiteX34" fmla="*/ 47548 w 77858"/>
                  <a:gd name="connsiteY34" fmla="*/ 42156 h 70237"/>
                  <a:gd name="connsiteX35" fmla="*/ 74582 w 77858"/>
                  <a:gd name="connsiteY35" fmla="*/ 39975 h 70237"/>
                  <a:gd name="connsiteX36" fmla="*/ 47582 w 77858"/>
                  <a:gd name="connsiteY36" fmla="*/ 39975 h 70237"/>
                  <a:gd name="connsiteX37" fmla="*/ 61645 w 77858"/>
                  <a:gd name="connsiteY37" fmla="*/ 11860 h 7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858" h="70237">
                    <a:moveTo>
                      <a:pt x="40005" y="6475"/>
                    </a:moveTo>
                    <a:lnTo>
                      <a:pt x="40005" y="0"/>
                    </a:lnTo>
                    <a:lnTo>
                      <a:pt x="37854" y="0"/>
                    </a:lnTo>
                    <a:lnTo>
                      <a:pt x="37854" y="6475"/>
                    </a:lnTo>
                    <a:lnTo>
                      <a:pt x="16213" y="6475"/>
                    </a:lnTo>
                    <a:lnTo>
                      <a:pt x="0" y="39975"/>
                    </a:lnTo>
                    <a:lnTo>
                      <a:pt x="0" y="41065"/>
                    </a:lnTo>
                    <a:cubicBezTo>
                      <a:pt x="0" y="50778"/>
                      <a:pt x="7578" y="59434"/>
                      <a:pt x="16213" y="59434"/>
                    </a:cubicBezTo>
                    <a:cubicBezTo>
                      <a:pt x="24849" y="59434"/>
                      <a:pt x="31369" y="50778"/>
                      <a:pt x="31369" y="41065"/>
                    </a:cubicBezTo>
                    <a:lnTo>
                      <a:pt x="31369" y="38884"/>
                    </a:lnTo>
                    <a:lnTo>
                      <a:pt x="17306" y="8622"/>
                    </a:lnTo>
                    <a:lnTo>
                      <a:pt x="37786" y="8622"/>
                    </a:lnTo>
                    <a:lnTo>
                      <a:pt x="37786" y="67000"/>
                    </a:lnTo>
                    <a:lnTo>
                      <a:pt x="25942" y="67000"/>
                    </a:lnTo>
                    <a:lnTo>
                      <a:pt x="25942" y="70237"/>
                    </a:lnTo>
                    <a:lnTo>
                      <a:pt x="50825" y="70237"/>
                    </a:lnTo>
                    <a:lnTo>
                      <a:pt x="50825" y="67000"/>
                    </a:lnTo>
                    <a:lnTo>
                      <a:pt x="40005" y="67000"/>
                    </a:lnTo>
                    <a:lnTo>
                      <a:pt x="40005" y="8622"/>
                    </a:lnTo>
                    <a:lnTo>
                      <a:pt x="60485" y="8622"/>
                    </a:lnTo>
                    <a:lnTo>
                      <a:pt x="45364" y="38884"/>
                    </a:lnTo>
                    <a:lnTo>
                      <a:pt x="45364" y="41065"/>
                    </a:lnTo>
                    <a:cubicBezTo>
                      <a:pt x="45432" y="50778"/>
                      <a:pt x="53044" y="59570"/>
                      <a:pt x="61645" y="59570"/>
                    </a:cubicBezTo>
                    <a:cubicBezTo>
                      <a:pt x="70247" y="59570"/>
                      <a:pt x="77859" y="50914"/>
                      <a:pt x="77859" y="41202"/>
                    </a:cubicBezTo>
                    <a:lnTo>
                      <a:pt x="77859" y="39021"/>
                    </a:lnTo>
                    <a:lnTo>
                      <a:pt x="61645" y="6611"/>
                    </a:lnTo>
                    <a:close/>
                    <a:moveTo>
                      <a:pt x="29150" y="42156"/>
                    </a:moveTo>
                    <a:cubicBezTo>
                      <a:pt x="29150" y="50778"/>
                      <a:pt x="22665" y="57287"/>
                      <a:pt x="16179" y="57287"/>
                    </a:cubicBezTo>
                    <a:cubicBezTo>
                      <a:pt x="8636" y="57287"/>
                      <a:pt x="3209" y="50778"/>
                      <a:pt x="2150" y="42156"/>
                    </a:cubicBezTo>
                    <a:close/>
                    <a:moveTo>
                      <a:pt x="29150" y="39975"/>
                    </a:moveTo>
                    <a:lnTo>
                      <a:pt x="2185" y="39975"/>
                    </a:lnTo>
                    <a:lnTo>
                      <a:pt x="16213" y="11860"/>
                    </a:lnTo>
                    <a:close/>
                    <a:moveTo>
                      <a:pt x="74582" y="42156"/>
                    </a:moveTo>
                    <a:cubicBezTo>
                      <a:pt x="74582" y="50778"/>
                      <a:pt x="68097" y="57287"/>
                      <a:pt x="61611" y="57287"/>
                    </a:cubicBezTo>
                    <a:cubicBezTo>
                      <a:pt x="54034" y="57287"/>
                      <a:pt x="48640" y="50778"/>
                      <a:pt x="47548" y="42156"/>
                    </a:cubicBezTo>
                    <a:close/>
                    <a:moveTo>
                      <a:pt x="74582" y="39975"/>
                    </a:moveTo>
                    <a:lnTo>
                      <a:pt x="47582" y="39975"/>
                    </a:lnTo>
                    <a:lnTo>
                      <a:pt x="61645" y="1186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Graphic 204">
                <a:extLst>
                  <a:ext uri="{FF2B5EF4-FFF2-40B4-BE49-F238E27FC236}">
                    <a16:creationId xmlns:a16="http://schemas.microsoft.com/office/drawing/2014/main" id="{6913A987-801B-0146-A6D1-E1C5EBC43AA8}"/>
                  </a:ext>
                </a:extLst>
              </p:cNvPr>
              <p:cNvSpPr/>
              <p:nvPr/>
            </p:nvSpPr>
            <p:spPr>
              <a:xfrm>
                <a:off x="10436399" y="2911097"/>
                <a:ext cx="3345" cy="5418"/>
              </a:xfrm>
              <a:custGeom>
                <a:avLst/>
                <a:gdLst>
                  <a:gd name="connsiteX0" fmla="*/ 1126 w 3345"/>
                  <a:gd name="connsiteY0" fmla="*/ 0 h 5418"/>
                  <a:gd name="connsiteX1" fmla="*/ 0 w 3345"/>
                  <a:gd name="connsiteY1" fmla="*/ 5419 h 5418"/>
                  <a:gd name="connsiteX2" fmla="*/ 2219 w 3345"/>
                  <a:gd name="connsiteY2" fmla="*/ 5419 h 5418"/>
                  <a:gd name="connsiteX3" fmla="*/ 3345 w 3345"/>
                  <a:gd name="connsiteY3" fmla="*/ 0 h 5418"/>
                  <a:gd name="connsiteX4" fmla="*/ 1126 w 3345"/>
                  <a:gd name="connsiteY4" fmla="*/ 0 h 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5" h="5418">
                    <a:moveTo>
                      <a:pt x="1126" y="0"/>
                    </a:moveTo>
                    <a:lnTo>
                      <a:pt x="0" y="5419"/>
                    </a:lnTo>
                    <a:lnTo>
                      <a:pt x="2219" y="5419"/>
                    </a:lnTo>
                    <a:lnTo>
                      <a:pt x="3345" y="0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Graphic 204">
                <a:extLst>
                  <a:ext uri="{FF2B5EF4-FFF2-40B4-BE49-F238E27FC236}">
                    <a16:creationId xmlns:a16="http://schemas.microsoft.com/office/drawing/2014/main" id="{5612890C-48CA-DD4A-B66D-73ADBB20351C}"/>
                  </a:ext>
                </a:extLst>
              </p:cNvPr>
              <p:cNvSpPr/>
              <p:nvPr/>
            </p:nvSpPr>
            <p:spPr>
              <a:xfrm>
                <a:off x="10453671" y="2913414"/>
                <a:ext cx="2321" cy="4123"/>
              </a:xfrm>
              <a:custGeom>
                <a:avLst/>
                <a:gdLst>
                  <a:gd name="connsiteX0" fmla="*/ 0 w 2321"/>
                  <a:gd name="connsiteY0" fmla="*/ 0 h 4123"/>
                  <a:gd name="connsiteX1" fmla="*/ 0 w 2321"/>
                  <a:gd name="connsiteY1" fmla="*/ 4124 h 4123"/>
                  <a:gd name="connsiteX2" fmla="*/ 2321 w 2321"/>
                  <a:gd name="connsiteY2" fmla="*/ 4124 h 4123"/>
                  <a:gd name="connsiteX3" fmla="*/ 2321 w 2321"/>
                  <a:gd name="connsiteY3" fmla="*/ 3101 h 4123"/>
                  <a:gd name="connsiteX4" fmla="*/ 1161 w 2321"/>
                  <a:gd name="connsiteY4" fmla="*/ 3101 h 4123"/>
                  <a:gd name="connsiteX5" fmla="*/ 2321 w 2321"/>
                  <a:gd name="connsiteY5" fmla="*/ 3101 h 4123"/>
                  <a:gd name="connsiteX6" fmla="*/ 2321 w 2321"/>
                  <a:gd name="connsiteY6" fmla="*/ 2079 h 4123"/>
                  <a:gd name="connsiteX7" fmla="*/ 1161 w 2321"/>
                  <a:gd name="connsiteY7" fmla="*/ 2079 h 4123"/>
                  <a:gd name="connsiteX8" fmla="*/ 1161 w 2321"/>
                  <a:gd name="connsiteY8" fmla="*/ 1056 h 4123"/>
                  <a:gd name="connsiteX9" fmla="*/ 2321 w 2321"/>
                  <a:gd name="connsiteY9" fmla="*/ 1056 h 4123"/>
                  <a:gd name="connsiteX10" fmla="*/ 2321 w 2321"/>
                  <a:gd name="connsiteY10" fmla="*/ 0 h 4123"/>
                  <a:gd name="connsiteX11" fmla="*/ 0 w 2321"/>
                  <a:gd name="connsiteY11" fmla="*/ 0 h 4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1" h="4123">
                    <a:moveTo>
                      <a:pt x="0" y="0"/>
                    </a:moveTo>
                    <a:lnTo>
                      <a:pt x="0" y="4124"/>
                    </a:lnTo>
                    <a:lnTo>
                      <a:pt x="2321" y="4124"/>
                    </a:lnTo>
                    <a:lnTo>
                      <a:pt x="2321" y="3101"/>
                    </a:lnTo>
                    <a:lnTo>
                      <a:pt x="1161" y="3101"/>
                    </a:lnTo>
                    <a:lnTo>
                      <a:pt x="2321" y="3101"/>
                    </a:lnTo>
                    <a:lnTo>
                      <a:pt x="2321" y="2079"/>
                    </a:lnTo>
                    <a:lnTo>
                      <a:pt x="1161" y="2079"/>
                    </a:lnTo>
                    <a:lnTo>
                      <a:pt x="1161" y="1056"/>
                    </a:lnTo>
                    <a:lnTo>
                      <a:pt x="2321" y="1056"/>
                    </a:lnTo>
                    <a:lnTo>
                      <a:pt x="23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Graphic 204">
                <a:extLst>
                  <a:ext uri="{FF2B5EF4-FFF2-40B4-BE49-F238E27FC236}">
                    <a16:creationId xmlns:a16="http://schemas.microsoft.com/office/drawing/2014/main" id="{24BA03A9-6791-364B-9E49-43D2CA6AACA7}"/>
                  </a:ext>
                </a:extLst>
              </p:cNvPr>
              <p:cNvSpPr/>
              <p:nvPr/>
            </p:nvSpPr>
            <p:spPr>
              <a:xfrm>
                <a:off x="10480466" y="2911097"/>
                <a:ext cx="3345" cy="4634"/>
              </a:xfrm>
              <a:custGeom>
                <a:avLst/>
                <a:gdLst>
                  <a:gd name="connsiteX0" fmla="*/ 3345 w 3345"/>
                  <a:gd name="connsiteY0" fmla="*/ 2317 h 4634"/>
                  <a:gd name="connsiteX1" fmla="*/ 2253 w 3345"/>
                  <a:gd name="connsiteY1" fmla="*/ 2317 h 4634"/>
                  <a:gd name="connsiteX2" fmla="*/ 2253 w 3345"/>
                  <a:gd name="connsiteY2" fmla="*/ 3476 h 4634"/>
                  <a:gd name="connsiteX3" fmla="*/ 1126 w 3345"/>
                  <a:gd name="connsiteY3" fmla="*/ 3476 h 4634"/>
                  <a:gd name="connsiteX4" fmla="*/ 1126 w 3345"/>
                  <a:gd name="connsiteY4" fmla="*/ 1159 h 4634"/>
                  <a:gd name="connsiteX5" fmla="*/ 3345 w 3345"/>
                  <a:gd name="connsiteY5" fmla="*/ 1159 h 4634"/>
                  <a:gd name="connsiteX6" fmla="*/ 3345 w 3345"/>
                  <a:gd name="connsiteY6" fmla="*/ 0 h 4634"/>
                  <a:gd name="connsiteX7" fmla="*/ 1126 w 3345"/>
                  <a:gd name="connsiteY7" fmla="*/ 0 h 4634"/>
                  <a:gd name="connsiteX8" fmla="*/ 0 w 3345"/>
                  <a:gd name="connsiteY8" fmla="*/ 2317 h 4634"/>
                  <a:gd name="connsiteX9" fmla="*/ 0 w 3345"/>
                  <a:gd name="connsiteY9" fmla="*/ 4635 h 4634"/>
                  <a:gd name="connsiteX10" fmla="*/ 2253 w 3345"/>
                  <a:gd name="connsiteY10" fmla="*/ 4635 h 4634"/>
                  <a:gd name="connsiteX11" fmla="*/ 3345 w 3345"/>
                  <a:gd name="connsiteY11" fmla="*/ 3476 h 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45" h="4634">
                    <a:moveTo>
                      <a:pt x="3345" y="2317"/>
                    </a:moveTo>
                    <a:lnTo>
                      <a:pt x="2253" y="2317"/>
                    </a:lnTo>
                    <a:cubicBezTo>
                      <a:pt x="1126" y="2317"/>
                      <a:pt x="1126" y="2317"/>
                      <a:pt x="2253" y="3476"/>
                    </a:cubicBezTo>
                    <a:lnTo>
                      <a:pt x="1126" y="3476"/>
                    </a:lnTo>
                    <a:lnTo>
                      <a:pt x="1126" y="1159"/>
                    </a:lnTo>
                    <a:lnTo>
                      <a:pt x="3345" y="1159"/>
                    </a:lnTo>
                    <a:lnTo>
                      <a:pt x="3345" y="0"/>
                    </a:lnTo>
                    <a:lnTo>
                      <a:pt x="1126" y="0"/>
                    </a:lnTo>
                    <a:cubicBezTo>
                      <a:pt x="0" y="0"/>
                      <a:pt x="0" y="1159"/>
                      <a:pt x="0" y="2317"/>
                    </a:cubicBezTo>
                    <a:lnTo>
                      <a:pt x="0" y="4635"/>
                    </a:lnTo>
                    <a:lnTo>
                      <a:pt x="2253" y="4635"/>
                    </a:lnTo>
                    <a:cubicBezTo>
                      <a:pt x="3345" y="4635"/>
                      <a:pt x="3345" y="4635"/>
                      <a:pt x="3345" y="34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Graphic 204">
                <a:extLst>
                  <a:ext uri="{FF2B5EF4-FFF2-40B4-BE49-F238E27FC236}">
                    <a16:creationId xmlns:a16="http://schemas.microsoft.com/office/drawing/2014/main" id="{4E74255E-6FE1-DE44-9446-6025B88FC990}"/>
                  </a:ext>
                </a:extLst>
              </p:cNvPr>
              <p:cNvSpPr/>
              <p:nvPr/>
            </p:nvSpPr>
            <p:spPr>
              <a:xfrm>
                <a:off x="10485279" y="2910347"/>
                <a:ext cx="6280" cy="11586"/>
              </a:xfrm>
              <a:custGeom>
                <a:avLst/>
                <a:gdLst>
                  <a:gd name="connsiteX0" fmla="*/ 922 w 6280"/>
                  <a:gd name="connsiteY0" fmla="*/ 818 h 11586"/>
                  <a:gd name="connsiteX1" fmla="*/ 5188 w 6280"/>
                  <a:gd name="connsiteY1" fmla="*/ 818 h 11586"/>
                  <a:gd name="connsiteX2" fmla="*/ 6280 w 6280"/>
                  <a:gd name="connsiteY2" fmla="*/ 1840 h 11586"/>
                  <a:gd name="connsiteX3" fmla="*/ 6281 w 6280"/>
                  <a:gd name="connsiteY3" fmla="*/ 1874 h 11586"/>
                  <a:gd name="connsiteX4" fmla="*/ 6281 w 6280"/>
                  <a:gd name="connsiteY4" fmla="*/ 4055 h 11586"/>
                  <a:gd name="connsiteX5" fmla="*/ 4130 w 6280"/>
                  <a:gd name="connsiteY5" fmla="*/ 7259 h 11586"/>
                  <a:gd name="connsiteX6" fmla="*/ 6281 w 6280"/>
                  <a:gd name="connsiteY6" fmla="*/ 10496 h 11586"/>
                  <a:gd name="connsiteX7" fmla="*/ 4130 w 6280"/>
                  <a:gd name="connsiteY7" fmla="*/ 11587 h 11586"/>
                  <a:gd name="connsiteX8" fmla="*/ 2150 w 6280"/>
                  <a:gd name="connsiteY8" fmla="*/ 7259 h 11586"/>
                  <a:gd name="connsiteX9" fmla="*/ 2150 w 6280"/>
                  <a:gd name="connsiteY9" fmla="*/ 9440 h 11586"/>
                  <a:gd name="connsiteX10" fmla="*/ 0 w 6280"/>
                  <a:gd name="connsiteY10" fmla="*/ 9440 h 11586"/>
                  <a:gd name="connsiteX11" fmla="*/ 0 w 6280"/>
                  <a:gd name="connsiteY11" fmla="*/ 818 h 11586"/>
                  <a:gd name="connsiteX12" fmla="*/ 1980 w 6280"/>
                  <a:gd name="connsiteY12" fmla="*/ 2965 h 11586"/>
                  <a:gd name="connsiteX13" fmla="*/ 1980 w 6280"/>
                  <a:gd name="connsiteY13" fmla="*/ 5112 h 11586"/>
                  <a:gd name="connsiteX14" fmla="*/ 4130 w 6280"/>
                  <a:gd name="connsiteY14" fmla="*/ 4055 h 11586"/>
                  <a:gd name="connsiteX15" fmla="*/ 4130 w 6280"/>
                  <a:gd name="connsiteY15" fmla="*/ 2965 h 11586"/>
                  <a:gd name="connsiteX16" fmla="*/ 1980 w 6280"/>
                  <a:gd name="connsiteY16" fmla="*/ 2965 h 1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80" h="11586">
                    <a:moveTo>
                      <a:pt x="922" y="818"/>
                    </a:moveTo>
                    <a:cubicBezTo>
                      <a:pt x="3072" y="-273"/>
                      <a:pt x="4130" y="-273"/>
                      <a:pt x="5188" y="818"/>
                    </a:cubicBezTo>
                    <a:cubicBezTo>
                      <a:pt x="5772" y="799"/>
                      <a:pt x="6261" y="1256"/>
                      <a:pt x="6280" y="1840"/>
                    </a:cubicBezTo>
                    <a:cubicBezTo>
                      <a:pt x="6280" y="1851"/>
                      <a:pt x="6281" y="1863"/>
                      <a:pt x="6281" y="1874"/>
                    </a:cubicBezTo>
                    <a:lnTo>
                      <a:pt x="6281" y="4055"/>
                    </a:lnTo>
                    <a:cubicBezTo>
                      <a:pt x="6281" y="6202"/>
                      <a:pt x="5188" y="6202"/>
                      <a:pt x="4130" y="7259"/>
                    </a:cubicBezTo>
                    <a:lnTo>
                      <a:pt x="6281" y="10496"/>
                    </a:lnTo>
                    <a:cubicBezTo>
                      <a:pt x="6281" y="11587"/>
                      <a:pt x="5188" y="11587"/>
                      <a:pt x="4130" y="11587"/>
                    </a:cubicBezTo>
                    <a:lnTo>
                      <a:pt x="2150" y="7259"/>
                    </a:lnTo>
                    <a:lnTo>
                      <a:pt x="2150" y="9440"/>
                    </a:lnTo>
                    <a:lnTo>
                      <a:pt x="0" y="9440"/>
                    </a:lnTo>
                    <a:lnTo>
                      <a:pt x="0" y="818"/>
                    </a:lnTo>
                    <a:close/>
                    <a:moveTo>
                      <a:pt x="1980" y="2965"/>
                    </a:moveTo>
                    <a:lnTo>
                      <a:pt x="1980" y="5112"/>
                    </a:lnTo>
                    <a:cubicBezTo>
                      <a:pt x="3072" y="5112"/>
                      <a:pt x="4130" y="5112"/>
                      <a:pt x="4130" y="4055"/>
                    </a:cubicBezTo>
                    <a:lnTo>
                      <a:pt x="4130" y="2965"/>
                    </a:lnTo>
                    <a:cubicBezTo>
                      <a:pt x="4130" y="1874"/>
                      <a:pt x="3072" y="1874"/>
                      <a:pt x="1980" y="2965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Graphic 204">
                <a:extLst>
                  <a:ext uri="{FF2B5EF4-FFF2-40B4-BE49-F238E27FC236}">
                    <a16:creationId xmlns:a16="http://schemas.microsoft.com/office/drawing/2014/main" id="{37829E8D-5233-F54E-A140-5EF443DC934B}"/>
                  </a:ext>
                </a:extLst>
              </p:cNvPr>
              <p:cNvSpPr/>
              <p:nvPr/>
            </p:nvSpPr>
            <p:spPr>
              <a:xfrm>
                <a:off x="10491559" y="2913414"/>
                <a:ext cx="2048" cy="8519"/>
              </a:xfrm>
              <a:custGeom>
                <a:avLst/>
                <a:gdLst>
                  <a:gd name="connsiteX0" fmla="*/ 1024 w 2048"/>
                  <a:gd name="connsiteY0" fmla="*/ 0 h 8519"/>
                  <a:gd name="connsiteX1" fmla="*/ 0 w 2048"/>
                  <a:gd name="connsiteY1" fmla="*/ 8520 h 8519"/>
                  <a:gd name="connsiteX2" fmla="*/ 2048 w 2048"/>
                  <a:gd name="connsiteY2" fmla="*/ 8520 h 8519"/>
                  <a:gd name="connsiteX3" fmla="*/ 2048 w 2048"/>
                  <a:gd name="connsiteY3" fmla="*/ 0 h 8519"/>
                  <a:gd name="connsiteX4" fmla="*/ 1024 w 2048"/>
                  <a:gd name="connsiteY4" fmla="*/ 0 h 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8" h="8519">
                    <a:moveTo>
                      <a:pt x="1024" y="0"/>
                    </a:moveTo>
                    <a:lnTo>
                      <a:pt x="0" y="8520"/>
                    </a:lnTo>
                    <a:lnTo>
                      <a:pt x="2048" y="8520"/>
                    </a:lnTo>
                    <a:lnTo>
                      <a:pt x="2048" y="0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Graphic 204">
                <a:extLst>
                  <a:ext uri="{FF2B5EF4-FFF2-40B4-BE49-F238E27FC236}">
                    <a16:creationId xmlns:a16="http://schemas.microsoft.com/office/drawing/2014/main" id="{2BB9B0D7-725F-3341-B81B-D8F0D1872139}"/>
                  </a:ext>
                </a:extLst>
              </p:cNvPr>
              <p:cNvSpPr/>
              <p:nvPr/>
            </p:nvSpPr>
            <p:spPr>
              <a:xfrm>
                <a:off x="10447749" y="2910074"/>
                <a:ext cx="6690" cy="10564"/>
              </a:xfrm>
              <a:custGeom>
                <a:avLst/>
                <a:gdLst>
                  <a:gd name="connsiteX0" fmla="*/ 5922 w 6690"/>
                  <a:gd name="connsiteY0" fmla="*/ 0 h 10564"/>
                  <a:gd name="connsiteX1" fmla="*/ 5922 w 6690"/>
                  <a:gd name="connsiteY1" fmla="*/ 2113 h 10564"/>
                  <a:gd name="connsiteX2" fmla="*/ 3840 w 6690"/>
                  <a:gd name="connsiteY2" fmla="*/ 2113 h 10564"/>
                  <a:gd name="connsiteX3" fmla="*/ 3840 w 6690"/>
                  <a:gd name="connsiteY3" fmla="*/ 10565 h 10564"/>
                  <a:gd name="connsiteX4" fmla="*/ 1792 w 6690"/>
                  <a:gd name="connsiteY4" fmla="*/ 10565 h 10564"/>
                  <a:gd name="connsiteX5" fmla="*/ 2816 w 6690"/>
                  <a:gd name="connsiteY5" fmla="*/ 2113 h 10564"/>
                  <a:gd name="connsiteX6" fmla="*/ 768 w 6690"/>
                  <a:gd name="connsiteY6" fmla="*/ 2113 h 10564"/>
                  <a:gd name="connsiteX7" fmla="*/ 768 w 6690"/>
                  <a:gd name="connsiteY7" fmla="*/ 0 h 10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90" h="10564">
                    <a:moveTo>
                      <a:pt x="5922" y="0"/>
                    </a:moveTo>
                    <a:cubicBezTo>
                      <a:pt x="6946" y="1056"/>
                      <a:pt x="6946" y="2113"/>
                      <a:pt x="5922" y="2113"/>
                    </a:cubicBezTo>
                    <a:lnTo>
                      <a:pt x="3840" y="2113"/>
                    </a:lnTo>
                    <a:lnTo>
                      <a:pt x="3840" y="10565"/>
                    </a:lnTo>
                    <a:lnTo>
                      <a:pt x="1792" y="10565"/>
                    </a:lnTo>
                    <a:lnTo>
                      <a:pt x="2816" y="2113"/>
                    </a:lnTo>
                    <a:lnTo>
                      <a:pt x="768" y="2113"/>
                    </a:lnTo>
                    <a:cubicBezTo>
                      <a:pt x="-256" y="2113"/>
                      <a:pt x="-256" y="1056"/>
                      <a:pt x="7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Graphic 204">
                <a:extLst>
                  <a:ext uri="{FF2B5EF4-FFF2-40B4-BE49-F238E27FC236}">
                    <a16:creationId xmlns:a16="http://schemas.microsoft.com/office/drawing/2014/main" id="{3FFB8FE3-4DAF-9E4A-9C08-C2BEEE3BC310}"/>
                  </a:ext>
                </a:extLst>
              </p:cNvPr>
              <p:cNvSpPr/>
              <p:nvPr/>
            </p:nvSpPr>
            <p:spPr>
              <a:xfrm>
                <a:off x="10439642" y="2910680"/>
                <a:ext cx="7953" cy="10647"/>
              </a:xfrm>
              <a:custGeom>
                <a:avLst/>
                <a:gdLst>
                  <a:gd name="connsiteX0" fmla="*/ 2321 w 7953"/>
                  <a:gd name="connsiteY0" fmla="*/ 485 h 10647"/>
                  <a:gd name="connsiteX1" fmla="*/ 5734 w 7953"/>
                  <a:gd name="connsiteY1" fmla="*/ 5869 h 10647"/>
                  <a:gd name="connsiteX2" fmla="*/ 5734 w 7953"/>
                  <a:gd name="connsiteY2" fmla="*/ 485 h 10647"/>
                  <a:gd name="connsiteX3" fmla="*/ 7953 w 7953"/>
                  <a:gd name="connsiteY3" fmla="*/ 485 h 10647"/>
                  <a:gd name="connsiteX4" fmla="*/ 6827 w 7953"/>
                  <a:gd name="connsiteY4" fmla="*/ 10163 h 10647"/>
                  <a:gd name="connsiteX5" fmla="*/ 5734 w 7953"/>
                  <a:gd name="connsiteY5" fmla="*/ 10163 h 10647"/>
                  <a:gd name="connsiteX6" fmla="*/ 2321 w 7953"/>
                  <a:gd name="connsiteY6" fmla="*/ 4779 h 10647"/>
                  <a:gd name="connsiteX7" fmla="*/ 2321 w 7953"/>
                  <a:gd name="connsiteY7" fmla="*/ 8936 h 10647"/>
                  <a:gd name="connsiteX8" fmla="*/ 0 w 7953"/>
                  <a:gd name="connsiteY8" fmla="*/ 8936 h 10647"/>
                  <a:gd name="connsiteX9" fmla="*/ 0 w 7953"/>
                  <a:gd name="connsiteY9" fmla="*/ 485 h 10647"/>
                  <a:gd name="connsiteX10" fmla="*/ 2219 w 7953"/>
                  <a:gd name="connsiteY10" fmla="*/ 485 h 1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53" h="10647">
                    <a:moveTo>
                      <a:pt x="2321" y="485"/>
                    </a:moveTo>
                    <a:lnTo>
                      <a:pt x="5734" y="5869"/>
                    </a:lnTo>
                    <a:lnTo>
                      <a:pt x="5734" y="485"/>
                    </a:lnTo>
                    <a:lnTo>
                      <a:pt x="7953" y="485"/>
                    </a:lnTo>
                    <a:lnTo>
                      <a:pt x="6827" y="10163"/>
                    </a:lnTo>
                    <a:cubicBezTo>
                      <a:pt x="6827" y="10163"/>
                      <a:pt x="5734" y="11254"/>
                      <a:pt x="5734" y="10163"/>
                    </a:cubicBezTo>
                    <a:lnTo>
                      <a:pt x="2321" y="4779"/>
                    </a:lnTo>
                    <a:lnTo>
                      <a:pt x="2321" y="8936"/>
                    </a:lnTo>
                    <a:lnTo>
                      <a:pt x="0" y="8936"/>
                    </a:lnTo>
                    <a:lnTo>
                      <a:pt x="0" y="485"/>
                    </a:lnTo>
                    <a:cubicBezTo>
                      <a:pt x="1092" y="485"/>
                      <a:pt x="1092" y="-606"/>
                      <a:pt x="2219" y="485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Graphic 204">
                <a:extLst>
                  <a:ext uri="{FF2B5EF4-FFF2-40B4-BE49-F238E27FC236}">
                    <a16:creationId xmlns:a16="http://schemas.microsoft.com/office/drawing/2014/main" id="{D1E1D60B-A0CC-A245-8AAB-58380F4DC468}"/>
                  </a:ext>
                </a:extLst>
              </p:cNvPr>
              <p:cNvSpPr/>
              <p:nvPr/>
            </p:nvSpPr>
            <p:spPr>
              <a:xfrm>
                <a:off x="10492951" y="2911097"/>
                <a:ext cx="7107" cy="9542"/>
              </a:xfrm>
              <a:custGeom>
                <a:avLst/>
                <a:gdLst>
                  <a:gd name="connsiteX0" fmla="*/ 7107 w 7107"/>
                  <a:gd name="connsiteY0" fmla="*/ 0 h 9542"/>
                  <a:gd name="connsiteX1" fmla="*/ 7107 w 7107"/>
                  <a:gd name="connsiteY1" fmla="*/ 1056 h 9542"/>
                  <a:gd name="connsiteX2" fmla="*/ 4889 w 7107"/>
                  <a:gd name="connsiteY2" fmla="*/ 1056 h 9542"/>
                  <a:gd name="connsiteX3" fmla="*/ 3796 w 7107"/>
                  <a:gd name="connsiteY3" fmla="*/ 9542 h 9542"/>
                  <a:gd name="connsiteX4" fmla="*/ 1578 w 7107"/>
                  <a:gd name="connsiteY4" fmla="*/ 9542 h 9542"/>
                  <a:gd name="connsiteX5" fmla="*/ 2704 w 7107"/>
                  <a:gd name="connsiteY5" fmla="*/ 1056 h 9542"/>
                  <a:gd name="connsiteX6" fmla="*/ 485 w 7107"/>
                  <a:gd name="connsiteY6" fmla="*/ 1056 h 9542"/>
                  <a:gd name="connsiteX7" fmla="*/ 485 w 7107"/>
                  <a:gd name="connsiteY7" fmla="*/ 0 h 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07" h="9542">
                    <a:moveTo>
                      <a:pt x="7107" y="0"/>
                    </a:moveTo>
                    <a:lnTo>
                      <a:pt x="7107" y="1056"/>
                    </a:lnTo>
                    <a:lnTo>
                      <a:pt x="4889" y="1056"/>
                    </a:lnTo>
                    <a:lnTo>
                      <a:pt x="3796" y="9542"/>
                    </a:lnTo>
                    <a:lnTo>
                      <a:pt x="1578" y="9542"/>
                    </a:lnTo>
                    <a:lnTo>
                      <a:pt x="2704" y="1056"/>
                    </a:lnTo>
                    <a:lnTo>
                      <a:pt x="485" y="1056"/>
                    </a:lnTo>
                    <a:cubicBezTo>
                      <a:pt x="-607" y="1056"/>
                      <a:pt x="485" y="0"/>
                      <a:pt x="4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Graphic 204">
                <a:extLst>
                  <a:ext uri="{FF2B5EF4-FFF2-40B4-BE49-F238E27FC236}">
                    <a16:creationId xmlns:a16="http://schemas.microsoft.com/office/drawing/2014/main" id="{1D90A1AE-61C2-3B40-B106-72B712D56EB1}"/>
                  </a:ext>
                </a:extLst>
              </p:cNvPr>
              <p:cNvSpPr/>
              <p:nvPr/>
            </p:nvSpPr>
            <p:spPr>
              <a:xfrm>
                <a:off x="10498761" y="2913414"/>
                <a:ext cx="4403" cy="5418"/>
              </a:xfrm>
              <a:custGeom>
                <a:avLst/>
                <a:gdLst>
                  <a:gd name="connsiteX0" fmla="*/ 4403 w 4403"/>
                  <a:gd name="connsiteY0" fmla="*/ 1091 h 5418"/>
                  <a:gd name="connsiteX1" fmla="*/ 3311 w 4403"/>
                  <a:gd name="connsiteY1" fmla="*/ 0 h 5418"/>
                  <a:gd name="connsiteX2" fmla="*/ 2219 w 4403"/>
                  <a:gd name="connsiteY2" fmla="*/ 2181 h 5418"/>
                  <a:gd name="connsiteX3" fmla="*/ 1092 w 4403"/>
                  <a:gd name="connsiteY3" fmla="*/ 2181 h 5418"/>
                  <a:gd name="connsiteX4" fmla="*/ 1092 w 4403"/>
                  <a:gd name="connsiteY4" fmla="*/ 1091 h 5418"/>
                  <a:gd name="connsiteX5" fmla="*/ 0 w 4403"/>
                  <a:gd name="connsiteY5" fmla="*/ 0 h 5418"/>
                  <a:gd name="connsiteX6" fmla="*/ 0 w 4403"/>
                  <a:gd name="connsiteY6" fmla="*/ 5419 h 5418"/>
                  <a:gd name="connsiteX7" fmla="*/ 1092 w 4403"/>
                  <a:gd name="connsiteY7" fmla="*/ 5419 h 5418"/>
                  <a:gd name="connsiteX8" fmla="*/ 1092 w 4403"/>
                  <a:gd name="connsiteY8" fmla="*/ 4328 h 5418"/>
                  <a:gd name="connsiteX9" fmla="*/ 2219 w 4403"/>
                  <a:gd name="connsiteY9" fmla="*/ 2181 h 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03" h="5418">
                    <a:moveTo>
                      <a:pt x="4403" y="1091"/>
                    </a:moveTo>
                    <a:lnTo>
                      <a:pt x="3311" y="0"/>
                    </a:lnTo>
                    <a:lnTo>
                      <a:pt x="2219" y="2181"/>
                    </a:lnTo>
                    <a:lnTo>
                      <a:pt x="1092" y="2181"/>
                    </a:lnTo>
                    <a:lnTo>
                      <a:pt x="1092" y="1091"/>
                    </a:lnTo>
                    <a:cubicBezTo>
                      <a:pt x="1092" y="0"/>
                      <a:pt x="1092" y="0"/>
                      <a:pt x="0" y="0"/>
                    </a:cubicBezTo>
                    <a:lnTo>
                      <a:pt x="0" y="5419"/>
                    </a:lnTo>
                    <a:lnTo>
                      <a:pt x="1092" y="5419"/>
                    </a:lnTo>
                    <a:lnTo>
                      <a:pt x="1092" y="4328"/>
                    </a:lnTo>
                    <a:lnTo>
                      <a:pt x="2219" y="2181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Graphic 204">
                <a:extLst>
                  <a:ext uri="{FF2B5EF4-FFF2-40B4-BE49-F238E27FC236}">
                    <a16:creationId xmlns:a16="http://schemas.microsoft.com/office/drawing/2014/main" id="{A377CAD7-482D-AB45-8C0A-669F502E6313}"/>
                  </a:ext>
                </a:extLst>
              </p:cNvPr>
              <p:cNvSpPr/>
              <p:nvPr/>
            </p:nvSpPr>
            <p:spPr>
              <a:xfrm>
                <a:off x="10682981" y="2834112"/>
                <a:ext cx="134759" cy="134408"/>
              </a:xfrm>
              <a:custGeom>
                <a:avLst/>
                <a:gdLst>
                  <a:gd name="connsiteX0" fmla="*/ 137 w 134759"/>
                  <a:gd name="connsiteY0" fmla="*/ 67340 h 134408"/>
                  <a:gd name="connsiteX1" fmla="*/ 67312 w 134759"/>
                  <a:gd name="connsiteY1" fmla="*/ 0 h 134408"/>
                  <a:gd name="connsiteX2" fmla="*/ 134760 w 134759"/>
                  <a:gd name="connsiteY2" fmla="*/ 67068 h 134408"/>
                  <a:gd name="connsiteX3" fmla="*/ 67585 w 134759"/>
                  <a:gd name="connsiteY3" fmla="*/ 134408 h 134408"/>
                  <a:gd name="connsiteX4" fmla="*/ 67277 w 134759"/>
                  <a:gd name="connsiteY4" fmla="*/ 134408 h 134408"/>
                  <a:gd name="connsiteX5" fmla="*/ 0 w 134759"/>
                  <a:gd name="connsiteY5" fmla="*/ 67340 h 13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759" h="134408">
                    <a:moveTo>
                      <a:pt x="137" y="67340"/>
                    </a:moveTo>
                    <a:cubicBezTo>
                      <a:pt x="61" y="30225"/>
                      <a:pt x="30137" y="75"/>
                      <a:pt x="67312" y="0"/>
                    </a:cubicBezTo>
                    <a:cubicBezTo>
                      <a:pt x="104487" y="-75"/>
                      <a:pt x="134685" y="29952"/>
                      <a:pt x="134760" y="67068"/>
                    </a:cubicBezTo>
                    <a:cubicBezTo>
                      <a:pt x="134835" y="104184"/>
                      <a:pt x="104760" y="134333"/>
                      <a:pt x="67585" y="134408"/>
                    </a:cubicBezTo>
                    <a:cubicBezTo>
                      <a:pt x="67482" y="134408"/>
                      <a:pt x="67380" y="134408"/>
                      <a:pt x="67277" y="134408"/>
                    </a:cubicBezTo>
                    <a:cubicBezTo>
                      <a:pt x="30154" y="134427"/>
                      <a:pt x="38" y="104405"/>
                      <a:pt x="0" y="67340"/>
                    </a:cubicBezTo>
                  </a:path>
                </a:pathLst>
              </a:custGeom>
              <a:solidFill>
                <a:srgbClr val="32897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Graphic 204">
                <a:extLst>
                  <a:ext uri="{FF2B5EF4-FFF2-40B4-BE49-F238E27FC236}">
                    <a16:creationId xmlns:a16="http://schemas.microsoft.com/office/drawing/2014/main" id="{52B71218-3A0C-0F44-8C7B-0625C92D4FFA}"/>
                  </a:ext>
                </a:extLst>
              </p:cNvPr>
              <p:cNvSpPr/>
              <p:nvPr/>
            </p:nvSpPr>
            <p:spPr>
              <a:xfrm>
                <a:off x="10720528" y="2859396"/>
                <a:ext cx="59256" cy="66695"/>
              </a:xfrm>
              <a:custGeom>
                <a:avLst/>
                <a:gdLst>
                  <a:gd name="connsiteX0" fmla="*/ 30174 w 59256"/>
                  <a:gd name="connsiteY0" fmla="*/ 2 h 66695"/>
                  <a:gd name="connsiteX1" fmla="*/ 0 w 59256"/>
                  <a:gd name="connsiteY1" fmla="*/ 27947 h 66695"/>
                  <a:gd name="connsiteX2" fmla="*/ 8602 w 59256"/>
                  <a:gd name="connsiteY2" fmla="*/ 48395 h 66695"/>
                  <a:gd name="connsiteX3" fmla="*/ 15087 w 59256"/>
                  <a:gd name="connsiteY3" fmla="*/ 63458 h 66695"/>
                  <a:gd name="connsiteX4" fmla="*/ 15087 w 59256"/>
                  <a:gd name="connsiteY4" fmla="*/ 66695 h 66695"/>
                  <a:gd name="connsiteX5" fmla="*/ 44169 w 59256"/>
                  <a:gd name="connsiteY5" fmla="*/ 66695 h 66695"/>
                  <a:gd name="connsiteX6" fmla="*/ 44169 w 59256"/>
                  <a:gd name="connsiteY6" fmla="*/ 63458 h 66695"/>
                  <a:gd name="connsiteX7" fmla="*/ 50654 w 59256"/>
                  <a:gd name="connsiteY7" fmla="*/ 48395 h 66695"/>
                  <a:gd name="connsiteX8" fmla="*/ 59256 w 59256"/>
                  <a:gd name="connsiteY8" fmla="*/ 27947 h 66695"/>
                  <a:gd name="connsiteX9" fmla="*/ 30174 w 59256"/>
                  <a:gd name="connsiteY9" fmla="*/ 2 h 66695"/>
                  <a:gd name="connsiteX10" fmla="*/ 48504 w 59256"/>
                  <a:gd name="connsiteY10" fmla="*/ 46214 h 66695"/>
                  <a:gd name="connsiteX11" fmla="*/ 40960 w 59256"/>
                  <a:gd name="connsiteY11" fmla="*/ 63424 h 66695"/>
                  <a:gd name="connsiteX12" fmla="*/ 31232 w 59256"/>
                  <a:gd name="connsiteY12" fmla="*/ 63424 h 66695"/>
                  <a:gd name="connsiteX13" fmla="*/ 31232 w 59256"/>
                  <a:gd name="connsiteY13" fmla="*/ 38682 h 66695"/>
                  <a:gd name="connsiteX14" fmla="*/ 38776 w 59256"/>
                  <a:gd name="connsiteY14" fmla="*/ 31151 h 66695"/>
                  <a:gd name="connsiteX15" fmla="*/ 38776 w 59256"/>
                  <a:gd name="connsiteY15" fmla="*/ 29004 h 66695"/>
                  <a:gd name="connsiteX16" fmla="*/ 36625 w 59256"/>
                  <a:gd name="connsiteY16" fmla="*/ 29004 h 66695"/>
                  <a:gd name="connsiteX17" fmla="*/ 30174 w 59256"/>
                  <a:gd name="connsiteY17" fmla="*/ 35479 h 66695"/>
                  <a:gd name="connsiteX18" fmla="*/ 22631 w 59256"/>
                  <a:gd name="connsiteY18" fmla="*/ 29004 h 66695"/>
                  <a:gd name="connsiteX19" fmla="*/ 20480 w 59256"/>
                  <a:gd name="connsiteY19" fmla="*/ 29004 h 66695"/>
                  <a:gd name="connsiteX20" fmla="*/ 20480 w 59256"/>
                  <a:gd name="connsiteY20" fmla="*/ 31151 h 66695"/>
                  <a:gd name="connsiteX21" fmla="*/ 28024 w 59256"/>
                  <a:gd name="connsiteY21" fmla="*/ 38682 h 66695"/>
                  <a:gd name="connsiteX22" fmla="*/ 28024 w 59256"/>
                  <a:gd name="connsiteY22" fmla="*/ 63424 h 66695"/>
                  <a:gd name="connsiteX23" fmla="*/ 18296 w 59256"/>
                  <a:gd name="connsiteY23" fmla="*/ 63424 h 66695"/>
                  <a:gd name="connsiteX24" fmla="*/ 10752 w 59256"/>
                  <a:gd name="connsiteY24" fmla="*/ 46214 h 66695"/>
                  <a:gd name="connsiteX25" fmla="*/ 3209 w 59256"/>
                  <a:gd name="connsiteY25" fmla="*/ 27947 h 66695"/>
                  <a:gd name="connsiteX26" fmla="*/ 30174 w 59256"/>
                  <a:gd name="connsiteY26" fmla="*/ 3206 h 66695"/>
                  <a:gd name="connsiteX27" fmla="*/ 56047 w 59256"/>
                  <a:gd name="connsiteY27" fmla="*/ 27936 h 66695"/>
                  <a:gd name="connsiteX28" fmla="*/ 56047 w 59256"/>
                  <a:gd name="connsiteY28" fmla="*/ 27947 h 66695"/>
                  <a:gd name="connsiteX29" fmla="*/ 48504 w 59256"/>
                  <a:gd name="connsiteY29" fmla="*/ 46214 h 6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9256" h="66695">
                    <a:moveTo>
                      <a:pt x="30174" y="2"/>
                    </a:moveTo>
                    <a:cubicBezTo>
                      <a:pt x="12903" y="2"/>
                      <a:pt x="0" y="12884"/>
                      <a:pt x="0" y="27947"/>
                    </a:cubicBezTo>
                    <a:cubicBezTo>
                      <a:pt x="68" y="35626"/>
                      <a:pt x="3157" y="42971"/>
                      <a:pt x="8602" y="48395"/>
                    </a:cubicBezTo>
                    <a:cubicBezTo>
                      <a:pt x="13070" y="52077"/>
                      <a:pt x="15486" y="57686"/>
                      <a:pt x="15087" y="63458"/>
                    </a:cubicBezTo>
                    <a:lnTo>
                      <a:pt x="15087" y="66695"/>
                    </a:lnTo>
                    <a:lnTo>
                      <a:pt x="44169" y="66695"/>
                    </a:lnTo>
                    <a:lnTo>
                      <a:pt x="44169" y="63458"/>
                    </a:lnTo>
                    <a:cubicBezTo>
                      <a:pt x="43770" y="57686"/>
                      <a:pt x="46186" y="52077"/>
                      <a:pt x="50654" y="48395"/>
                    </a:cubicBezTo>
                    <a:cubicBezTo>
                      <a:pt x="56099" y="42971"/>
                      <a:pt x="59188" y="35626"/>
                      <a:pt x="59256" y="27947"/>
                    </a:cubicBezTo>
                    <a:cubicBezTo>
                      <a:pt x="58846" y="12260"/>
                      <a:pt x="45889" y="-190"/>
                      <a:pt x="30174" y="2"/>
                    </a:cubicBezTo>
                    <a:moveTo>
                      <a:pt x="48504" y="46214"/>
                    </a:moveTo>
                    <a:cubicBezTo>
                      <a:pt x="43343" y="50389"/>
                      <a:pt x="40530" y="56805"/>
                      <a:pt x="40960" y="63424"/>
                    </a:cubicBezTo>
                    <a:lnTo>
                      <a:pt x="31232" y="63424"/>
                    </a:lnTo>
                    <a:lnTo>
                      <a:pt x="31232" y="38682"/>
                    </a:lnTo>
                    <a:lnTo>
                      <a:pt x="38776" y="31151"/>
                    </a:lnTo>
                    <a:cubicBezTo>
                      <a:pt x="39868" y="30094"/>
                      <a:pt x="39868" y="29004"/>
                      <a:pt x="38776" y="29004"/>
                    </a:cubicBezTo>
                    <a:cubicBezTo>
                      <a:pt x="38776" y="27947"/>
                      <a:pt x="37718" y="27947"/>
                      <a:pt x="36625" y="29004"/>
                    </a:cubicBezTo>
                    <a:lnTo>
                      <a:pt x="30174" y="35479"/>
                    </a:lnTo>
                    <a:lnTo>
                      <a:pt x="22631" y="29004"/>
                    </a:lnTo>
                    <a:cubicBezTo>
                      <a:pt x="21538" y="27947"/>
                      <a:pt x="21538" y="27947"/>
                      <a:pt x="20480" y="29004"/>
                    </a:cubicBezTo>
                    <a:cubicBezTo>
                      <a:pt x="19388" y="29004"/>
                      <a:pt x="19388" y="30094"/>
                      <a:pt x="20480" y="31151"/>
                    </a:cubicBezTo>
                    <a:lnTo>
                      <a:pt x="28024" y="38682"/>
                    </a:lnTo>
                    <a:lnTo>
                      <a:pt x="28024" y="63424"/>
                    </a:lnTo>
                    <a:lnTo>
                      <a:pt x="18296" y="63424"/>
                    </a:lnTo>
                    <a:cubicBezTo>
                      <a:pt x="18726" y="56805"/>
                      <a:pt x="15913" y="50389"/>
                      <a:pt x="10752" y="46214"/>
                    </a:cubicBezTo>
                    <a:cubicBezTo>
                      <a:pt x="6103" y="41238"/>
                      <a:pt x="3424" y="34747"/>
                      <a:pt x="3209" y="27947"/>
                    </a:cubicBezTo>
                    <a:cubicBezTo>
                      <a:pt x="3209" y="13975"/>
                      <a:pt x="15087" y="3206"/>
                      <a:pt x="30174" y="3206"/>
                    </a:cubicBezTo>
                    <a:cubicBezTo>
                      <a:pt x="44159" y="2901"/>
                      <a:pt x="55744" y="13973"/>
                      <a:pt x="56047" y="27936"/>
                    </a:cubicBezTo>
                    <a:cubicBezTo>
                      <a:pt x="56047" y="27939"/>
                      <a:pt x="56047" y="27943"/>
                      <a:pt x="56047" y="27947"/>
                    </a:cubicBezTo>
                    <a:cubicBezTo>
                      <a:pt x="56338" y="34846"/>
                      <a:pt x="53580" y="41523"/>
                      <a:pt x="48504" y="46214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Graphic 204">
                <a:extLst>
                  <a:ext uri="{FF2B5EF4-FFF2-40B4-BE49-F238E27FC236}">
                    <a16:creationId xmlns:a16="http://schemas.microsoft.com/office/drawing/2014/main" id="{AE1CE7D7-8C89-024B-95CB-61A7C4263BA1}"/>
                  </a:ext>
                </a:extLst>
              </p:cNvPr>
              <p:cNvSpPr/>
              <p:nvPr/>
            </p:nvSpPr>
            <p:spPr>
              <a:xfrm>
                <a:off x="10734454" y="2927830"/>
                <a:ext cx="31607" cy="3101"/>
              </a:xfrm>
              <a:custGeom>
                <a:avLst/>
                <a:gdLst>
                  <a:gd name="connsiteX0" fmla="*/ 29457 w 31607"/>
                  <a:gd name="connsiteY0" fmla="*/ 0 h 3101"/>
                  <a:gd name="connsiteX1" fmla="*/ 2150 w 31607"/>
                  <a:gd name="connsiteY1" fmla="*/ 0 h 3101"/>
                  <a:gd name="connsiteX2" fmla="*/ 0 w 31607"/>
                  <a:gd name="connsiteY2" fmla="*/ 2079 h 3101"/>
                  <a:gd name="connsiteX3" fmla="*/ 2150 w 31607"/>
                  <a:gd name="connsiteY3" fmla="*/ 3101 h 3101"/>
                  <a:gd name="connsiteX4" fmla="*/ 29457 w 31607"/>
                  <a:gd name="connsiteY4" fmla="*/ 3101 h 3101"/>
                  <a:gd name="connsiteX5" fmla="*/ 31608 w 31607"/>
                  <a:gd name="connsiteY5" fmla="*/ 2079 h 3101"/>
                  <a:gd name="connsiteX6" fmla="*/ 29457 w 31607"/>
                  <a:gd name="connsiteY6" fmla="*/ 0 h 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07" h="3101">
                    <a:moveTo>
                      <a:pt x="29457" y="0"/>
                    </a:moveTo>
                    <a:lnTo>
                      <a:pt x="2150" y="0"/>
                    </a:lnTo>
                    <a:cubicBezTo>
                      <a:pt x="1021" y="77"/>
                      <a:pt x="113" y="955"/>
                      <a:pt x="0" y="2079"/>
                    </a:cubicBezTo>
                    <a:cubicBezTo>
                      <a:pt x="0" y="3101"/>
                      <a:pt x="1092" y="3101"/>
                      <a:pt x="2150" y="3101"/>
                    </a:cubicBezTo>
                    <a:lnTo>
                      <a:pt x="29457" y="3101"/>
                    </a:lnTo>
                    <a:cubicBezTo>
                      <a:pt x="30515" y="3101"/>
                      <a:pt x="31608" y="3101"/>
                      <a:pt x="31608" y="2079"/>
                    </a:cubicBezTo>
                    <a:cubicBezTo>
                      <a:pt x="31495" y="955"/>
                      <a:pt x="30587" y="77"/>
                      <a:pt x="29457" y="0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Graphic 204">
                <a:extLst>
                  <a:ext uri="{FF2B5EF4-FFF2-40B4-BE49-F238E27FC236}">
                    <a16:creationId xmlns:a16="http://schemas.microsoft.com/office/drawing/2014/main" id="{7279ACCD-FC66-F144-B266-01CD6DB766C3}"/>
                  </a:ext>
                </a:extLst>
              </p:cNvPr>
              <p:cNvSpPr/>
              <p:nvPr/>
            </p:nvSpPr>
            <p:spPr>
              <a:xfrm>
                <a:off x="10737765" y="2934032"/>
                <a:ext cx="25566" cy="10176"/>
              </a:xfrm>
              <a:custGeom>
                <a:avLst/>
                <a:gdLst>
                  <a:gd name="connsiteX0" fmla="*/ 24167 w 25566"/>
                  <a:gd name="connsiteY0" fmla="*/ 0 h 10176"/>
                  <a:gd name="connsiteX1" fmla="*/ 1127 w 25566"/>
                  <a:gd name="connsiteY1" fmla="*/ 0 h 10176"/>
                  <a:gd name="connsiteX2" fmla="*/ 1 w 25566"/>
                  <a:gd name="connsiteY2" fmla="*/ 2215 h 10176"/>
                  <a:gd name="connsiteX3" fmla="*/ 1059 w 25566"/>
                  <a:gd name="connsiteY3" fmla="*/ 3340 h 10176"/>
                  <a:gd name="connsiteX4" fmla="*/ 1127 w 25566"/>
                  <a:gd name="connsiteY4" fmla="*/ 3340 h 10176"/>
                  <a:gd name="connsiteX5" fmla="*/ 4540 w 25566"/>
                  <a:gd name="connsiteY5" fmla="*/ 3340 h 10176"/>
                  <a:gd name="connsiteX6" fmla="*/ 13347 w 25566"/>
                  <a:gd name="connsiteY6" fmla="*/ 10156 h 10176"/>
                  <a:gd name="connsiteX7" fmla="*/ 21027 w 25566"/>
                  <a:gd name="connsiteY7" fmla="*/ 3340 h 10176"/>
                  <a:gd name="connsiteX8" fmla="*/ 24440 w 25566"/>
                  <a:gd name="connsiteY8" fmla="*/ 3340 h 10176"/>
                  <a:gd name="connsiteX9" fmla="*/ 25567 w 25566"/>
                  <a:gd name="connsiteY9" fmla="*/ 2215 h 10176"/>
                  <a:gd name="connsiteX10" fmla="*/ 24440 w 25566"/>
                  <a:gd name="connsiteY10" fmla="*/ 0 h 10176"/>
                  <a:gd name="connsiteX11" fmla="*/ 13483 w 25566"/>
                  <a:gd name="connsiteY11" fmla="*/ 6816 h 10176"/>
                  <a:gd name="connsiteX12" fmla="*/ 9080 w 25566"/>
                  <a:gd name="connsiteY12" fmla="*/ 3408 h 10176"/>
                  <a:gd name="connsiteX13" fmla="*/ 17853 w 25566"/>
                  <a:gd name="connsiteY13" fmla="*/ 3408 h 10176"/>
                  <a:gd name="connsiteX14" fmla="*/ 13483 w 25566"/>
                  <a:gd name="connsiteY14" fmla="*/ 6816 h 10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566" h="10176">
                    <a:moveTo>
                      <a:pt x="24167" y="0"/>
                    </a:moveTo>
                    <a:lnTo>
                      <a:pt x="1127" y="0"/>
                    </a:lnTo>
                    <a:cubicBezTo>
                      <a:pt x="513" y="591"/>
                      <a:pt x="117" y="1371"/>
                      <a:pt x="1" y="2215"/>
                    </a:cubicBezTo>
                    <a:cubicBezTo>
                      <a:pt x="-20" y="2817"/>
                      <a:pt x="455" y="3321"/>
                      <a:pt x="1059" y="3340"/>
                    </a:cubicBezTo>
                    <a:cubicBezTo>
                      <a:pt x="1079" y="3340"/>
                      <a:pt x="1103" y="3340"/>
                      <a:pt x="1127" y="3340"/>
                    </a:cubicBezTo>
                    <a:lnTo>
                      <a:pt x="4540" y="3340"/>
                    </a:lnTo>
                    <a:cubicBezTo>
                      <a:pt x="5312" y="7518"/>
                      <a:pt x="9101" y="10451"/>
                      <a:pt x="13347" y="10156"/>
                    </a:cubicBezTo>
                    <a:cubicBezTo>
                      <a:pt x="17214" y="10020"/>
                      <a:pt x="20440" y="7159"/>
                      <a:pt x="21027" y="3340"/>
                    </a:cubicBezTo>
                    <a:lnTo>
                      <a:pt x="24440" y="3340"/>
                    </a:lnTo>
                    <a:cubicBezTo>
                      <a:pt x="25567" y="3340"/>
                      <a:pt x="25567" y="3340"/>
                      <a:pt x="25567" y="2215"/>
                    </a:cubicBezTo>
                    <a:cubicBezTo>
                      <a:pt x="25567" y="1091"/>
                      <a:pt x="25567" y="0"/>
                      <a:pt x="24440" y="0"/>
                    </a:cubicBezTo>
                    <a:moveTo>
                      <a:pt x="13483" y="6816"/>
                    </a:moveTo>
                    <a:cubicBezTo>
                      <a:pt x="11265" y="6816"/>
                      <a:pt x="9080" y="5691"/>
                      <a:pt x="9080" y="3408"/>
                    </a:cubicBezTo>
                    <a:lnTo>
                      <a:pt x="17853" y="3408"/>
                    </a:lnTo>
                    <a:cubicBezTo>
                      <a:pt x="16760" y="5623"/>
                      <a:pt x="15668" y="6816"/>
                      <a:pt x="13483" y="6816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Graphic 204">
                <a:extLst>
                  <a:ext uri="{FF2B5EF4-FFF2-40B4-BE49-F238E27FC236}">
                    <a16:creationId xmlns:a16="http://schemas.microsoft.com/office/drawing/2014/main" id="{89B45888-7229-5F48-A31B-D4744994227E}"/>
                  </a:ext>
                </a:extLst>
              </p:cNvPr>
              <p:cNvSpPr/>
              <p:nvPr/>
            </p:nvSpPr>
            <p:spPr>
              <a:xfrm>
                <a:off x="10728037" y="2876643"/>
                <a:ext cx="11366" cy="16698"/>
              </a:xfrm>
              <a:custGeom>
                <a:avLst/>
                <a:gdLst>
                  <a:gd name="connsiteX0" fmla="*/ 1331 w 11366"/>
                  <a:gd name="connsiteY0" fmla="*/ 0 h 16698"/>
                  <a:gd name="connsiteX1" fmla="*/ 7953 w 11366"/>
                  <a:gd name="connsiteY1" fmla="*/ 0 h 16698"/>
                  <a:gd name="connsiteX2" fmla="*/ 11367 w 11366"/>
                  <a:gd name="connsiteY2" fmla="*/ 2079 h 16698"/>
                  <a:gd name="connsiteX3" fmla="*/ 11367 w 11366"/>
                  <a:gd name="connsiteY3" fmla="*/ 6271 h 16698"/>
                  <a:gd name="connsiteX4" fmla="*/ 7953 w 11366"/>
                  <a:gd name="connsiteY4" fmla="*/ 10428 h 16698"/>
                  <a:gd name="connsiteX5" fmla="*/ 11367 w 11366"/>
                  <a:gd name="connsiteY5" fmla="*/ 14620 h 16698"/>
                  <a:gd name="connsiteX6" fmla="*/ 7953 w 11366"/>
                  <a:gd name="connsiteY6" fmla="*/ 16699 h 16698"/>
                  <a:gd name="connsiteX7" fmla="*/ 4540 w 11366"/>
                  <a:gd name="connsiteY7" fmla="*/ 11485 h 16698"/>
                  <a:gd name="connsiteX8" fmla="*/ 3413 w 11366"/>
                  <a:gd name="connsiteY8" fmla="*/ 11485 h 16698"/>
                  <a:gd name="connsiteX9" fmla="*/ 3413 w 11366"/>
                  <a:gd name="connsiteY9" fmla="*/ 16699 h 16698"/>
                  <a:gd name="connsiteX10" fmla="*/ 0 w 11366"/>
                  <a:gd name="connsiteY10" fmla="*/ 16699 h 16698"/>
                  <a:gd name="connsiteX11" fmla="*/ 0 w 11366"/>
                  <a:gd name="connsiteY11" fmla="*/ 2079 h 16698"/>
                  <a:gd name="connsiteX12" fmla="*/ 3516 w 11366"/>
                  <a:gd name="connsiteY12" fmla="*/ 3135 h 16698"/>
                  <a:gd name="connsiteX13" fmla="*/ 3516 w 11366"/>
                  <a:gd name="connsiteY13" fmla="*/ 8349 h 16698"/>
                  <a:gd name="connsiteX14" fmla="*/ 7953 w 11366"/>
                  <a:gd name="connsiteY14" fmla="*/ 6271 h 16698"/>
                  <a:gd name="connsiteX15" fmla="*/ 7953 w 11366"/>
                  <a:gd name="connsiteY15" fmla="*/ 4158 h 16698"/>
                  <a:gd name="connsiteX16" fmla="*/ 3516 w 11366"/>
                  <a:gd name="connsiteY16" fmla="*/ 3135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366" h="16698">
                    <a:moveTo>
                      <a:pt x="1331" y="0"/>
                    </a:moveTo>
                    <a:lnTo>
                      <a:pt x="7953" y="0"/>
                    </a:lnTo>
                    <a:cubicBezTo>
                      <a:pt x="9080" y="0"/>
                      <a:pt x="10172" y="1022"/>
                      <a:pt x="11367" y="2079"/>
                    </a:cubicBezTo>
                    <a:lnTo>
                      <a:pt x="11367" y="6271"/>
                    </a:lnTo>
                    <a:cubicBezTo>
                      <a:pt x="11367" y="8349"/>
                      <a:pt x="10240" y="9406"/>
                      <a:pt x="7953" y="10428"/>
                    </a:cubicBezTo>
                    <a:lnTo>
                      <a:pt x="11367" y="14620"/>
                    </a:lnTo>
                    <a:cubicBezTo>
                      <a:pt x="11367" y="16699"/>
                      <a:pt x="10240" y="16699"/>
                      <a:pt x="7953" y="16699"/>
                    </a:cubicBezTo>
                    <a:lnTo>
                      <a:pt x="4540" y="11485"/>
                    </a:lnTo>
                    <a:lnTo>
                      <a:pt x="3413" y="11485"/>
                    </a:lnTo>
                    <a:lnTo>
                      <a:pt x="3413" y="16699"/>
                    </a:lnTo>
                    <a:lnTo>
                      <a:pt x="0" y="16699"/>
                    </a:lnTo>
                    <a:lnTo>
                      <a:pt x="0" y="2079"/>
                    </a:lnTo>
                    <a:close/>
                    <a:moveTo>
                      <a:pt x="3516" y="3135"/>
                    </a:moveTo>
                    <a:lnTo>
                      <a:pt x="3516" y="8349"/>
                    </a:lnTo>
                    <a:cubicBezTo>
                      <a:pt x="5734" y="7293"/>
                      <a:pt x="7953" y="7293"/>
                      <a:pt x="7953" y="6271"/>
                    </a:cubicBezTo>
                    <a:lnTo>
                      <a:pt x="7953" y="4158"/>
                    </a:lnTo>
                    <a:cubicBezTo>
                      <a:pt x="7953" y="3135"/>
                      <a:pt x="5734" y="3135"/>
                      <a:pt x="3516" y="3135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Graphic 204">
                <a:extLst>
                  <a:ext uri="{FF2B5EF4-FFF2-40B4-BE49-F238E27FC236}">
                    <a16:creationId xmlns:a16="http://schemas.microsoft.com/office/drawing/2014/main" id="{B75A8318-806E-9145-AB2D-2F56686C665C}"/>
                  </a:ext>
                </a:extLst>
              </p:cNvPr>
              <p:cNvSpPr/>
              <p:nvPr/>
            </p:nvSpPr>
            <p:spPr>
              <a:xfrm>
                <a:off x="10743431" y="2866589"/>
                <a:ext cx="8533" cy="10871"/>
              </a:xfrm>
              <a:custGeom>
                <a:avLst/>
                <a:gdLst>
                  <a:gd name="connsiteX0" fmla="*/ 8533 w 8533"/>
                  <a:gd name="connsiteY0" fmla="*/ 0 h 10871"/>
                  <a:gd name="connsiteX1" fmla="*/ 8533 w 8533"/>
                  <a:gd name="connsiteY1" fmla="*/ 2147 h 10871"/>
                  <a:gd name="connsiteX2" fmla="*/ 3209 w 8533"/>
                  <a:gd name="connsiteY2" fmla="*/ 2147 h 10871"/>
                  <a:gd name="connsiteX3" fmla="*/ 3209 w 8533"/>
                  <a:gd name="connsiteY3" fmla="*/ 4328 h 10871"/>
                  <a:gd name="connsiteX4" fmla="*/ 7475 w 8533"/>
                  <a:gd name="connsiteY4" fmla="*/ 4328 h 10871"/>
                  <a:gd name="connsiteX5" fmla="*/ 7475 w 8533"/>
                  <a:gd name="connsiteY5" fmla="*/ 5316 h 10871"/>
                  <a:gd name="connsiteX6" fmla="*/ 2150 w 8533"/>
                  <a:gd name="connsiteY6" fmla="*/ 6373 h 10871"/>
                  <a:gd name="connsiteX7" fmla="*/ 2150 w 8533"/>
                  <a:gd name="connsiteY7" fmla="*/ 8724 h 10871"/>
                  <a:gd name="connsiteX8" fmla="*/ 7475 w 8533"/>
                  <a:gd name="connsiteY8" fmla="*/ 8724 h 10871"/>
                  <a:gd name="connsiteX9" fmla="*/ 7475 w 8533"/>
                  <a:gd name="connsiteY9" fmla="*/ 10871 h 10871"/>
                  <a:gd name="connsiteX10" fmla="*/ 0 w 8533"/>
                  <a:gd name="connsiteY10" fmla="*/ 10871 h 10871"/>
                  <a:gd name="connsiteX11" fmla="*/ 0 w 8533"/>
                  <a:gd name="connsiteY11" fmla="*/ 0 h 10871"/>
                  <a:gd name="connsiteX12" fmla="*/ 8499 w 8533"/>
                  <a:gd name="connsiteY12" fmla="*/ 0 h 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33" h="10871">
                    <a:moveTo>
                      <a:pt x="8533" y="0"/>
                    </a:moveTo>
                    <a:lnTo>
                      <a:pt x="8533" y="2147"/>
                    </a:lnTo>
                    <a:lnTo>
                      <a:pt x="3209" y="2147"/>
                    </a:lnTo>
                    <a:lnTo>
                      <a:pt x="3209" y="4328"/>
                    </a:lnTo>
                    <a:lnTo>
                      <a:pt x="7475" y="4328"/>
                    </a:lnTo>
                    <a:lnTo>
                      <a:pt x="7475" y="5316"/>
                    </a:lnTo>
                    <a:lnTo>
                      <a:pt x="2150" y="6373"/>
                    </a:lnTo>
                    <a:lnTo>
                      <a:pt x="2150" y="8724"/>
                    </a:lnTo>
                    <a:lnTo>
                      <a:pt x="7475" y="8724"/>
                    </a:lnTo>
                    <a:cubicBezTo>
                      <a:pt x="8533" y="8724"/>
                      <a:pt x="8533" y="9815"/>
                      <a:pt x="7475" y="10871"/>
                    </a:cubicBezTo>
                    <a:lnTo>
                      <a:pt x="0" y="10871"/>
                    </a:lnTo>
                    <a:lnTo>
                      <a:pt x="0" y="0"/>
                    </a:lnTo>
                    <a:lnTo>
                      <a:pt x="8499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Graphic 204">
                <a:extLst>
                  <a:ext uri="{FF2B5EF4-FFF2-40B4-BE49-F238E27FC236}">
                    <a16:creationId xmlns:a16="http://schemas.microsoft.com/office/drawing/2014/main" id="{A83DBC14-A0F4-7244-8AC7-93CA9C2F15DF}"/>
                  </a:ext>
                </a:extLst>
              </p:cNvPr>
              <p:cNvSpPr/>
              <p:nvPr/>
            </p:nvSpPr>
            <p:spPr>
              <a:xfrm>
                <a:off x="10745514" y="2880494"/>
                <a:ext cx="6451" cy="8758"/>
              </a:xfrm>
              <a:custGeom>
                <a:avLst/>
                <a:gdLst>
                  <a:gd name="connsiteX0" fmla="*/ 0 w 6451"/>
                  <a:gd name="connsiteY0" fmla="*/ 7634 h 8758"/>
                  <a:gd name="connsiteX1" fmla="*/ 1092 w 6451"/>
                  <a:gd name="connsiteY1" fmla="*/ 5453 h 8758"/>
                  <a:gd name="connsiteX2" fmla="*/ 3209 w 6451"/>
                  <a:gd name="connsiteY2" fmla="*/ 6543 h 8758"/>
                  <a:gd name="connsiteX3" fmla="*/ 4301 w 6451"/>
                  <a:gd name="connsiteY3" fmla="*/ 5453 h 8758"/>
                  <a:gd name="connsiteX4" fmla="*/ 3209 w 6451"/>
                  <a:gd name="connsiteY4" fmla="*/ 4362 h 8758"/>
                  <a:gd name="connsiteX5" fmla="*/ 2150 w 6451"/>
                  <a:gd name="connsiteY5" fmla="*/ 4362 h 8758"/>
                  <a:gd name="connsiteX6" fmla="*/ 1092 w 6451"/>
                  <a:gd name="connsiteY6" fmla="*/ 2181 h 8758"/>
                  <a:gd name="connsiteX7" fmla="*/ 1092 w 6451"/>
                  <a:gd name="connsiteY7" fmla="*/ 0 h 8758"/>
                  <a:gd name="connsiteX8" fmla="*/ 6451 w 6451"/>
                  <a:gd name="connsiteY8" fmla="*/ 0 h 8758"/>
                  <a:gd name="connsiteX9" fmla="*/ 5359 w 6451"/>
                  <a:gd name="connsiteY9" fmla="*/ 2181 h 8758"/>
                  <a:gd name="connsiteX10" fmla="*/ 3209 w 6451"/>
                  <a:gd name="connsiteY10" fmla="*/ 1091 h 8758"/>
                  <a:gd name="connsiteX11" fmla="*/ 2150 w 6451"/>
                  <a:gd name="connsiteY11" fmla="*/ 2146 h 8758"/>
                  <a:gd name="connsiteX12" fmla="*/ 2150 w 6451"/>
                  <a:gd name="connsiteY12" fmla="*/ 2181 h 8758"/>
                  <a:gd name="connsiteX13" fmla="*/ 3209 w 6451"/>
                  <a:gd name="connsiteY13" fmla="*/ 3237 h 8758"/>
                  <a:gd name="connsiteX14" fmla="*/ 3209 w 6451"/>
                  <a:gd name="connsiteY14" fmla="*/ 3272 h 8758"/>
                  <a:gd name="connsiteX15" fmla="*/ 5359 w 6451"/>
                  <a:gd name="connsiteY15" fmla="*/ 4362 h 8758"/>
                  <a:gd name="connsiteX16" fmla="*/ 6451 w 6451"/>
                  <a:gd name="connsiteY16" fmla="*/ 5383 h 8758"/>
                  <a:gd name="connsiteX17" fmla="*/ 6451 w 6451"/>
                  <a:gd name="connsiteY17" fmla="*/ 5453 h 8758"/>
                  <a:gd name="connsiteX18" fmla="*/ 5359 w 6451"/>
                  <a:gd name="connsiteY18" fmla="*/ 7634 h 8758"/>
                  <a:gd name="connsiteX19" fmla="*/ 3209 w 6451"/>
                  <a:gd name="connsiteY19" fmla="*/ 8758 h 8758"/>
                  <a:gd name="connsiteX20" fmla="*/ 0 w 6451"/>
                  <a:gd name="connsiteY20" fmla="*/ 7634 h 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451" h="8758">
                    <a:moveTo>
                      <a:pt x="0" y="7634"/>
                    </a:moveTo>
                    <a:cubicBezTo>
                      <a:pt x="0" y="6543"/>
                      <a:pt x="0" y="5453"/>
                      <a:pt x="1092" y="5453"/>
                    </a:cubicBezTo>
                    <a:cubicBezTo>
                      <a:pt x="2185" y="5453"/>
                      <a:pt x="2150" y="6543"/>
                      <a:pt x="3209" y="6543"/>
                    </a:cubicBezTo>
                    <a:cubicBezTo>
                      <a:pt x="4267" y="6543"/>
                      <a:pt x="4301" y="6543"/>
                      <a:pt x="4301" y="5453"/>
                    </a:cubicBezTo>
                    <a:lnTo>
                      <a:pt x="3209" y="4362"/>
                    </a:lnTo>
                    <a:lnTo>
                      <a:pt x="2150" y="4362"/>
                    </a:lnTo>
                    <a:cubicBezTo>
                      <a:pt x="1092" y="3272"/>
                      <a:pt x="1092" y="3272"/>
                      <a:pt x="1092" y="2181"/>
                    </a:cubicBezTo>
                    <a:lnTo>
                      <a:pt x="1092" y="0"/>
                    </a:lnTo>
                    <a:lnTo>
                      <a:pt x="6451" y="0"/>
                    </a:lnTo>
                    <a:cubicBezTo>
                      <a:pt x="6451" y="1091"/>
                      <a:pt x="6451" y="2181"/>
                      <a:pt x="5359" y="2181"/>
                    </a:cubicBezTo>
                    <a:cubicBezTo>
                      <a:pt x="4267" y="2181"/>
                      <a:pt x="4301" y="1091"/>
                      <a:pt x="3209" y="1091"/>
                    </a:cubicBezTo>
                    <a:cubicBezTo>
                      <a:pt x="2625" y="1090"/>
                      <a:pt x="2150" y="1563"/>
                      <a:pt x="2150" y="2146"/>
                    </a:cubicBezTo>
                    <a:cubicBezTo>
                      <a:pt x="2150" y="2158"/>
                      <a:pt x="2150" y="2169"/>
                      <a:pt x="2150" y="2181"/>
                    </a:cubicBezTo>
                    <a:cubicBezTo>
                      <a:pt x="2734" y="2181"/>
                      <a:pt x="3209" y="2653"/>
                      <a:pt x="3209" y="3237"/>
                    </a:cubicBezTo>
                    <a:cubicBezTo>
                      <a:pt x="3209" y="3248"/>
                      <a:pt x="3209" y="3260"/>
                      <a:pt x="3209" y="3272"/>
                    </a:cubicBezTo>
                    <a:cubicBezTo>
                      <a:pt x="4301" y="3272"/>
                      <a:pt x="5359" y="3272"/>
                      <a:pt x="5359" y="4362"/>
                    </a:cubicBezTo>
                    <a:cubicBezTo>
                      <a:pt x="5943" y="4343"/>
                      <a:pt x="6431" y="4800"/>
                      <a:pt x="6451" y="5383"/>
                    </a:cubicBezTo>
                    <a:cubicBezTo>
                      <a:pt x="6451" y="5406"/>
                      <a:pt x="6451" y="5429"/>
                      <a:pt x="6451" y="5453"/>
                    </a:cubicBezTo>
                    <a:cubicBezTo>
                      <a:pt x="6335" y="6279"/>
                      <a:pt x="5953" y="7046"/>
                      <a:pt x="5359" y="7634"/>
                    </a:cubicBezTo>
                    <a:cubicBezTo>
                      <a:pt x="4301" y="8758"/>
                      <a:pt x="4301" y="8758"/>
                      <a:pt x="3209" y="8758"/>
                    </a:cubicBezTo>
                    <a:cubicBezTo>
                      <a:pt x="2116" y="8758"/>
                      <a:pt x="1092" y="7634"/>
                      <a:pt x="0" y="7634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Graphic 204">
                <a:extLst>
                  <a:ext uri="{FF2B5EF4-FFF2-40B4-BE49-F238E27FC236}">
                    <a16:creationId xmlns:a16="http://schemas.microsoft.com/office/drawing/2014/main" id="{DCD29576-9106-9041-BA16-B8739779199C}"/>
                  </a:ext>
                </a:extLst>
              </p:cNvPr>
              <p:cNvSpPr/>
              <p:nvPr/>
            </p:nvSpPr>
            <p:spPr>
              <a:xfrm>
                <a:off x="10755310" y="2869725"/>
                <a:ext cx="11876" cy="14279"/>
              </a:xfrm>
              <a:custGeom>
                <a:avLst/>
                <a:gdLst>
                  <a:gd name="connsiteX0" fmla="*/ 1092 w 11876"/>
                  <a:gd name="connsiteY0" fmla="*/ 2181 h 14279"/>
                  <a:gd name="connsiteX1" fmla="*/ 5393 w 11876"/>
                  <a:gd name="connsiteY1" fmla="*/ 0 h 14279"/>
                  <a:gd name="connsiteX2" fmla="*/ 9694 w 11876"/>
                  <a:gd name="connsiteY2" fmla="*/ 3408 h 14279"/>
                  <a:gd name="connsiteX3" fmla="*/ 11844 w 11876"/>
                  <a:gd name="connsiteY3" fmla="*/ 7736 h 14279"/>
                  <a:gd name="connsiteX4" fmla="*/ 10786 w 11876"/>
                  <a:gd name="connsiteY4" fmla="*/ 12098 h 14279"/>
                  <a:gd name="connsiteX5" fmla="*/ 6451 w 11876"/>
                  <a:gd name="connsiteY5" fmla="*/ 14279 h 14279"/>
                  <a:gd name="connsiteX6" fmla="*/ 2150 w 11876"/>
                  <a:gd name="connsiteY6" fmla="*/ 12098 h 14279"/>
                  <a:gd name="connsiteX7" fmla="*/ 0 w 11876"/>
                  <a:gd name="connsiteY7" fmla="*/ 6645 h 14279"/>
                  <a:gd name="connsiteX8" fmla="*/ 1092 w 11876"/>
                  <a:gd name="connsiteY8" fmla="*/ 2317 h 14279"/>
                  <a:gd name="connsiteX9" fmla="*/ 3243 w 11876"/>
                  <a:gd name="connsiteY9" fmla="*/ 4464 h 14279"/>
                  <a:gd name="connsiteX10" fmla="*/ 3243 w 11876"/>
                  <a:gd name="connsiteY10" fmla="*/ 6645 h 14279"/>
                  <a:gd name="connsiteX11" fmla="*/ 4301 w 11876"/>
                  <a:gd name="connsiteY11" fmla="*/ 10053 h 14279"/>
                  <a:gd name="connsiteX12" fmla="*/ 6451 w 11876"/>
                  <a:gd name="connsiteY12" fmla="*/ 11144 h 14279"/>
                  <a:gd name="connsiteX13" fmla="*/ 8636 w 11876"/>
                  <a:gd name="connsiteY13" fmla="*/ 10053 h 14279"/>
                  <a:gd name="connsiteX14" fmla="*/ 8636 w 11876"/>
                  <a:gd name="connsiteY14" fmla="*/ 7872 h 14279"/>
                  <a:gd name="connsiteX15" fmla="*/ 7544 w 11876"/>
                  <a:gd name="connsiteY15" fmla="*/ 5691 h 14279"/>
                  <a:gd name="connsiteX16" fmla="*/ 5393 w 11876"/>
                  <a:gd name="connsiteY16" fmla="*/ 4601 h 14279"/>
                  <a:gd name="connsiteX17" fmla="*/ 3243 w 11876"/>
                  <a:gd name="connsiteY17" fmla="*/ 4601 h 14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76" h="14279">
                    <a:moveTo>
                      <a:pt x="1092" y="2181"/>
                    </a:moveTo>
                    <a:cubicBezTo>
                      <a:pt x="2116" y="835"/>
                      <a:pt x="3700" y="31"/>
                      <a:pt x="5393" y="0"/>
                    </a:cubicBezTo>
                    <a:cubicBezTo>
                      <a:pt x="6451" y="1091"/>
                      <a:pt x="8806" y="1091"/>
                      <a:pt x="9694" y="3408"/>
                    </a:cubicBezTo>
                    <a:cubicBezTo>
                      <a:pt x="11039" y="4444"/>
                      <a:pt x="11831" y="6040"/>
                      <a:pt x="11844" y="7736"/>
                    </a:cubicBezTo>
                    <a:cubicBezTo>
                      <a:pt x="11995" y="9267"/>
                      <a:pt x="11623" y="10805"/>
                      <a:pt x="10786" y="12098"/>
                    </a:cubicBezTo>
                    <a:cubicBezTo>
                      <a:pt x="9749" y="13445"/>
                      <a:pt x="8155" y="14248"/>
                      <a:pt x="6451" y="14279"/>
                    </a:cubicBezTo>
                    <a:cubicBezTo>
                      <a:pt x="4830" y="13998"/>
                      <a:pt x="3335" y="13238"/>
                      <a:pt x="2150" y="12098"/>
                    </a:cubicBezTo>
                    <a:cubicBezTo>
                      <a:pt x="1092" y="9917"/>
                      <a:pt x="0" y="8690"/>
                      <a:pt x="0" y="6645"/>
                    </a:cubicBezTo>
                    <a:cubicBezTo>
                      <a:pt x="0" y="4601"/>
                      <a:pt x="0" y="3408"/>
                      <a:pt x="1092" y="2317"/>
                    </a:cubicBezTo>
                    <a:moveTo>
                      <a:pt x="3243" y="4464"/>
                    </a:moveTo>
                    <a:lnTo>
                      <a:pt x="3243" y="6645"/>
                    </a:lnTo>
                    <a:cubicBezTo>
                      <a:pt x="3055" y="7883"/>
                      <a:pt x="3444" y="9139"/>
                      <a:pt x="4301" y="10053"/>
                    </a:cubicBezTo>
                    <a:cubicBezTo>
                      <a:pt x="4881" y="10641"/>
                      <a:pt x="5635" y="11024"/>
                      <a:pt x="6451" y="11144"/>
                    </a:cubicBezTo>
                    <a:cubicBezTo>
                      <a:pt x="7544" y="11144"/>
                      <a:pt x="7544" y="10053"/>
                      <a:pt x="8636" y="10053"/>
                    </a:cubicBezTo>
                    <a:cubicBezTo>
                      <a:pt x="8636" y="8963"/>
                      <a:pt x="9694" y="8963"/>
                      <a:pt x="8636" y="7872"/>
                    </a:cubicBezTo>
                    <a:cubicBezTo>
                      <a:pt x="8636" y="6782"/>
                      <a:pt x="8636" y="5691"/>
                      <a:pt x="7544" y="5691"/>
                    </a:cubicBezTo>
                    <a:cubicBezTo>
                      <a:pt x="7544" y="4601"/>
                      <a:pt x="6451" y="4601"/>
                      <a:pt x="5393" y="4601"/>
                    </a:cubicBezTo>
                    <a:cubicBezTo>
                      <a:pt x="4301" y="3544"/>
                      <a:pt x="4301" y="4601"/>
                      <a:pt x="3243" y="4601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Graphic 204">
                <a:extLst>
                  <a:ext uri="{FF2B5EF4-FFF2-40B4-BE49-F238E27FC236}">
                    <a16:creationId xmlns:a16="http://schemas.microsoft.com/office/drawing/2014/main" id="{61419CB0-CC93-0046-8F79-52BE80ABFD06}"/>
                  </a:ext>
                </a:extLst>
              </p:cNvPr>
              <p:cNvSpPr/>
              <p:nvPr/>
            </p:nvSpPr>
            <p:spPr>
              <a:xfrm>
                <a:off x="10763058" y="2888195"/>
                <a:ext cx="4096" cy="7463"/>
              </a:xfrm>
              <a:custGeom>
                <a:avLst/>
                <a:gdLst>
                  <a:gd name="connsiteX0" fmla="*/ 2048 w 4096"/>
                  <a:gd name="connsiteY0" fmla="*/ 0 h 7463"/>
                  <a:gd name="connsiteX1" fmla="*/ 2048 w 4096"/>
                  <a:gd name="connsiteY1" fmla="*/ 5350 h 7463"/>
                  <a:gd name="connsiteX2" fmla="*/ 4096 w 4096"/>
                  <a:gd name="connsiteY2" fmla="*/ 5350 h 7463"/>
                  <a:gd name="connsiteX3" fmla="*/ 4096 w 4096"/>
                  <a:gd name="connsiteY3" fmla="*/ 7463 h 7463"/>
                  <a:gd name="connsiteX4" fmla="*/ 0 w 4096"/>
                  <a:gd name="connsiteY4" fmla="*/ 7463 h 7463"/>
                  <a:gd name="connsiteX5" fmla="*/ 0 w 4096"/>
                  <a:gd name="connsiteY5" fmla="*/ 6407 h 7463"/>
                  <a:gd name="connsiteX6" fmla="*/ 1024 w 4096"/>
                  <a:gd name="connsiteY6" fmla="*/ 0 h 7463"/>
                  <a:gd name="connsiteX7" fmla="*/ 2048 w 4096"/>
                  <a:gd name="connsiteY7" fmla="*/ 0 h 7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96" h="7463">
                    <a:moveTo>
                      <a:pt x="2048" y="0"/>
                    </a:moveTo>
                    <a:lnTo>
                      <a:pt x="2048" y="5350"/>
                    </a:lnTo>
                    <a:lnTo>
                      <a:pt x="4096" y="5350"/>
                    </a:lnTo>
                    <a:lnTo>
                      <a:pt x="4096" y="7463"/>
                    </a:lnTo>
                    <a:lnTo>
                      <a:pt x="0" y="7463"/>
                    </a:lnTo>
                    <a:lnTo>
                      <a:pt x="0" y="6407"/>
                    </a:lnTo>
                    <a:lnTo>
                      <a:pt x="1024" y="0"/>
                    </a:lnTo>
                    <a:lnTo>
                      <a:pt x="2048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Graphic 204">
                <a:extLst>
                  <a:ext uri="{FF2B5EF4-FFF2-40B4-BE49-F238E27FC236}">
                    <a16:creationId xmlns:a16="http://schemas.microsoft.com/office/drawing/2014/main" id="{0F6E5534-56C9-EC42-834B-23136AD11870}"/>
                  </a:ext>
                </a:extLst>
              </p:cNvPr>
              <p:cNvSpPr/>
              <p:nvPr/>
            </p:nvSpPr>
            <p:spPr>
              <a:xfrm>
                <a:off x="10767939" y="2886151"/>
                <a:ext cx="5427" cy="7190"/>
              </a:xfrm>
              <a:custGeom>
                <a:avLst/>
                <a:gdLst>
                  <a:gd name="connsiteX0" fmla="*/ 0 w 5427"/>
                  <a:gd name="connsiteY0" fmla="*/ 0 h 7190"/>
                  <a:gd name="connsiteX1" fmla="*/ 2150 w 5427"/>
                  <a:gd name="connsiteY1" fmla="*/ 0 h 7190"/>
                  <a:gd name="connsiteX2" fmla="*/ 2150 w 5427"/>
                  <a:gd name="connsiteY2" fmla="*/ 5146 h 7190"/>
                  <a:gd name="connsiteX3" fmla="*/ 3243 w 5427"/>
                  <a:gd name="connsiteY3" fmla="*/ 5146 h 7190"/>
                  <a:gd name="connsiteX4" fmla="*/ 4335 w 5427"/>
                  <a:gd name="connsiteY4" fmla="*/ 4124 h 7190"/>
                  <a:gd name="connsiteX5" fmla="*/ 4335 w 5427"/>
                  <a:gd name="connsiteY5" fmla="*/ 0 h 7190"/>
                  <a:gd name="connsiteX6" fmla="*/ 5427 w 5427"/>
                  <a:gd name="connsiteY6" fmla="*/ 0 h 7190"/>
                  <a:gd name="connsiteX7" fmla="*/ 5427 w 5427"/>
                  <a:gd name="connsiteY7" fmla="*/ 5146 h 7190"/>
                  <a:gd name="connsiteX8" fmla="*/ 4335 w 5427"/>
                  <a:gd name="connsiteY8" fmla="*/ 6168 h 7190"/>
                  <a:gd name="connsiteX9" fmla="*/ 3243 w 5427"/>
                  <a:gd name="connsiteY9" fmla="*/ 7191 h 7190"/>
                  <a:gd name="connsiteX10" fmla="*/ 1092 w 5427"/>
                  <a:gd name="connsiteY10" fmla="*/ 6168 h 7190"/>
                  <a:gd name="connsiteX11" fmla="*/ 0 w 5427"/>
                  <a:gd name="connsiteY11" fmla="*/ 5146 h 7190"/>
                  <a:gd name="connsiteX12" fmla="*/ 0 w 5427"/>
                  <a:gd name="connsiteY12" fmla="*/ 0 h 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27" h="7190">
                    <a:moveTo>
                      <a:pt x="0" y="0"/>
                    </a:moveTo>
                    <a:lnTo>
                      <a:pt x="2150" y="0"/>
                    </a:lnTo>
                    <a:lnTo>
                      <a:pt x="2150" y="5146"/>
                    </a:lnTo>
                    <a:lnTo>
                      <a:pt x="3243" y="5146"/>
                    </a:lnTo>
                    <a:lnTo>
                      <a:pt x="4335" y="4124"/>
                    </a:lnTo>
                    <a:lnTo>
                      <a:pt x="4335" y="0"/>
                    </a:lnTo>
                    <a:lnTo>
                      <a:pt x="5427" y="0"/>
                    </a:lnTo>
                    <a:lnTo>
                      <a:pt x="5427" y="5146"/>
                    </a:lnTo>
                    <a:cubicBezTo>
                      <a:pt x="5427" y="6168"/>
                      <a:pt x="4335" y="6168"/>
                      <a:pt x="4335" y="6168"/>
                    </a:cubicBezTo>
                    <a:lnTo>
                      <a:pt x="3243" y="7191"/>
                    </a:lnTo>
                    <a:cubicBezTo>
                      <a:pt x="2434" y="7092"/>
                      <a:pt x="1679" y="6733"/>
                      <a:pt x="1092" y="6168"/>
                    </a:cubicBezTo>
                    <a:lnTo>
                      <a:pt x="0" y="514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Graphic 204">
                <a:extLst>
                  <a:ext uri="{FF2B5EF4-FFF2-40B4-BE49-F238E27FC236}">
                    <a16:creationId xmlns:a16="http://schemas.microsoft.com/office/drawing/2014/main" id="{FDEAD2A9-04F0-A145-8094-D1765B78EDBE}"/>
                  </a:ext>
                </a:extLst>
              </p:cNvPr>
              <p:cNvSpPr/>
              <p:nvPr/>
            </p:nvSpPr>
            <p:spPr>
              <a:xfrm>
                <a:off x="10733908" y="2897567"/>
                <a:ext cx="11605" cy="17414"/>
              </a:xfrm>
              <a:custGeom>
                <a:avLst/>
                <a:gdLst>
                  <a:gd name="connsiteX0" fmla="*/ 11605 w 11605"/>
                  <a:gd name="connsiteY0" fmla="*/ 3408 h 17414"/>
                  <a:gd name="connsiteX1" fmla="*/ 11605 w 11605"/>
                  <a:gd name="connsiteY1" fmla="*/ 0 h 17414"/>
                  <a:gd name="connsiteX2" fmla="*/ 0 w 11605"/>
                  <a:gd name="connsiteY2" fmla="*/ 3408 h 17414"/>
                  <a:gd name="connsiteX3" fmla="*/ 2116 w 11605"/>
                  <a:gd name="connsiteY3" fmla="*/ 5555 h 17414"/>
                  <a:gd name="connsiteX4" fmla="*/ 5291 w 11605"/>
                  <a:gd name="connsiteY4" fmla="*/ 4464 h 17414"/>
                  <a:gd name="connsiteX5" fmla="*/ 7373 w 11605"/>
                  <a:gd name="connsiteY5" fmla="*/ 14177 h 17414"/>
                  <a:gd name="connsiteX6" fmla="*/ 7373 w 11605"/>
                  <a:gd name="connsiteY6" fmla="*/ 17414 h 17414"/>
                  <a:gd name="connsiteX7" fmla="*/ 10547 w 11605"/>
                  <a:gd name="connsiteY7" fmla="*/ 17414 h 17414"/>
                  <a:gd name="connsiteX8" fmla="*/ 10547 w 11605"/>
                  <a:gd name="connsiteY8" fmla="*/ 13086 h 17414"/>
                  <a:gd name="connsiteX9" fmla="*/ 8431 w 11605"/>
                  <a:gd name="connsiteY9" fmla="*/ 4464 h 1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05" h="17414">
                    <a:moveTo>
                      <a:pt x="11605" y="3408"/>
                    </a:moveTo>
                    <a:lnTo>
                      <a:pt x="11605" y="0"/>
                    </a:lnTo>
                    <a:lnTo>
                      <a:pt x="0" y="3408"/>
                    </a:lnTo>
                    <a:cubicBezTo>
                      <a:pt x="79" y="4546"/>
                      <a:pt x="976" y="5457"/>
                      <a:pt x="2116" y="5555"/>
                    </a:cubicBezTo>
                    <a:lnTo>
                      <a:pt x="5291" y="4464"/>
                    </a:lnTo>
                    <a:lnTo>
                      <a:pt x="7373" y="14177"/>
                    </a:lnTo>
                    <a:lnTo>
                      <a:pt x="7373" y="17414"/>
                    </a:lnTo>
                    <a:lnTo>
                      <a:pt x="10547" y="17414"/>
                    </a:lnTo>
                    <a:lnTo>
                      <a:pt x="10547" y="13086"/>
                    </a:lnTo>
                    <a:lnTo>
                      <a:pt x="8431" y="4464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Graphic 204">
                <a:extLst>
                  <a:ext uri="{FF2B5EF4-FFF2-40B4-BE49-F238E27FC236}">
                    <a16:creationId xmlns:a16="http://schemas.microsoft.com/office/drawing/2014/main" id="{335D8E4D-453F-FE4F-AD7A-204479CF6E16}"/>
                  </a:ext>
                </a:extLst>
              </p:cNvPr>
              <p:cNvSpPr/>
              <p:nvPr/>
            </p:nvSpPr>
            <p:spPr>
              <a:xfrm>
                <a:off x="10756095" y="2900055"/>
                <a:ext cx="1262" cy="8477"/>
              </a:xfrm>
              <a:custGeom>
                <a:avLst/>
                <a:gdLst>
                  <a:gd name="connsiteX0" fmla="*/ 0 w 1262"/>
                  <a:gd name="connsiteY0" fmla="*/ 0 h 8477"/>
                  <a:gd name="connsiteX1" fmla="*/ 1263 w 1262"/>
                  <a:gd name="connsiteY1" fmla="*/ 0 h 8477"/>
                  <a:gd name="connsiteX2" fmla="*/ 1263 w 1262"/>
                  <a:gd name="connsiteY2" fmla="*/ 7634 h 8477"/>
                  <a:gd name="connsiteX3" fmla="*/ 0 w 1262"/>
                  <a:gd name="connsiteY3" fmla="*/ 7634 h 8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2" h="8477">
                    <a:moveTo>
                      <a:pt x="0" y="0"/>
                    </a:moveTo>
                    <a:lnTo>
                      <a:pt x="1263" y="0"/>
                    </a:lnTo>
                    <a:lnTo>
                      <a:pt x="1263" y="7634"/>
                    </a:lnTo>
                    <a:cubicBezTo>
                      <a:pt x="1263" y="8758"/>
                      <a:pt x="0" y="8758"/>
                      <a:pt x="0" y="7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Graphic 204">
                <a:extLst>
                  <a:ext uri="{FF2B5EF4-FFF2-40B4-BE49-F238E27FC236}">
                    <a16:creationId xmlns:a16="http://schemas.microsoft.com/office/drawing/2014/main" id="{17CF8F6E-D149-1249-BC35-896BA575E8BE}"/>
                  </a:ext>
                </a:extLst>
              </p:cNvPr>
              <p:cNvSpPr/>
              <p:nvPr/>
            </p:nvSpPr>
            <p:spPr>
              <a:xfrm>
                <a:off x="10759679" y="2898010"/>
                <a:ext cx="7521" cy="8622"/>
              </a:xfrm>
              <a:custGeom>
                <a:avLst/>
                <a:gdLst>
                  <a:gd name="connsiteX0" fmla="*/ 6417 w 7521"/>
                  <a:gd name="connsiteY0" fmla="*/ 818 h 8622"/>
                  <a:gd name="connsiteX1" fmla="*/ 7475 w 7521"/>
                  <a:gd name="connsiteY1" fmla="*/ 3000 h 8622"/>
                  <a:gd name="connsiteX2" fmla="*/ 6417 w 7521"/>
                  <a:gd name="connsiteY2" fmla="*/ 6407 h 8622"/>
                  <a:gd name="connsiteX3" fmla="*/ 4301 w 7521"/>
                  <a:gd name="connsiteY3" fmla="*/ 8623 h 8622"/>
                  <a:gd name="connsiteX4" fmla="*/ 1092 w 7521"/>
                  <a:gd name="connsiteY4" fmla="*/ 8623 h 8622"/>
                  <a:gd name="connsiteX5" fmla="*/ 0 w 7521"/>
                  <a:gd name="connsiteY5" fmla="*/ 6407 h 8622"/>
                  <a:gd name="connsiteX6" fmla="*/ 0 w 7521"/>
                  <a:gd name="connsiteY6" fmla="*/ 3000 h 8622"/>
                  <a:gd name="connsiteX7" fmla="*/ 3209 w 7521"/>
                  <a:gd name="connsiteY7" fmla="*/ 818 h 8622"/>
                  <a:gd name="connsiteX8" fmla="*/ 5973 w 7521"/>
                  <a:gd name="connsiteY8" fmla="*/ 375 h 8622"/>
                  <a:gd name="connsiteX9" fmla="*/ 6417 w 7521"/>
                  <a:gd name="connsiteY9" fmla="*/ 818 h 8622"/>
                  <a:gd name="connsiteX10" fmla="*/ 5359 w 7521"/>
                  <a:gd name="connsiteY10" fmla="*/ 1909 h 8622"/>
                  <a:gd name="connsiteX11" fmla="*/ 3209 w 7521"/>
                  <a:gd name="connsiteY11" fmla="*/ 1909 h 8622"/>
                  <a:gd name="connsiteX12" fmla="*/ 2185 w 7521"/>
                  <a:gd name="connsiteY12" fmla="*/ 2999 h 8622"/>
                  <a:gd name="connsiteX13" fmla="*/ 2150 w 7521"/>
                  <a:gd name="connsiteY13" fmla="*/ 3000 h 8622"/>
                  <a:gd name="connsiteX14" fmla="*/ 2150 w 7521"/>
                  <a:gd name="connsiteY14" fmla="*/ 5181 h 8622"/>
                  <a:gd name="connsiteX15" fmla="*/ 2150 w 7521"/>
                  <a:gd name="connsiteY15" fmla="*/ 6271 h 8622"/>
                  <a:gd name="connsiteX16" fmla="*/ 4233 w 7521"/>
                  <a:gd name="connsiteY16" fmla="*/ 6271 h 8622"/>
                  <a:gd name="connsiteX17" fmla="*/ 5257 w 7521"/>
                  <a:gd name="connsiteY17" fmla="*/ 5181 h 8622"/>
                  <a:gd name="connsiteX18" fmla="*/ 5291 w 7521"/>
                  <a:gd name="connsiteY18" fmla="*/ 5181 h 8622"/>
                  <a:gd name="connsiteX19" fmla="*/ 5291 w 7521"/>
                  <a:gd name="connsiteY19" fmla="*/ 1773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21" h="8622">
                    <a:moveTo>
                      <a:pt x="6417" y="818"/>
                    </a:moveTo>
                    <a:cubicBezTo>
                      <a:pt x="6997" y="1413"/>
                      <a:pt x="7366" y="2178"/>
                      <a:pt x="7475" y="3000"/>
                    </a:cubicBezTo>
                    <a:cubicBezTo>
                      <a:pt x="7663" y="4237"/>
                      <a:pt x="7274" y="5493"/>
                      <a:pt x="6417" y="6407"/>
                    </a:cubicBezTo>
                    <a:cubicBezTo>
                      <a:pt x="6417" y="7498"/>
                      <a:pt x="5359" y="7498"/>
                      <a:pt x="4301" y="8623"/>
                    </a:cubicBezTo>
                    <a:lnTo>
                      <a:pt x="1092" y="8623"/>
                    </a:lnTo>
                    <a:cubicBezTo>
                      <a:pt x="0" y="7498"/>
                      <a:pt x="0" y="7498"/>
                      <a:pt x="0" y="6407"/>
                    </a:cubicBezTo>
                    <a:lnTo>
                      <a:pt x="0" y="3000"/>
                    </a:lnTo>
                    <a:cubicBezTo>
                      <a:pt x="1092" y="1909"/>
                      <a:pt x="2150" y="818"/>
                      <a:pt x="3209" y="818"/>
                    </a:cubicBezTo>
                    <a:cubicBezTo>
                      <a:pt x="3850" y="-66"/>
                      <a:pt x="5086" y="-265"/>
                      <a:pt x="5973" y="375"/>
                    </a:cubicBezTo>
                    <a:cubicBezTo>
                      <a:pt x="6144" y="498"/>
                      <a:pt x="6294" y="648"/>
                      <a:pt x="6417" y="818"/>
                    </a:cubicBezTo>
                    <a:moveTo>
                      <a:pt x="5359" y="1909"/>
                    </a:moveTo>
                    <a:lnTo>
                      <a:pt x="3209" y="1909"/>
                    </a:lnTo>
                    <a:cubicBezTo>
                      <a:pt x="3229" y="2492"/>
                      <a:pt x="2768" y="2980"/>
                      <a:pt x="2185" y="2999"/>
                    </a:cubicBezTo>
                    <a:cubicBezTo>
                      <a:pt x="2174" y="2999"/>
                      <a:pt x="2161" y="3000"/>
                      <a:pt x="2150" y="3000"/>
                    </a:cubicBezTo>
                    <a:cubicBezTo>
                      <a:pt x="2150" y="4090"/>
                      <a:pt x="1092" y="5181"/>
                      <a:pt x="2150" y="5181"/>
                    </a:cubicBezTo>
                    <a:lnTo>
                      <a:pt x="2150" y="6271"/>
                    </a:lnTo>
                    <a:lnTo>
                      <a:pt x="4233" y="6271"/>
                    </a:lnTo>
                    <a:cubicBezTo>
                      <a:pt x="4212" y="5688"/>
                      <a:pt x="4673" y="5200"/>
                      <a:pt x="5257" y="5181"/>
                    </a:cubicBezTo>
                    <a:cubicBezTo>
                      <a:pt x="5267" y="5181"/>
                      <a:pt x="5280" y="5181"/>
                      <a:pt x="5291" y="5181"/>
                    </a:cubicBezTo>
                    <a:lnTo>
                      <a:pt x="5291" y="1773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Graphic 204">
                <a:extLst>
                  <a:ext uri="{FF2B5EF4-FFF2-40B4-BE49-F238E27FC236}">
                    <a16:creationId xmlns:a16="http://schemas.microsoft.com/office/drawing/2014/main" id="{8733DE38-F974-4644-975D-C2BAD3CAEECE}"/>
                  </a:ext>
                </a:extLst>
              </p:cNvPr>
              <p:cNvSpPr/>
              <p:nvPr/>
            </p:nvSpPr>
            <p:spPr>
              <a:xfrm>
                <a:off x="10754286" y="2910858"/>
                <a:ext cx="5393" cy="7974"/>
              </a:xfrm>
              <a:custGeom>
                <a:avLst/>
                <a:gdLst>
                  <a:gd name="connsiteX0" fmla="*/ 2150 w 5393"/>
                  <a:gd name="connsiteY0" fmla="*/ 818 h 7974"/>
                  <a:gd name="connsiteX1" fmla="*/ 4335 w 5393"/>
                  <a:gd name="connsiteY1" fmla="*/ 3987 h 7974"/>
                  <a:gd name="connsiteX2" fmla="*/ 4335 w 5393"/>
                  <a:gd name="connsiteY2" fmla="*/ 818 h 7974"/>
                  <a:gd name="connsiteX3" fmla="*/ 5393 w 5393"/>
                  <a:gd name="connsiteY3" fmla="*/ 818 h 7974"/>
                  <a:gd name="connsiteX4" fmla="*/ 5393 w 5393"/>
                  <a:gd name="connsiteY4" fmla="*/ 7157 h 7974"/>
                  <a:gd name="connsiteX5" fmla="*/ 4335 w 5393"/>
                  <a:gd name="connsiteY5" fmla="*/ 7157 h 7974"/>
                  <a:gd name="connsiteX6" fmla="*/ 2150 w 5393"/>
                  <a:gd name="connsiteY6" fmla="*/ 3987 h 7974"/>
                  <a:gd name="connsiteX7" fmla="*/ 2150 w 5393"/>
                  <a:gd name="connsiteY7" fmla="*/ 7157 h 7974"/>
                  <a:gd name="connsiteX8" fmla="*/ 0 w 5393"/>
                  <a:gd name="connsiteY8" fmla="*/ 7157 h 7974"/>
                  <a:gd name="connsiteX9" fmla="*/ 0 w 5393"/>
                  <a:gd name="connsiteY9" fmla="*/ 818 h 7974"/>
                  <a:gd name="connsiteX10" fmla="*/ 2150 w 5393"/>
                  <a:gd name="connsiteY10" fmla="*/ 818 h 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93" h="7974">
                    <a:moveTo>
                      <a:pt x="2150" y="818"/>
                    </a:moveTo>
                    <a:lnTo>
                      <a:pt x="4335" y="3987"/>
                    </a:lnTo>
                    <a:lnTo>
                      <a:pt x="4335" y="818"/>
                    </a:lnTo>
                    <a:cubicBezTo>
                      <a:pt x="4335" y="-273"/>
                      <a:pt x="5393" y="-273"/>
                      <a:pt x="5393" y="818"/>
                    </a:cubicBezTo>
                    <a:lnTo>
                      <a:pt x="5393" y="7157"/>
                    </a:lnTo>
                    <a:cubicBezTo>
                      <a:pt x="5393" y="7157"/>
                      <a:pt x="4335" y="8247"/>
                      <a:pt x="4335" y="7157"/>
                    </a:cubicBezTo>
                    <a:lnTo>
                      <a:pt x="2150" y="3987"/>
                    </a:lnTo>
                    <a:lnTo>
                      <a:pt x="2150" y="7157"/>
                    </a:lnTo>
                    <a:cubicBezTo>
                      <a:pt x="1092" y="8247"/>
                      <a:pt x="1092" y="8247"/>
                      <a:pt x="0" y="7157"/>
                    </a:cubicBezTo>
                    <a:lnTo>
                      <a:pt x="0" y="818"/>
                    </a:lnTo>
                    <a:lnTo>
                      <a:pt x="2150" y="818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Graphic 204">
                <a:extLst>
                  <a:ext uri="{FF2B5EF4-FFF2-40B4-BE49-F238E27FC236}">
                    <a16:creationId xmlns:a16="http://schemas.microsoft.com/office/drawing/2014/main" id="{409A8AA1-EC89-2B4A-BB9D-696643F67647}"/>
                  </a:ext>
                </a:extLst>
              </p:cNvPr>
              <p:cNvSpPr/>
              <p:nvPr/>
            </p:nvSpPr>
            <p:spPr>
              <a:xfrm>
                <a:off x="10969225" y="2834180"/>
                <a:ext cx="134555" cy="134340"/>
              </a:xfrm>
              <a:custGeom>
                <a:avLst/>
                <a:gdLst>
                  <a:gd name="connsiteX0" fmla="*/ 0 w 134555"/>
                  <a:gd name="connsiteY0" fmla="*/ 67272 h 134340"/>
                  <a:gd name="connsiteX1" fmla="*/ 67175 w 134555"/>
                  <a:gd name="connsiteY1" fmla="*/ 0 h 134340"/>
                  <a:gd name="connsiteX2" fmla="*/ 134555 w 134555"/>
                  <a:gd name="connsiteY2" fmla="*/ 67068 h 134340"/>
                  <a:gd name="connsiteX3" fmla="*/ 67380 w 134555"/>
                  <a:gd name="connsiteY3" fmla="*/ 134340 h 134340"/>
                  <a:gd name="connsiteX4" fmla="*/ 67278 w 134555"/>
                  <a:gd name="connsiteY4" fmla="*/ 134340 h 134340"/>
                  <a:gd name="connsiteX5" fmla="*/ 0 w 134555"/>
                  <a:gd name="connsiteY5" fmla="*/ 67306 h 134340"/>
                  <a:gd name="connsiteX6" fmla="*/ 0 w 134555"/>
                  <a:gd name="connsiteY6" fmla="*/ 67272 h 1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55" h="134340">
                    <a:moveTo>
                      <a:pt x="0" y="67272"/>
                    </a:moveTo>
                    <a:cubicBezTo>
                      <a:pt x="-58" y="30175"/>
                      <a:pt x="30017" y="57"/>
                      <a:pt x="67175" y="0"/>
                    </a:cubicBezTo>
                    <a:cubicBezTo>
                      <a:pt x="104330" y="-56"/>
                      <a:pt x="134497" y="29971"/>
                      <a:pt x="134555" y="67068"/>
                    </a:cubicBezTo>
                    <a:cubicBezTo>
                      <a:pt x="134613" y="104165"/>
                      <a:pt x="104534" y="134284"/>
                      <a:pt x="67380" y="134340"/>
                    </a:cubicBezTo>
                    <a:cubicBezTo>
                      <a:pt x="67346" y="134340"/>
                      <a:pt x="67312" y="134340"/>
                      <a:pt x="67278" y="134340"/>
                    </a:cubicBezTo>
                    <a:cubicBezTo>
                      <a:pt x="30161" y="134378"/>
                      <a:pt x="38" y="104366"/>
                      <a:pt x="0" y="67306"/>
                    </a:cubicBezTo>
                    <a:cubicBezTo>
                      <a:pt x="0" y="67295"/>
                      <a:pt x="0" y="67284"/>
                      <a:pt x="0" y="67272"/>
                    </a:cubicBezTo>
                  </a:path>
                </a:pathLst>
              </a:custGeom>
              <a:solidFill>
                <a:srgbClr val="29004B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Graphic 204">
                <a:extLst>
                  <a:ext uri="{FF2B5EF4-FFF2-40B4-BE49-F238E27FC236}">
                    <a16:creationId xmlns:a16="http://schemas.microsoft.com/office/drawing/2014/main" id="{1DAE96CE-20A9-D447-A635-F5FA4E5B234C}"/>
                  </a:ext>
                </a:extLst>
              </p:cNvPr>
              <p:cNvSpPr/>
              <p:nvPr/>
            </p:nvSpPr>
            <p:spPr>
              <a:xfrm>
                <a:off x="11062786" y="2881789"/>
                <a:ext cx="5427" cy="6406"/>
              </a:xfrm>
              <a:custGeom>
                <a:avLst/>
                <a:gdLst>
                  <a:gd name="connsiteX0" fmla="*/ 3243 w 5427"/>
                  <a:gd name="connsiteY0" fmla="*/ 2147 h 6406"/>
                  <a:gd name="connsiteX1" fmla="*/ 2185 w 5427"/>
                  <a:gd name="connsiteY1" fmla="*/ 1091 h 6406"/>
                  <a:gd name="connsiteX2" fmla="*/ 2185 w 5427"/>
                  <a:gd name="connsiteY2" fmla="*/ 1056 h 6406"/>
                  <a:gd name="connsiteX3" fmla="*/ 3243 w 5427"/>
                  <a:gd name="connsiteY3" fmla="*/ 1056 h 6406"/>
                  <a:gd name="connsiteX4" fmla="*/ 4335 w 5427"/>
                  <a:gd name="connsiteY4" fmla="*/ 2147 h 6406"/>
                  <a:gd name="connsiteX5" fmla="*/ 5427 w 5427"/>
                  <a:gd name="connsiteY5" fmla="*/ 0 h 6406"/>
                  <a:gd name="connsiteX6" fmla="*/ 1092 w 5427"/>
                  <a:gd name="connsiteY6" fmla="*/ 0 h 6406"/>
                  <a:gd name="connsiteX7" fmla="*/ 1092 w 5427"/>
                  <a:gd name="connsiteY7" fmla="*/ 1056 h 6406"/>
                  <a:gd name="connsiteX8" fmla="*/ 2185 w 5427"/>
                  <a:gd name="connsiteY8" fmla="*/ 3203 h 6406"/>
                  <a:gd name="connsiteX9" fmla="*/ 3243 w 5427"/>
                  <a:gd name="connsiteY9" fmla="*/ 4260 h 6406"/>
                  <a:gd name="connsiteX10" fmla="*/ 1092 w 5427"/>
                  <a:gd name="connsiteY10" fmla="*/ 4260 h 6406"/>
                  <a:gd name="connsiteX11" fmla="*/ 1092 w 5427"/>
                  <a:gd name="connsiteY11" fmla="*/ 4260 h 6406"/>
                  <a:gd name="connsiteX12" fmla="*/ 0 w 5427"/>
                  <a:gd name="connsiteY12" fmla="*/ 5350 h 6406"/>
                  <a:gd name="connsiteX13" fmla="*/ 2185 w 5427"/>
                  <a:gd name="connsiteY13" fmla="*/ 6407 h 6406"/>
                  <a:gd name="connsiteX14" fmla="*/ 4335 w 5427"/>
                  <a:gd name="connsiteY14" fmla="*/ 6407 h 6406"/>
                  <a:gd name="connsiteX15" fmla="*/ 5427 w 5427"/>
                  <a:gd name="connsiteY15" fmla="*/ 4260 h 6406"/>
                  <a:gd name="connsiteX16" fmla="*/ 4369 w 5427"/>
                  <a:gd name="connsiteY16" fmla="*/ 3203 h 6406"/>
                  <a:gd name="connsiteX17" fmla="*/ 4335 w 5427"/>
                  <a:gd name="connsiteY17" fmla="*/ 3203 h 6406"/>
                  <a:gd name="connsiteX18" fmla="*/ 3277 w 5427"/>
                  <a:gd name="connsiteY18" fmla="*/ 2146 h 6406"/>
                  <a:gd name="connsiteX19" fmla="*/ 3243 w 5427"/>
                  <a:gd name="connsiteY19" fmla="*/ 2147 h 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27" h="6406">
                    <a:moveTo>
                      <a:pt x="3243" y="2147"/>
                    </a:moveTo>
                    <a:cubicBezTo>
                      <a:pt x="2659" y="2147"/>
                      <a:pt x="2185" y="1675"/>
                      <a:pt x="2185" y="1091"/>
                    </a:cubicBezTo>
                    <a:cubicBezTo>
                      <a:pt x="2185" y="1080"/>
                      <a:pt x="2185" y="1068"/>
                      <a:pt x="2185" y="1056"/>
                    </a:cubicBezTo>
                    <a:lnTo>
                      <a:pt x="3243" y="1056"/>
                    </a:lnTo>
                    <a:lnTo>
                      <a:pt x="4335" y="2147"/>
                    </a:lnTo>
                    <a:cubicBezTo>
                      <a:pt x="5427" y="1056"/>
                      <a:pt x="5427" y="1056"/>
                      <a:pt x="5427" y="0"/>
                    </a:cubicBezTo>
                    <a:lnTo>
                      <a:pt x="1092" y="0"/>
                    </a:lnTo>
                    <a:lnTo>
                      <a:pt x="1092" y="1056"/>
                    </a:lnTo>
                    <a:cubicBezTo>
                      <a:pt x="1092" y="2147"/>
                      <a:pt x="1092" y="3203"/>
                      <a:pt x="2185" y="3203"/>
                    </a:cubicBezTo>
                    <a:lnTo>
                      <a:pt x="3243" y="4260"/>
                    </a:lnTo>
                    <a:lnTo>
                      <a:pt x="1092" y="4260"/>
                    </a:lnTo>
                    <a:lnTo>
                      <a:pt x="1092" y="4260"/>
                    </a:lnTo>
                    <a:cubicBezTo>
                      <a:pt x="0" y="4260"/>
                      <a:pt x="0" y="4260"/>
                      <a:pt x="0" y="5350"/>
                    </a:cubicBezTo>
                    <a:cubicBezTo>
                      <a:pt x="573" y="5958"/>
                      <a:pt x="1352" y="6334"/>
                      <a:pt x="2185" y="6407"/>
                    </a:cubicBezTo>
                    <a:lnTo>
                      <a:pt x="4335" y="6407"/>
                    </a:lnTo>
                    <a:cubicBezTo>
                      <a:pt x="4335" y="5350"/>
                      <a:pt x="5427" y="5350"/>
                      <a:pt x="5427" y="4260"/>
                    </a:cubicBezTo>
                    <a:cubicBezTo>
                      <a:pt x="5427" y="3676"/>
                      <a:pt x="4953" y="3203"/>
                      <a:pt x="4369" y="3203"/>
                    </a:cubicBezTo>
                    <a:cubicBezTo>
                      <a:pt x="4359" y="3203"/>
                      <a:pt x="4345" y="3203"/>
                      <a:pt x="4335" y="3203"/>
                    </a:cubicBezTo>
                    <a:cubicBezTo>
                      <a:pt x="4335" y="2620"/>
                      <a:pt x="3861" y="2147"/>
                      <a:pt x="3277" y="2146"/>
                    </a:cubicBezTo>
                    <a:cubicBezTo>
                      <a:pt x="3267" y="2146"/>
                      <a:pt x="3253" y="2147"/>
                      <a:pt x="3243" y="2147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Graphic 204">
                <a:extLst>
                  <a:ext uri="{FF2B5EF4-FFF2-40B4-BE49-F238E27FC236}">
                    <a16:creationId xmlns:a16="http://schemas.microsoft.com/office/drawing/2014/main" id="{65341ED8-75DF-CF44-A4DB-EB5E4D1D277F}"/>
                  </a:ext>
                </a:extLst>
              </p:cNvPr>
              <p:cNvSpPr/>
              <p:nvPr/>
            </p:nvSpPr>
            <p:spPr>
              <a:xfrm>
                <a:off x="11003803" y="2861171"/>
                <a:ext cx="73182" cy="81347"/>
              </a:xfrm>
              <a:custGeom>
                <a:avLst/>
                <a:gdLst>
                  <a:gd name="connsiteX0" fmla="*/ 73183 w 73182"/>
                  <a:gd name="connsiteY0" fmla="*/ 23787 h 81347"/>
                  <a:gd name="connsiteX1" fmla="*/ 55877 w 73182"/>
                  <a:gd name="connsiteY1" fmla="*/ 4601 h 81347"/>
                  <a:gd name="connsiteX2" fmla="*/ 33178 w 73182"/>
                  <a:gd name="connsiteY2" fmla="*/ 4601 h 81347"/>
                  <a:gd name="connsiteX3" fmla="*/ 33178 w 73182"/>
                  <a:gd name="connsiteY3" fmla="*/ 0 h 81347"/>
                  <a:gd name="connsiteX4" fmla="*/ 30925 w 73182"/>
                  <a:gd name="connsiteY4" fmla="*/ 0 h 81347"/>
                  <a:gd name="connsiteX5" fmla="*/ 30925 w 73182"/>
                  <a:gd name="connsiteY5" fmla="*/ 4601 h 81347"/>
                  <a:gd name="connsiteX6" fmla="*/ 0 w 73182"/>
                  <a:gd name="connsiteY6" fmla="*/ 4601 h 81347"/>
                  <a:gd name="connsiteX7" fmla="*/ 0 w 73182"/>
                  <a:gd name="connsiteY7" fmla="*/ 43417 h 81347"/>
                  <a:gd name="connsiteX8" fmla="*/ 30925 w 73182"/>
                  <a:gd name="connsiteY8" fmla="*/ 43417 h 81347"/>
                  <a:gd name="connsiteX9" fmla="*/ 30925 w 73182"/>
                  <a:gd name="connsiteY9" fmla="*/ 81347 h 81347"/>
                  <a:gd name="connsiteX10" fmla="*/ 33178 w 73182"/>
                  <a:gd name="connsiteY10" fmla="*/ 81347 h 81347"/>
                  <a:gd name="connsiteX11" fmla="*/ 33178 w 73182"/>
                  <a:gd name="connsiteY11" fmla="*/ 43417 h 81347"/>
                  <a:gd name="connsiteX12" fmla="*/ 55911 w 73182"/>
                  <a:gd name="connsiteY12" fmla="*/ 43417 h 81347"/>
                  <a:gd name="connsiteX13" fmla="*/ 33178 w 73182"/>
                  <a:gd name="connsiteY13" fmla="*/ 41134 h 81347"/>
                  <a:gd name="connsiteX14" fmla="*/ 3140 w 73182"/>
                  <a:gd name="connsiteY14" fmla="*/ 41134 h 81347"/>
                  <a:gd name="connsiteX15" fmla="*/ 3140 w 73182"/>
                  <a:gd name="connsiteY15" fmla="*/ 6407 h 81347"/>
                  <a:gd name="connsiteX16" fmla="*/ 54511 w 73182"/>
                  <a:gd name="connsiteY16" fmla="*/ 6407 h 81347"/>
                  <a:gd name="connsiteX17" fmla="*/ 69974 w 73182"/>
                  <a:gd name="connsiteY17" fmla="*/ 23787 h 81347"/>
                  <a:gd name="connsiteX18" fmla="*/ 54511 w 73182"/>
                  <a:gd name="connsiteY18" fmla="*/ 41134 h 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182" h="81347">
                    <a:moveTo>
                      <a:pt x="73183" y="23787"/>
                    </a:moveTo>
                    <a:lnTo>
                      <a:pt x="55877" y="4601"/>
                    </a:lnTo>
                    <a:lnTo>
                      <a:pt x="33178" y="4601"/>
                    </a:lnTo>
                    <a:lnTo>
                      <a:pt x="33178" y="0"/>
                    </a:lnTo>
                    <a:lnTo>
                      <a:pt x="30925" y="0"/>
                    </a:lnTo>
                    <a:lnTo>
                      <a:pt x="30925" y="4601"/>
                    </a:lnTo>
                    <a:lnTo>
                      <a:pt x="0" y="4601"/>
                    </a:lnTo>
                    <a:lnTo>
                      <a:pt x="0" y="43417"/>
                    </a:lnTo>
                    <a:lnTo>
                      <a:pt x="30925" y="43417"/>
                    </a:lnTo>
                    <a:lnTo>
                      <a:pt x="30925" y="81347"/>
                    </a:lnTo>
                    <a:lnTo>
                      <a:pt x="33178" y="81347"/>
                    </a:lnTo>
                    <a:lnTo>
                      <a:pt x="33178" y="43417"/>
                    </a:lnTo>
                    <a:lnTo>
                      <a:pt x="55911" y="43417"/>
                    </a:lnTo>
                    <a:close/>
                    <a:moveTo>
                      <a:pt x="33178" y="41134"/>
                    </a:moveTo>
                    <a:lnTo>
                      <a:pt x="3140" y="41134"/>
                    </a:lnTo>
                    <a:lnTo>
                      <a:pt x="3140" y="6407"/>
                    </a:lnTo>
                    <a:lnTo>
                      <a:pt x="54511" y="6407"/>
                    </a:lnTo>
                    <a:lnTo>
                      <a:pt x="69974" y="23787"/>
                    </a:lnTo>
                    <a:lnTo>
                      <a:pt x="54511" y="41134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Graphic 204">
                <a:extLst>
                  <a:ext uri="{FF2B5EF4-FFF2-40B4-BE49-F238E27FC236}">
                    <a16:creationId xmlns:a16="http://schemas.microsoft.com/office/drawing/2014/main" id="{24288D96-3299-0A4E-A40E-9EDCC55C816D}"/>
                  </a:ext>
                </a:extLst>
              </p:cNvPr>
              <p:cNvSpPr/>
              <p:nvPr/>
            </p:nvSpPr>
            <p:spPr>
              <a:xfrm>
                <a:off x="11031349" y="2871224"/>
                <a:ext cx="7850" cy="12029"/>
              </a:xfrm>
              <a:custGeom>
                <a:avLst/>
                <a:gdLst>
                  <a:gd name="connsiteX0" fmla="*/ 1365 w 7850"/>
                  <a:gd name="connsiteY0" fmla="*/ 0 h 12029"/>
                  <a:gd name="connsiteX1" fmla="*/ 5632 w 7850"/>
                  <a:gd name="connsiteY1" fmla="*/ 0 h 12029"/>
                  <a:gd name="connsiteX2" fmla="*/ 7851 w 7850"/>
                  <a:gd name="connsiteY2" fmla="*/ 2181 h 12029"/>
                  <a:gd name="connsiteX3" fmla="*/ 7851 w 7850"/>
                  <a:gd name="connsiteY3" fmla="*/ 4396 h 12029"/>
                  <a:gd name="connsiteX4" fmla="*/ 5632 w 7850"/>
                  <a:gd name="connsiteY4" fmla="*/ 7804 h 12029"/>
                  <a:gd name="connsiteX5" fmla="*/ 2219 w 7850"/>
                  <a:gd name="connsiteY5" fmla="*/ 7804 h 12029"/>
                  <a:gd name="connsiteX6" fmla="*/ 2219 w 7850"/>
                  <a:gd name="connsiteY6" fmla="*/ 11212 h 12029"/>
                  <a:gd name="connsiteX7" fmla="*/ 0 w 7850"/>
                  <a:gd name="connsiteY7" fmla="*/ 11212 h 12029"/>
                  <a:gd name="connsiteX8" fmla="*/ 0 w 7850"/>
                  <a:gd name="connsiteY8" fmla="*/ 1091 h 12029"/>
                  <a:gd name="connsiteX9" fmla="*/ 2458 w 7850"/>
                  <a:gd name="connsiteY9" fmla="*/ 2181 h 12029"/>
                  <a:gd name="connsiteX10" fmla="*/ 2458 w 7850"/>
                  <a:gd name="connsiteY10" fmla="*/ 5589 h 12029"/>
                  <a:gd name="connsiteX11" fmla="*/ 5871 w 7850"/>
                  <a:gd name="connsiteY11" fmla="*/ 4498 h 12029"/>
                  <a:gd name="connsiteX12" fmla="*/ 5871 w 7850"/>
                  <a:gd name="connsiteY12" fmla="*/ 3408 h 12029"/>
                  <a:gd name="connsiteX13" fmla="*/ 2458 w 7850"/>
                  <a:gd name="connsiteY13" fmla="*/ 2283 h 1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50" h="12029">
                    <a:moveTo>
                      <a:pt x="1365" y="0"/>
                    </a:moveTo>
                    <a:lnTo>
                      <a:pt x="5632" y="0"/>
                    </a:lnTo>
                    <a:cubicBezTo>
                      <a:pt x="6816" y="66"/>
                      <a:pt x="7765" y="1000"/>
                      <a:pt x="7851" y="2181"/>
                    </a:cubicBezTo>
                    <a:lnTo>
                      <a:pt x="7851" y="4396"/>
                    </a:lnTo>
                    <a:cubicBezTo>
                      <a:pt x="7851" y="6611"/>
                      <a:pt x="6758" y="6611"/>
                      <a:pt x="5632" y="7804"/>
                    </a:cubicBezTo>
                    <a:lnTo>
                      <a:pt x="2219" y="7804"/>
                    </a:lnTo>
                    <a:lnTo>
                      <a:pt x="2219" y="11212"/>
                    </a:lnTo>
                    <a:cubicBezTo>
                      <a:pt x="1126" y="12303"/>
                      <a:pt x="0" y="12303"/>
                      <a:pt x="0" y="11212"/>
                    </a:cubicBezTo>
                    <a:lnTo>
                      <a:pt x="0" y="1091"/>
                    </a:lnTo>
                    <a:close/>
                    <a:moveTo>
                      <a:pt x="2458" y="2181"/>
                    </a:moveTo>
                    <a:lnTo>
                      <a:pt x="2458" y="5589"/>
                    </a:lnTo>
                    <a:cubicBezTo>
                      <a:pt x="4676" y="5589"/>
                      <a:pt x="5871" y="5589"/>
                      <a:pt x="5871" y="4498"/>
                    </a:cubicBezTo>
                    <a:lnTo>
                      <a:pt x="5871" y="3408"/>
                    </a:lnTo>
                    <a:cubicBezTo>
                      <a:pt x="5871" y="2283"/>
                      <a:pt x="4779" y="2283"/>
                      <a:pt x="2458" y="2283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Graphic 204">
                <a:extLst>
                  <a:ext uri="{FF2B5EF4-FFF2-40B4-BE49-F238E27FC236}">
                    <a16:creationId xmlns:a16="http://schemas.microsoft.com/office/drawing/2014/main" id="{A5887740-52E4-0C4C-97A6-2A3F3280DB27}"/>
                  </a:ext>
                </a:extLst>
              </p:cNvPr>
              <p:cNvSpPr/>
              <p:nvPr/>
            </p:nvSpPr>
            <p:spPr>
              <a:xfrm>
                <a:off x="11021143" y="2871122"/>
                <a:ext cx="8669" cy="12200"/>
              </a:xfrm>
              <a:custGeom>
                <a:avLst/>
                <a:gdLst>
                  <a:gd name="connsiteX0" fmla="*/ 3174 w 8669"/>
                  <a:gd name="connsiteY0" fmla="*/ 102 h 12200"/>
                  <a:gd name="connsiteX1" fmla="*/ 4267 w 8669"/>
                  <a:gd name="connsiteY1" fmla="*/ 3510 h 12200"/>
                  <a:gd name="connsiteX2" fmla="*/ 6451 w 8669"/>
                  <a:gd name="connsiteY2" fmla="*/ 102 h 12200"/>
                  <a:gd name="connsiteX3" fmla="*/ 8670 w 8669"/>
                  <a:gd name="connsiteY3" fmla="*/ 1193 h 12200"/>
                  <a:gd name="connsiteX4" fmla="*/ 6451 w 8669"/>
                  <a:gd name="connsiteY4" fmla="*/ 5589 h 12200"/>
                  <a:gd name="connsiteX5" fmla="*/ 8670 w 8669"/>
                  <a:gd name="connsiteY5" fmla="*/ 9985 h 12200"/>
                  <a:gd name="connsiteX6" fmla="*/ 6451 w 8669"/>
                  <a:gd name="connsiteY6" fmla="*/ 12200 h 12200"/>
                  <a:gd name="connsiteX7" fmla="*/ 4267 w 8669"/>
                  <a:gd name="connsiteY7" fmla="*/ 7804 h 12200"/>
                  <a:gd name="connsiteX8" fmla="*/ 2185 w 8669"/>
                  <a:gd name="connsiteY8" fmla="*/ 11008 h 12200"/>
                  <a:gd name="connsiteX9" fmla="*/ 0 w 8669"/>
                  <a:gd name="connsiteY9" fmla="*/ 9883 h 12200"/>
                  <a:gd name="connsiteX10" fmla="*/ 3413 w 8669"/>
                  <a:gd name="connsiteY10" fmla="*/ 5487 h 12200"/>
                  <a:gd name="connsiteX11" fmla="*/ 1229 w 8669"/>
                  <a:gd name="connsiteY11" fmla="*/ 1091 h 12200"/>
                  <a:gd name="connsiteX12" fmla="*/ 3413 w 8669"/>
                  <a:gd name="connsiteY12" fmla="*/ 0 h 1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69" h="12200">
                    <a:moveTo>
                      <a:pt x="3174" y="102"/>
                    </a:moveTo>
                    <a:lnTo>
                      <a:pt x="4267" y="3510"/>
                    </a:lnTo>
                    <a:lnTo>
                      <a:pt x="6451" y="102"/>
                    </a:lnTo>
                    <a:cubicBezTo>
                      <a:pt x="7544" y="102"/>
                      <a:pt x="8670" y="102"/>
                      <a:pt x="8670" y="1193"/>
                    </a:cubicBezTo>
                    <a:lnTo>
                      <a:pt x="6451" y="5589"/>
                    </a:lnTo>
                    <a:lnTo>
                      <a:pt x="8670" y="9985"/>
                    </a:lnTo>
                    <a:cubicBezTo>
                      <a:pt x="8670" y="11110"/>
                      <a:pt x="7544" y="11110"/>
                      <a:pt x="6451" y="12200"/>
                    </a:cubicBezTo>
                    <a:lnTo>
                      <a:pt x="4267" y="7804"/>
                    </a:lnTo>
                    <a:lnTo>
                      <a:pt x="2185" y="11008"/>
                    </a:lnTo>
                    <a:cubicBezTo>
                      <a:pt x="1092" y="11008"/>
                      <a:pt x="0" y="11008"/>
                      <a:pt x="0" y="9883"/>
                    </a:cubicBezTo>
                    <a:lnTo>
                      <a:pt x="3413" y="5487"/>
                    </a:lnTo>
                    <a:lnTo>
                      <a:pt x="1229" y="1091"/>
                    </a:lnTo>
                    <a:cubicBezTo>
                      <a:pt x="1229" y="0"/>
                      <a:pt x="2321" y="0"/>
                      <a:pt x="3413" y="0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Graphic 204">
                <a:extLst>
                  <a:ext uri="{FF2B5EF4-FFF2-40B4-BE49-F238E27FC236}">
                    <a16:creationId xmlns:a16="http://schemas.microsoft.com/office/drawing/2014/main" id="{1D329E7F-7854-FB49-A2B5-193B1C551122}"/>
                  </a:ext>
                </a:extLst>
              </p:cNvPr>
              <p:cNvSpPr/>
              <p:nvPr/>
            </p:nvSpPr>
            <p:spPr>
              <a:xfrm>
                <a:off x="11041383" y="2871224"/>
                <a:ext cx="6451" cy="12098"/>
              </a:xfrm>
              <a:custGeom>
                <a:avLst/>
                <a:gdLst>
                  <a:gd name="connsiteX0" fmla="*/ 6452 w 6451"/>
                  <a:gd name="connsiteY0" fmla="*/ 1 h 12098"/>
                  <a:gd name="connsiteX1" fmla="*/ 6452 w 6451"/>
                  <a:gd name="connsiteY1" fmla="*/ 2182 h 12098"/>
                  <a:gd name="connsiteX2" fmla="*/ 2151 w 6451"/>
                  <a:gd name="connsiteY2" fmla="*/ 2182 h 12098"/>
                  <a:gd name="connsiteX3" fmla="*/ 2151 w 6451"/>
                  <a:gd name="connsiteY3" fmla="*/ 4397 h 12098"/>
                  <a:gd name="connsiteX4" fmla="*/ 5564 w 6451"/>
                  <a:gd name="connsiteY4" fmla="*/ 4397 h 12098"/>
                  <a:gd name="connsiteX5" fmla="*/ 5564 w 6451"/>
                  <a:gd name="connsiteY5" fmla="*/ 6612 h 12098"/>
                  <a:gd name="connsiteX6" fmla="*/ 2151 w 6451"/>
                  <a:gd name="connsiteY6" fmla="*/ 6612 h 12098"/>
                  <a:gd name="connsiteX7" fmla="*/ 2151 w 6451"/>
                  <a:gd name="connsiteY7" fmla="*/ 8793 h 12098"/>
                  <a:gd name="connsiteX8" fmla="*/ 6452 w 6451"/>
                  <a:gd name="connsiteY8" fmla="*/ 8793 h 12098"/>
                  <a:gd name="connsiteX9" fmla="*/ 5394 w 6451"/>
                  <a:gd name="connsiteY9" fmla="*/ 11008 h 12098"/>
                  <a:gd name="connsiteX10" fmla="*/ 1 w 6451"/>
                  <a:gd name="connsiteY10" fmla="*/ 12099 h 12098"/>
                  <a:gd name="connsiteX11" fmla="*/ 1 w 6451"/>
                  <a:gd name="connsiteY11" fmla="*/ 1091 h 12098"/>
                  <a:gd name="connsiteX12" fmla="*/ 1025 w 6451"/>
                  <a:gd name="connsiteY12" fmla="*/ 1 h 12098"/>
                  <a:gd name="connsiteX13" fmla="*/ 1093 w 6451"/>
                  <a:gd name="connsiteY13" fmla="*/ 1 h 12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51" h="12098">
                    <a:moveTo>
                      <a:pt x="6452" y="1"/>
                    </a:moveTo>
                    <a:lnTo>
                      <a:pt x="6452" y="2182"/>
                    </a:lnTo>
                    <a:lnTo>
                      <a:pt x="2151" y="2182"/>
                    </a:lnTo>
                    <a:lnTo>
                      <a:pt x="2151" y="4397"/>
                    </a:lnTo>
                    <a:lnTo>
                      <a:pt x="5564" y="4397"/>
                    </a:lnTo>
                    <a:lnTo>
                      <a:pt x="5564" y="6612"/>
                    </a:lnTo>
                    <a:lnTo>
                      <a:pt x="2151" y="6612"/>
                    </a:lnTo>
                    <a:lnTo>
                      <a:pt x="2151" y="8793"/>
                    </a:lnTo>
                    <a:lnTo>
                      <a:pt x="6452" y="8793"/>
                    </a:lnTo>
                    <a:cubicBezTo>
                      <a:pt x="6452" y="9883"/>
                      <a:pt x="6452" y="11008"/>
                      <a:pt x="5394" y="11008"/>
                    </a:cubicBezTo>
                    <a:lnTo>
                      <a:pt x="1" y="12099"/>
                    </a:lnTo>
                    <a:lnTo>
                      <a:pt x="1" y="1091"/>
                    </a:lnTo>
                    <a:cubicBezTo>
                      <a:pt x="-20" y="508"/>
                      <a:pt x="441" y="20"/>
                      <a:pt x="1025" y="1"/>
                    </a:cubicBezTo>
                    <a:cubicBezTo>
                      <a:pt x="1045" y="0"/>
                      <a:pt x="1069" y="0"/>
                      <a:pt x="10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Graphic 204">
                <a:extLst>
                  <a:ext uri="{FF2B5EF4-FFF2-40B4-BE49-F238E27FC236}">
                    <a16:creationId xmlns:a16="http://schemas.microsoft.com/office/drawing/2014/main" id="{2358A51A-AA3E-4A4E-BA9C-2B2CC4E25067}"/>
                  </a:ext>
                </a:extLst>
              </p:cNvPr>
              <p:cNvSpPr/>
              <p:nvPr/>
            </p:nvSpPr>
            <p:spPr>
              <a:xfrm>
                <a:off x="11049280" y="2872246"/>
                <a:ext cx="7327" cy="11859"/>
              </a:xfrm>
              <a:custGeom>
                <a:avLst/>
                <a:gdLst>
                  <a:gd name="connsiteX0" fmla="*/ 7327 w 7327"/>
                  <a:gd name="connsiteY0" fmla="*/ 1091 h 11859"/>
                  <a:gd name="connsiteX1" fmla="*/ 7327 w 7327"/>
                  <a:gd name="connsiteY1" fmla="*/ 3238 h 11859"/>
                  <a:gd name="connsiteX2" fmla="*/ 2890 w 7327"/>
                  <a:gd name="connsiteY2" fmla="*/ 3238 h 11859"/>
                  <a:gd name="connsiteX3" fmla="*/ 2890 w 7327"/>
                  <a:gd name="connsiteY3" fmla="*/ 5385 h 11859"/>
                  <a:gd name="connsiteX4" fmla="*/ 2890 w 7327"/>
                  <a:gd name="connsiteY4" fmla="*/ 7531 h 11859"/>
                  <a:gd name="connsiteX5" fmla="*/ 3982 w 7327"/>
                  <a:gd name="connsiteY5" fmla="*/ 8623 h 11859"/>
                  <a:gd name="connsiteX6" fmla="*/ 4016 w 7327"/>
                  <a:gd name="connsiteY6" fmla="*/ 8622 h 11859"/>
                  <a:gd name="connsiteX7" fmla="*/ 6235 w 7327"/>
                  <a:gd name="connsiteY7" fmla="*/ 8622 h 11859"/>
                  <a:gd name="connsiteX8" fmla="*/ 7327 w 7327"/>
                  <a:gd name="connsiteY8" fmla="*/ 10769 h 11859"/>
                  <a:gd name="connsiteX9" fmla="*/ 3914 w 7327"/>
                  <a:gd name="connsiteY9" fmla="*/ 11860 h 11859"/>
                  <a:gd name="connsiteX10" fmla="*/ 501 w 7327"/>
                  <a:gd name="connsiteY10" fmla="*/ 9678 h 11859"/>
                  <a:gd name="connsiteX11" fmla="*/ 501 w 7327"/>
                  <a:gd name="connsiteY11" fmla="*/ 5385 h 11859"/>
                  <a:gd name="connsiteX12" fmla="*/ 1593 w 7327"/>
                  <a:gd name="connsiteY12" fmla="*/ 1091 h 11859"/>
                  <a:gd name="connsiteX13" fmla="*/ 5006 w 7327"/>
                  <a:gd name="connsiteY13" fmla="*/ 0 h 11859"/>
                  <a:gd name="connsiteX14" fmla="*/ 7225 w 7327"/>
                  <a:gd name="connsiteY14" fmla="*/ 1091 h 11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27" h="11859">
                    <a:moveTo>
                      <a:pt x="7327" y="1091"/>
                    </a:moveTo>
                    <a:lnTo>
                      <a:pt x="7327" y="3238"/>
                    </a:lnTo>
                    <a:lnTo>
                      <a:pt x="2890" y="3238"/>
                    </a:lnTo>
                    <a:lnTo>
                      <a:pt x="2890" y="5385"/>
                    </a:lnTo>
                    <a:cubicBezTo>
                      <a:pt x="1798" y="6475"/>
                      <a:pt x="1798" y="7531"/>
                      <a:pt x="2890" y="7531"/>
                    </a:cubicBezTo>
                    <a:cubicBezTo>
                      <a:pt x="2890" y="8134"/>
                      <a:pt x="3378" y="8622"/>
                      <a:pt x="3982" y="8623"/>
                    </a:cubicBezTo>
                    <a:cubicBezTo>
                      <a:pt x="3992" y="8623"/>
                      <a:pt x="4006" y="8622"/>
                      <a:pt x="4016" y="8622"/>
                    </a:cubicBezTo>
                    <a:cubicBezTo>
                      <a:pt x="4638" y="9215"/>
                      <a:pt x="5614" y="9215"/>
                      <a:pt x="6235" y="8622"/>
                    </a:cubicBezTo>
                    <a:cubicBezTo>
                      <a:pt x="7327" y="9678"/>
                      <a:pt x="7327" y="9678"/>
                      <a:pt x="7327" y="10769"/>
                    </a:cubicBezTo>
                    <a:cubicBezTo>
                      <a:pt x="5109" y="11860"/>
                      <a:pt x="5109" y="11860"/>
                      <a:pt x="3914" y="11860"/>
                    </a:cubicBezTo>
                    <a:cubicBezTo>
                      <a:pt x="2719" y="11860"/>
                      <a:pt x="1695" y="10769"/>
                      <a:pt x="501" y="9678"/>
                    </a:cubicBezTo>
                    <a:cubicBezTo>
                      <a:pt x="501" y="8622"/>
                      <a:pt x="-626" y="7531"/>
                      <a:pt x="501" y="5385"/>
                    </a:cubicBezTo>
                    <a:cubicBezTo>
                      <a:pt x="501" y="3238"/>
                      <a:pt x="501" y="2147"/>
                      <a:pt x="1593" y="1091"/>
                    </a:cubicBezTo>
                    <a:cubicBezTo>
                      <a:pt x="2685" y="1091"/>
                      <a:pt x="3812" y="0"/>
                      <a:pt x="5006" y="0"/>
                    </a:cubicBezTo>
                    <a:cubicBezTo>
                      <a:pt x="5846" y="108"/>
                      <a:pt x="6628" y="492"/>
                      <a:pt x="7225" y="1091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Graphic 204">
                <a:extLst>
                  <a:ext uri="{FF2B5EF4-FFF2-40B4-BE49-F238E27FC236}">
                    <a16:creationId xmlns:a16="http://schemas.microsoft.com/office/drawing/2014/main" id="{634627D9-64C9-8940-AC9B-5581FA7B62C8}"/>
                  </a:ext>
                </a:extLst>
              </p:cNvPr>
              <p:cNvSpPr/>
              <p:nvPr/>
            </p:nvSpPr>
            <p:spPr>
              <a:xfrm>
                <a:off x="11057393" y="2876370"/>
                <a:ext cx="5393" cy="6952"/>
              </a:xfrm>
              <a:custGeom>
                <a:avLst/>
                <a:gdLst>
                  <a:gd name="connsiteX0" fmla="*/ 5393 w 5393"/>
                  <a:gd name="connsiteY0" fmla="*/ 0 h 6952"/>
                  <a:gd name="connsiteX1" fmla="*/ 5393 w 5393"/>
                  <a:gd name="connsiteY1" fmla="*/ 0 h 6952"/>
                  <a:gd name="connsiteX2" fmla="*/ 0 w 5393"/>
                  <a:gd name="connsiteY2" fmla="*/ 0 h 6952"/>
                  <a:gd name="connsiteX3" fmla="*/ 0 w 5393"/>
                  <a:gd name="connsiteY3" fmla="*/ 1159 h 6952"/>
                  <a:gd name="connsiteX4" fmla="*/ 0 w 5393"/>
                  <a:gd name="connsiteY4" fmla="*/ 2317 h 6952"/>
                  <a:gd name="connsiteX5" fmla="*/ 2150 w 5393"/>
                  <a:gd name="connsiteY5" fmla="*/ 1159 h 6952"/>
                  <a:gd name="connsiteX6" fmla="*/ 2150 w 5393"/>
                  <a:gd name="connsiteY6" fmla="*/ 6952 h 6952"/>
                  <a:gd name="connsiteX7" fmla="*/ 3243 w 5393"/>
                  <a:gd name="connsiteY7" fmla="*/ 6952 h 6952"/>
                  <a:gd name="connsiteX8" fmla="*/ 4335 w 5393"/>
                  <a:gd name="connsiteY8" fmla="*/ 6952 h 6952"/>
                  <a:gd name="connsiteX9" fmla="*/ 4335 w 5393"/>
                  <a:gd name="connsiteY9" fmla="*/ 2317 h 6952"/>
                  <a:gd name="connsiteX10" fmla="*/ 5393 w 5393"/>
                  <a:gd name="connsiteY10" fmla="*/ 1159 h 6952"/>
                  <a:gd name="connsiteX11" fmla="*/ 5393 w 5393"/>
                  <a:gd name="connsiteY11" fmla="*/ 0 h 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93" h="6952">
                    <a:moveTo>
                      <a:pt x="5393" y="0"/>
                    </a:moveTo>
                    <a:lnTo>
                      <a:pt x="5393" y="0"/>
                    </a:lnTo>
                    <a:lnTo>
                      <a:pt x="0" y="0"/>
                    </a:lnTo>
                    <a:lnTo>
                      <a:pt x="0" y="1159"/>
                    </a:lnTo>
                    <a:lnTo>
                      <a:pt x="0" y="2317"/>
                    </a:lnTo>
                    <a:lnTo>
                      <a:pt x="2150" y="1159"/>
                    </a:lnTo>
                    <a:lnTo>
                      <a:pt x="2150" y="6952"/>
                    </a:lnTo>
                    <a:lnTo>
                      <a:pt x="3243" y="6952"/>
                    </a:lnTo>
                    <a:lnTo>
                      <a:pt x="4335" y="6952"/>
                    </a:lnTo>
                    <a:lnTo>
                      <a:pt x="4335" y="2317"/>
                    </a:lnTo>
                    <a:lnTo>
                      <a:pt x="5393" y="1159"/>
                    </a:lnTo>
                    <a:lnTo>
                      <a:pt x="53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Graphic 204">
                <a:extLst>
                  <a:ext uri="{FF2B5EF4-FFF2-40B4-BE49-F238E27FC236}">
                    <a16:creationId xmlns:a16="http://schemas.microsoft.com/office/drawing/2014/main" id="{1A3E51E8-DF61-D347-BC3A-2D54DA6CC334}"/>
                  </a:ext>
                </a:extLst>
              </p:cNvPr>
              <p:cNvSpPr/>
              <p:nvPr/>
            </p:nvSpPr>
            <p:spPr>
              <a:xfrm>
                <a:off x="11010800" y="2886423"/>
                <a:ext cx="10240" cy="11825"/>
              </a:xfrm>
              <a:custGeom>
                <a:avLst/>
                <a:gdLst>
                  <a:gd name="connsiteX0" fmla="*/ 7987 w 10240"/>
                  <a:gd name="connsiteY0" fmla="*/ 0 h 11825"/>
                  <a:gd name="connsiteX1" fmla="*/ 10240 w 10240"/>
                  <a:gd name="connsiteY1" fmla="*/ 10735 h 11825"/>
                  <a:gd name="connsiteX2" fmla="*/ 6827 w 10240"/>
                  <a:gd name="connsiteY2" fmla="*/ 11825 h 11825"/>
                  <a:gd name="connsiteX3" fmla="*/ 6827 w 10240"/>
                  <a:gd name="connsiteY3" fmla="*/ 9678 h 11825"/>
                  <a:gd name="connsiteX4" fmla="*/ 3413 w 10240"/>
                  <a:gd name="connsiteY4" fmla="*/ 9678 h 11825"/>
                  <a:gd name="connsiteX5" fmla="*/ 3413 w 10240"/>
                  <a:gd name="connsiteY5" fmla="*/ 11825 h 11825"/>
                  <a:gd name="connsiteX6" fmla="*/ 0 w 10240"/>
                  <a:gd name="connsiteY6" fmla="*/ 10735 h 11825"/>
                  <a:gd name="connsiteX7" fmla="*/ 4472 w 10240"/>
                  <a:gd name="connsiteY7" fmla="*/ 0 h 11825"/>
                  <a:gd name="connsiteX8" fmla="*/ 7885 w 10240"/>
                  <a:gd name="connsiteY8" fmla="*/ 0 h 11825"/>
                  <a:gd name="connsiteX9" fmla="*/ 5666 w 10240"/>
                  <a:gd name="connsiteY9" fmla="*/ 3203 h 11825"/>
                  <a:gd name="connsiteX10" fmla="*/ 4540 w 10240"/>
                  <a:gd name="connsiteY10" fmla="*/ 7531 h 11825"/>
                  <a:gd name="connsiteX11" fmla="*/ 6793 w 10240"/>
                  <a:gd name="connsiteY11" fmla="*/ 7531 h 1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240" h="11825">
                    <a:moveTo>
                      <a:pt x="7987" y="0"/>
                    </a:moveTo>
                    <a:lnTo>
                      <a:pt x="10240" y="10735"/>
                    </a:lnTo>
                    <a:cubicBezTo>
                      <a:pt x="9114" y="11825"/>
                      <a:pt x="9114" y="11825"/>
                      <a:pt x="6827" y="11825"/>
                    </a:cubicBezTo>
                    <a:lnTo>
                      <a:pt x="6827" y="9678"/>
                    </a:lnTo>
                    <a:lnTo>
                      <a:pt x="3413" y="9678"/>
                    </a:lnTo>
                    <a:lnTo>
                      <a:pt x="3413" y="11825"/>
                    </a:lnTo>
                    <a:cubicBezTo>
                      <a:pt x="1195" y="11825"/>
                      <a:pt x="1195" y="11825"/>
                      <a:pt x="0" y="10735"/>
                    </a:cubicBezTo>
                    <a:lnTo>
                      <a:pt x="4472" y="0"/>
                    </a:lnTo>
                    <a:lnTo>
                      <a:pt x="7885" y="0"/>
                    </a:lnTo>
                    <a:moveTo>
                      <a:pt x="5666" y="3203"/>
                    </a:moveTo>
                    <a:lnTo>
                      <a:pt x="4540" y="7531"/>
                    </a:lnTo>
                    <a:lnTo>
                      <a:pt x="6793" y="7531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Graphic 204">
                <a:extLst>
                  <a:ext uri="{FF2B5EF4-FFF2-40B4-BE49-F238E27FC236}">
                    <a16:creationId xmlns:a16="http://schemas.microsoft.com/office/drawing/2014/main" id="{BC87E393-8487-E245-B190-12F1A2F1BE21}"/>
                  </a:ext>
                </a:extLst>
              </p:cNvPr>
              <p:cNvSpPr/>
              <p:nvPr/>
            </p:nvSpPr>
            <p:spPr>
              <a:xfrm>
                <a:off x="11021894" y="2886423"/>
                <a:ext cx="10717" cy="11825"/>
              </a:xfrm>
              <a:custGeom>
                <a:avLst/>
                <a:gdLst>
                  <a:gd name="connsiteX0" fmla="*/ 9899 w 10717"/>
                  <a:gd name="connsiteY0" fmla="*/ 0 h 11825"/>
                  <a:gd name="connsiteX1" fmla="*/ 9899 w 10717"/>
                  <a:gd name="connsiteY1" fmla="*/ 2147 h 11825"/>
                  <a:gd name="connsiteX2" fmla="*/ 6656 w 10717"/>
                  <a:gd name="connsiteY2" fmla="*/ 2147 h 11825"/>
                  <a:gd name="connsiteX3" fmla="*/ 6656 w 10717"/>
                  <a:gd name="connsiteY3" fmla="*/ 11825 h 11825"/>
                  <a:gd name="connsiteX4" fmla="*/ 3413 w 10717"/>
                  <a:gd name="connsiteY4" fmla="*/ 11825 h 11825"/>
                  <a:gd name="connsiteX5" fmla="*/ 4506 w 10717"/>
                  <a:gd name="connsiteY5" fmla="*/ 2147 h 11825"/>
                  <a:gd name="connsiteX6" fmla="*/ 1092 w 10717"/>
                  <a:gd name="connsiteY6" fmla="*/ 2147 h 11825"/>
                  <a:gd name="connsiteX7" fmla="*/ 0 w 10717"/>
                  <a:gd name="connsiteY7" fmla="*/ 0 h 1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17" h="11825">
                    <a:moveTo>
                      <a:pt x="9899" y="0"/>
                    </a:moveTo>
                    <a:cubicBezTo>
                      <a:pt x="10991" y="1056"/>
                      <a:pt x="10991" y="1056"/>
                      <a:pt x="9899" y="2147"/>
                    </a:cubicBezTo>
                    <a:lnTo>
                      <a:pt x="6656" y="2147"/>
                    </a:lnTo>
                    <a:lnTo>
                      <a:pt x="6656" y="11825"/>
                    </a:lnTo>
                    <a:lnTo>
                      <a:pt x="3413" y="11825"/>
                    </a:lnTo>
                    <a:lnTo>
                      <a:pt x="4506" y="2147"/>
                    </a:lnTo>
                    <a:lnTo>
                      <a:pt x="1092" y="2147"/>
                    </a:lnTo>
                    <a:cubicBezTo>
                      <a:pt x="0" y="1056"/>
                      <a:pt x="0" y="105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Graphic 204">
                <a:extLst>
                  <a:ext uri="{FF2B5EF4-FFF2-40B4-BE49-F238E27FC236}">
                    <a16:creationId xmlns:a16="http://schemas.microsoft.com/office/drawing/2014/main" id="{CD9708AF-2D31-0542-8CAD-420AF8F539BF}"/>
                  </a:ext>
                </a:extLst>
              </p:cNvPr>
              <p:cNvSpPr/>
              <p:nvPr/>
            </p:nvSpPr>
            <p:spPr>
              <a:xfrm>
                <a:off x="11034694" y="2884106"/>
                <a:ext cx="3106" cy="15165"/>
              </a:xfrm>
              <a:custGeom>
                <a:avLst/>
                <a:gdLst>
                  <a:gd name="connsiteX0" fmla="*/ 0 w 3106"/>
                  <a:gd name="connsiteY0" fmla="*/ 0 h 15165"/>
                  <a:gd name="connsiteX1" fmla="*/ 0 w 3106"/>
                  <a:gd name="connsiteY1" fmla="*/ 15165 h 15165"/>
                  <a:gd name="connsiteX2" fmla="*/ 2082 w 3106"/>
                  <a:gd name="connsiteY2" fmla="*/ 15165 h 15165"/>
                  <a:gd name="connsiteX3" fmla="*/ 3106 w 3106"/>
                  <a:gd name="connsiteY3" fmla="*/ 0 h 15165"/>
                  <a:gd name="connsiteX4" fmla="*/ 0 w 3106"/>
                  <a:gd name="connsiteY4" fmla="*/ 0 h 1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" h="15165">
                    <a:moveTo>
                      <a:pt x="0" y="0"/>
                    </a:moveTo>
                    <a:lnTo>
                      <a:pt x="0" y="15165"/>
                    </a:lnTo>
                    <a:lnTo>
                      <a:pt x="2082" y="15165"/>
                    </a:lnTo>
                    <a:lnTo>
                      <a:pt x="3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Graphic 204">
                <a:extLst>
                  <a:ext uri="{FF2B5EF4-FFF2-40B4-BE49-F238E27FC236}">
                    <a16:creationId xmlns:a16="http://schemas.microsoft.com/office/drawing/2014/main" id="{0190BA4E-68B5-9C46-A766-EAA48F8DFA98}"/>
                  </a:ext>
                </a:extLst>
              </p:cNvPr>
              <p:cNvSpPr/>
              <p:nvPr/>
            </p:nvSpPr>
            <p:spPr>
              <a:xfrm>
                <a:off x="11040084" y="2886351"/>
                <a:ext cx="10251" cy="11926"/>
              </a:xfrm>
              <a:custGeom>
                <a:avLst/>
                <a:gdLst>
                  <a:gd name="connsiteX0" fmla="*/ 4338 w 10251"/>
                  <a:gd name="connsiteY0" fmla="*/ 38 h 11926"/>
                  <a:gd name="connsiteX1" fmla="*/ 8673 w 10251"/>
                  <a:gd name="connsiteY1" fmla="*/ 1129 h 11926"/>
                  <a:gd name="connsiteX2" fmla="*/ 9766 w 10251"/>
                  <a:gd name="connsiteY2" fmla="*/ 4366 h 11926"/>
                  <a:gd name="connsiteX3" fmla="*/ 9766 w 10251"/>
                  <a:gd name="connsiteY3" fmla="*/ 8660 h 11926"/>
                  <a:gd name="connsiteX4" fmla="*/ 5431 w 10251"/>
                  <a:gd name="connsiteY4" fmla="*/ 11898 h 11926"/>
                  <a:gd name="connsiteX5" fmla="*/ 2188 w 10251"/>
                  <a:gd name="connsiteY5" fmla="*/ 10807 h 11926"/>
                  <a:gd name="connsiteX6" fmla="*/ 38 w 10251"/>
                  <a:gd name="connsiteY6" fmla="*/ 6513 h 11926"/>
                  <a:gd name="connsiteX7" fmla="*/ 1096 w 10251"/>
                  <a:gd name="connsiteY7" fmla="*/ 2219 h 11926"/>
                  <a:gd name="connsiteX8" fmla="*/ 4509 w 10251"/>
                  <a:gd name="connsiteY8" fmla="*/ 38 h 11926"/>
                  <a:gd name="connsiteX9" fmla="*/ 4509 w 10251"/>
                  <a:gd name="connsiteY9" fmla="*/ 2219 h 11926"/>
                  <a:gd name="connsiteX10" fmla="*/ 3451 w 10251"/>
                  <a:gd name="connsiteY10" fmla="*/ 4366 h 11926"/>
                  <a:gd name="connsiteX11" fmla="*/ 2359 w 10251"/>
                  <a:gd name="connsiteY11" fmla="*/ 6513 h 11926"/>
                  <a:gd name="connsiteX12" fmla="*/ 3451 w 10251"/>
                  <a:gd name="connsiteY12" fmla="*/ 8660 h 11926"/>
                  <a:gd name="connsiteX13" fmla="*/ 5601 w 10251"/>
                  <a:gd name="connsiteY13" fmla="*/ 8660 h 11926"/>
                  <a:gd name="connsiteX14" fmla="*/ 7786 w 10251"/>
                  <a:gd name="connsiteY14" fmla="*/ 7604 h 11926"/>
                  <a:gd name="connsiteX15" fmla="*/ 7786 w 10251"/>
                  <a:gd name="connsiteY15" fmla="*/ 5422 h 11926"/>
                  <a:gd name="connsiteX16" fmla="*/ 6694 w 10251"/>
                  <a:gd name="connsiteY16" fmla="*/ 3276 h 11926"/>
                  <a:gd name="connsiteX17" fmla="*/ 4509 w 10251"/>
                  <a:gd name="connsiteY17" fmla="*/ 2219 h 1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251" h="11926">
                    <a:moveTo>
                      <a:pt x="4338" y="38"/>
                    </a:moveTo>
                    <a:cubicBezTo>
                      <a:pt x="5868" y="-129"/>
                      <a:pt x="7407" y="258"/>
                      <a:pt x="8673" y="1129"/>
                    </a:cubicBezTo>
                    <a:cubicBezTo>
                      <a:pt x="9766" y="1129"/>
                      <a:pt x="9766" y="3276"/>
                      <a:pt x="9766" y="4366"/>
                    </a:cubicBezTo>
                    <a:cubicBezTo>
                      <a:pt x="10858" y="6513"/>
                      <a:pt x="9766" y="7604"/>
                      <a:pt x="9766" y="8660"/>
                    </a:cubicBezTo>
                    <a:cubicBezTo>
                      <a:pt x="8673" y="10807"/>
                      <a:pt x="7615" y="10807"/>
                      <a:pt x="5431" y="11898"/>
                    </a:cubicBezTo>
                    <a:cubicBezTo>
                      <a:pt x="4239" y="12043"/>
                      <a:pt x="3048" y="11642"/>
                      <a:pt x="2188" y="10807"/>
                    </a:cubicBezTo>
                    <a:cubicBezTo>
                      <a:pt x="850" y="9781"/>
                      <a:pt x="55" y="8198"/>
                      <a:pt x="38" y="6513"/>
                    </a:cubicBezTo>
                    <a:cubicBezTo>
                      <a:pt x="-126" y="5002"/>
                      <a:pt x="249" y="3482"/>
                      <a:pt x="1096" y="2219"/>
                    </a:cubicBezTo>
                    <a:cubicBezTo>
                      <a:pt x="2188" y="1129"/>
                      <a:pt x="3280" y="38"/>
                      <a:pt x="4509" y="38"/>
                    </a:cubicBezTo>
                    <a:moveTo>
                      <a:pt x="4509" y="2219"/>
                    </a:moveTo>
                    <a:cubicBezTo>
                      <a:pt x="4509" y="3276"/>
                      <a:pt x="3451" y="3276"/>
                      <a:pt x="3451" y="4366"/>
                    </a:cubicBezTo>
                    <a:cubicBezTo>
                      <a:pt x="2359" y="4366"/>
                      <a:pt x="2359" y="5422"/>
                      <a:pt x="2359" y="6513"/>
                    </a:cubicBezTo>
                    <a:cubicBezTo>
                      <a:pt x="2359" y="7604"/>
                      <a:pt x="3451" y="7604"/>
                      <a:pt x="3451" y="8660"/>
                    </a:cubicBezTo>
                    <a:lnTo>
                      <a:pt x="5601" y="8660"/>
                    </a:lnTo>
                    <a:cubicBezTo>
                      <a:pt x="6694" y="8660"/>
                      <a:pt x="6694" y="8660"/>
                      <a:pt x="7786" y="7604"/>
                    </a:cubicBezTo>
                    <a:lnTo>
                      <a:pt x="7786" y="5422"/>
                    </a:lnTo>
                    <a:cubicBezTo>
                      <a:pt x="7786" y="4366"/>
                      <a:pt x="7786" y="3276"/>
                      <a:pt x="6694" y="3276"/>
                    </a:cubicBezTo>
                    <a:cubicBezTo>
                      <a:pt x="6100" y="2698"/>
                      <a:pt x="5332" y="2327"/>
                      <a:pt x="4509" y="2219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Graphic 204">
                <a:extLst>
                  <a:ext uri="{FF2B5EF4-FFF2-40B4-BE49-F238E27FC236}">
                    <a16:creationId xmlns:a16="http://schemas.microsoft.com/office/drawing/2014/main" id="{4B689F2D-F64C-0C4E-B9BD-BF950FA871E1}"/>
                  </a:ext>
                </a:extLst>
              </p:cNvPr>
              <p:cNvSpPr/>
              <p:nvPr/>
            </p:nvSpPr>
            <p:spPr>
              <a:xfrm>
                <a:off x="11010322" y="2871224"/>
                <a:ext cx="7099" cy="12098"/>
              </a:xfrm>
              <a:custGeom>
                <a:avLst/>
                <a:gdLst>
                  <a:gd name="connsiteX0" fmla="*/ 7100 w 7099"/>
                  <a:gd name="connsiteY0" fmla="*/ 0 h 12098"/>
                  <a:gd name="connsiteX1" fmla="*/ 7100 w 7099"/>
                  <a:gd name="connsiteY1" fmla="*/ 2181 h 12098"/>
                  <a:gd name="connsiteX2" fmla="*/ 2970 w 7099"/>
                  <a:gd name="connsiteY2" fmla="*/ 2181 h 12098"/>
                  <a:gd name="connsiteX3" fmla="*/ 2970 w 7099"/>
                  <a:gd name="connsiteY3" fmla="*/ 4396 h 12098"/>
                  <a:gd name="connsiteX4" fmla="*/ 6178 w 7099"/>
                  <a:gd name="connsiteY4" fmla="*/ 4396 h 12098"/>
                  <a:gd name="connsiteX5" fmla="*/ 6178 w 7099"/>
                  <a:gd name="connsiteY5" fmla="*/ 6611 h 12098"/>
                  <a:gd name="connsiteX6" fmla="*/ 3072 w 7099"/>
                  <a:gd name="connsiteY6" fmla="*/ 6611 h 12098"/>
                  <a:gd name="connsiteX7" fmla="*/ 2048 w 7099"/>
                  <a:gd name="connsiteY7" fmla="*/ 8792 h 12098"/>
                  <a:gd name="connsiteX8" fmla="*/ 6178 w 7099"/>
                  <a:gd name="connsiteY8" fmla="*/ 8792 h 12098"/>
                  <a:gd name="connsiteX9" fmla="*/ 6178 w 7099"/>
                  <a:gd name="connsiteY9" fmla="*/ 11008 h 12098"/>
                  <a:gd name="connsiteX10" fmla="*/ 1024 w 7099"/>
                  <a:gd name="connsiteY10" fmla="*/ 12098 h 12098"/>
                  <a:gd name="connsiteX11" fmla="*/ 0 w 7099"/>
                  <a:gd name="connsiteY11" fmla="*/ 11008 h 12098"/>
                  <a:gd name="connsiteX12" fmla="*/ 1024 w 7099"/>
                  <a:gd name="connsiteY12" fmla="*/ 0 h 12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99" h="12098">
                    <a:moveTo>
                      <a:pt x="7100" y="0"/>
                    </a:moveTo>
                    <a:lnTo>
                      <a:pt x="7100" y="2181"/>
                    </a:lnTo>
                    <a:lnTo>
                      <a:pt x="2970" y="2181"/>
                    </a:lnTo>
                    <a:lnTo>
                      <a:pt x="2970" y="4396"/>
                    </a:lnTo>
                    <a:lnTo>
                      <a:pt x="6178" y="4396"/>
                    </a:lnTo>
                    <a:lnTo>
                      <a:pt x="6178" y="6611"/>
                    </a:lnTo>
                    <a:lnTo>
                      <a:pt x="3072" y="6611"/>
                    </a:lnTo>
                    <a:lnTo>
                      <a:pt x="2048" y="8792"/>
                    </a:lnTo>
                    <a:lnTo>
                      <a:pt x="6178" y="8792"/>
                    </a:lnTo>
                    <a:cubicBezTo>
                      <a:pt x="6755" y="9418"/>
                      <a:pt x="6755" y="10382"/>
                      <a:pt x="6178" y="11008"/>
                    </a:cubicBezTo>
                    <a:lnTo>
                      <a:pt x="1024" y="12098"/>
                    </a:lnTo>
                    <a:cubicBezTo>
                      <a:pt x="0" y="12098"/>
                      <a:pt x="0" y="11008"/>
                      <a:pt x="0" y="11008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Graphic 204">
                <a:extLst>
                  <a:ext uri="{FF2B5EF4-FFF2-40B4-BE49-F238E27FC236}">
                    <a16:creationId xmlns:a16="http://schemas.microsoft.com/office/drawing/2014/main" id="{997931E4-1210-5842-875C-43AA3F00A756}"/>
                  </a:ext>
                </a:extLst>
              </p:cNvPr>
              <p:cNvSpPr/>
              <p:nvPr/>
            </p:nvSpPr>
            <p:spPr>
              <a:xfrm>
                <a:off x="11051965" y="2886423"/>
                <a:ext cx="7748" cy="11825"/>
              </a:xfrm>
              <a:custGeom>
                <a:avLst/>
                <a:gdLst>
                  <a:gd name="connsiteX0" fmla="*/ 7748 w 7748"/>
                  <a:gd name="connsiteY0" fmla="*/ 0 h 11825"/>
                  <a:gd name="connsiteX1" fmla="*/ 5530 w 7748"/>
                  <a:gd name="connsiteY1" fmla="*/ 0 h 11825"/>
                  <a:gd name="connsiteX2" fmla="*/ 5530 w 7748"/>
                  <a:gd name="connsiteY2" fmla="*/ 5350 h 11825"/>
                  <a:gd name="connsiteX3" fmla="*/ 3311 w 7748"/>
                  <a:gd name="connsiteY3" fmla="*/ 0 h 11825"/>
                  <a:gd name="connsiteX4" fmla="*/ 1092 w 7748"/>
                  <a:gd name="connsiteY4" fmla="*/ 0 h 11825"/>
                  <a:gd name="connsiteX5" fmla="*/ 0 w 7748"/>
                  <a:gd name="connsiteY5" fmla="*/ 11825 h 11825"/>
                  <a:gd name="connsiteX6" fmla="*/ 2219 w 7748"/>
                  <a:gd name="connsiteY6" fmla="*/ 11825 h 11825"/>
                  <a:gd name="connsiteX7" fmla="*/ 3311 w 7748"/>
                  <a:gd name="connsiteY7" fmla="*/ 4294 h 11825"/>
                  <a:gd name="connsiteX8" fmla="*/ 3311 w 7748"/>
                  <a:gd name="connsiteY8" fmla="*/ 5350 h 11825"/>
                  <a:gd name="connsiteX9" fmla="*/ 4403 w 7748"/>
                  <a:gd name="connsiteY9" fmla="*/ 6441 h 11825"/>
                  <a:gd name="connsiteX10" fmla="*/ 5530 w 7748"/>
                  <a:gd name="connsiteY10" fmla="*/ 8588 h 11825"/>
                  <a:gd name="connsiteX11" fmla="*/ 7748 w 7748"/>
                  <a:gd name="connsiteY11" fmla="*/ 8588 h 11825"/>
                  <a:gd name="connsiteX12" fmla="*/ 7748 w 7748"/>
                  <a:gd name="connsiteY12" fmla="*/ 5350 h 11825"/>
                  <a:gd name="connsiteX13" fmla="*/ 7748 w 7748"/>
                  <a:gd name="connsiteY13" fmla="*/ 0 h 1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8" h="11825">
                    <a:moveTo>
                      <a:pt x="7748" y="0"/>
                    </a:moveTo>
                    <a:lnTo>
                      <a:pt x="5530" y="0"/>
                    </a:lnTo>
                    <a:lnTo>
                      <a:pt x="5530" y="5350"/>
                    </a:lnTo>
                    <a:lnTo>
                      <a:pt x="3311" y="0"/>
                    </a:lnTo>
                    <a:lnTo>
                      <a:pt x="1092" y="0"/>
                    </a:lnTo>
                    <a:lnTo>
                      <a:pt x="0" y="11825"/>
                    </a:lnTo>
                    <a:lnTo>
                      <a:pt x="2219" y="11825"/>
                    </a:lnTo>
                    <a:lnTo>
                      <a:pt x="3311" y="4294"/>
                    </a:lnTo>
                    <a:lnTo>
                      <a:pt x="3311" y="5350"/>
                    </a:lnTo>
                    <a:lnTo>
                      <a:pt x="4403" y="6441"/>
                    </a:lnTo>
                    <a:lnTo>
                      <a:pt x="5530" y="8588"/>
                    </a:lnTo>
                    <a:lnTo>
                      <a:pt x="7748" y="8588"/>
                    </a:lnTo>
                    <a:lnTo>
                      <a:pt x="7748" y="5350"/>
                    </a:lnTo>
                    <a:lnTo>
                      <a:pt x="7748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Graphic 204">
                <a:extLst>
                  <a:ext uri="{FF2B5EF4-FFF2-40B4-BE49-F238E27FC236}">
                    <a16:creationId xmlns:a16="http://schemas.microsoft.com/office/drawing/2014/main" id="{7385E6EE-6F53-E041-AD63-D48F712AE271}"/>
                  </a:ext>
                </a:extLst>
              </p:cNvPr>
              <p:cNvSpPr/>
              <p:nvPr/>
            </p:nvSpPr>
            <p:spPr>
              <a:xfrm>
                <a:off x="11062786" y="2881789"/>
                <a:ext cx="5427" cy="6406"/>
              </a:xfrm>
              <a:custGeom>
                <a:avLst/>
                <a:gdLst>
                  <a:gd name="connsiteX0" fmla="*/ 3243 w 5427"/>
                  <a:gd name="connsiteY0" fmla="*/ 2147 h 6406"/>
                  <a:gd name="connsiteX1" fmla="*/ 2185 w 5427"/>
                  <a:gd name="connsiteY1" fmla="*/ 1091 h 6406"/>
                  <a:gd name="connsiteX2" fmla="*/ 2185 w 5427"/>
                  <a:gd name="connsiteY2" fmla="*/ 1056 h 6406"/>
                  <a:gd name="connsiteX3" fmla="*/ 3243 w 5427"/>
                  <a:gd name="connsiteY3" fmla="*/ 1056 h 6406"/>
                  <a:gd name="connsiteX4" fmla="*/ 4335 w 5427"/>
                  <a:gd name="connsiteY4" fmla="*/ 2147 h 6406"/>
                  <a:gd name="connsiteX5" fmla="*/ 5427 w 5427"/>
                  <a:gd name="connsiteY5" fmla="*/ 0 h 6406"/>
                  <a:gd name="connsiteX6" fmla="*/ 1092 w 5427"/>
                  <a:gd name="connsiteY6" fmla="*/ 0 h 6406"/>
                  <a:gd name="connsiteX7" fmla="*/ 0 w 5427"/>
                  <a:gd name="connsiteY7" fmla="*/ 1056 h 6406"/>
                  <a:gd name="connsiteX8" fmla="*/ 2185 w 5427"/>
                  <a:gd name="connsiteY8" fmla="*/ 3203 h 6406"/>
                  <a:gd name="connsiteX9" fmla="*/ 3243 w 5427"/>
                  <a:gd name="connsiteY9" fmla="*/ 4260 h 6406"/>
                  <a:gd name="connsiteX10" fmla="*/ 1092 w 5427"/>
                  <a:gd name="connsiteY10" fmla="*/ 4260 h 6406"/>
                  <a:gd name="connsiteX11" fmla="*/ 1092 w 5427"/>
                  <a:gd name="connsiteY11" fmla="*/ 4260 h 6406"/>
                  <a:gd name="connsiteX12" fmla="*/ 0 w 5427"/>
                  <a:gd name="connsiteY12" fmla="*/ 5350 h 6406"/>
                  <a:gd name="connsiteX13" fmla="*/ 2185 w 5427"/>
                  <a:gd name="connsiteY13" fmla="*/ 6407 h 6406"/>
                  <a:gd name="connsiteX14" fmla="*/ 4335 w 5427"/>
                  <a:gd name="connsiteY14" fmla="*/ 6407 h 6406"/>
                  <a:gd name="connsiteX15" fmla="*/ 5427 w 5427"/>
                  <a:gd name="connsiteY15" fmla="*/ 4260 h 6406"/>
                  <a:gd name="connsiteX16" fmla="*/ 4369 w 5427"/>
                  <a:gd name="connsiteY16" fmla="*/ 3203 h 6406"/>
                  <a:gd name="connsiteX17" fmla="*/ 4335 w 5427"/>
                  <a:gd name="connsiteY17" fmla="*/ 3203 h 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27" h="6406">
                    <a:moveTo>
                      <a:pt x="3243" y="2147"/>
                    </a:moveTo>
                    <a:cubicBezTo>
                      <a:pt x="2659" y="2147"/>
                      <a:pt x="2185" y="1675"/>
                      <a:pt x="2185" y="1091"/>
                    </a:cubicBezTo>
                    <a:cubicBezTo>
                      <a:pt x="2185" y="1080"/>
                      <a:pt x="2185" y="1068"/>
                      <a:pt x="2185" y="1056"/>
                    </a:cubicBezTo>
                    <a:lnTo>
                      <a:pt x="3243" y="1056"/>
                    </a:lnTo>
                    <a:lnTo>
                      <a:pt x="4335" y="2147"/>
                    </a:lnTo>
                    <a:cubicBezTo>
                      <a:pt x="5427" y="1056"/>
                      <a:pt x="5427" y="1056"/>
                      <a:pt x="5427" y="0"/>
                    </a:cubicBezTo>
                    <a:lnTo>
                      <a:pt x="1092" y="0"/>
                    </a:lnTo>
                    <a:cubicBezTo>
                      <a:pt x="1092" y="1056"/>
                      <a:pt x="1092" y="1056"/>
                      <a:pt x="0" y="1056"/>
                    </a:cubicBezTo>
                    <a:cubicBezTo>
                      <a:pt x="1092" y="2147"/>
                      <a:pt x="1092" y="3203"/>
                      <a:pt x="2185" y="3203"/>
                    </a:cubicBezTo>
                    <a:lnTo>
                      <a:pt x="3243" y="4260"/>
                    </a:lnTo>
                    <a:lnTo>
                      <a:pt x="1092" y="4260"/>
                    </a:lnTo>
                    <a:lnTo>
                      <a:pt x="1092" y="4260"/>
                    </a:lnTo>
                    <a:cubicBezTo>
                      <a:pt x="0" y="4260"/>
                      <a:pt x="0" y="4260"/>
                      <a:pt x="0" y="5350"/>
                    </a:cubicBezTo>
                    <a:cubicBezTo>
                      <a:pt x="573" y="5958"/>
                      <a:pt x="1352" y="6334"/>
                      <a:pt x="2185" y="6407"/>
                    </a:cubicBezTo>
                    <a:lnTo>
                      <a:pt x="4335" y="6407"/>
                    </a:lnTo>
                    <a:cubicBezTo>
                      <a:pt x="4335" y="5350"/>
                      <a:pt x="5427" y="5350"/>
                      <a:pt x="5427" y="4260"/>
                    </a:cubicBezTo>
                    <a:cubicBezTo>
                      <a:pt x="5427" y="3676"/>
                      <a:pt x="4953" y="3203"/>
                      <a:pt x="4369" y="3203"/>
                    </a:cubicBezTo>
                    <a:cubicBezTo>
                      <a:pt x="4359" y="3203"/>
                      <a:pt x="4345" y="3203"/>
                      <a:pt x="4335" y="32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Graphic 204">
                <a:extLst>
                  <a:ext uri="{FF2B5EF4-FFF2-40B4-BE49-F238E27FC236}">
                    <a16:creationId xmlns:a16="http://schemas.microsoft.com/office/drawing/2014/main" id="{830CBA4F-CE98-9147-A22B-201596B67807}"/>
                  </a:ext>
                </a:extLst>
              </p:cNvPr>
              <p:cNvSpPr/>
              <p:nvPr/>
            </p:nvSpPr>
            <p:spPr>
              <a:xfrm>
                <a:off x="10431416" y="3257274"/>
                <a:ext cx="350313" cy="26990"/>
              </a:xfrm>
              <a:custGeom>
                <a:avLst/>
                <a:gdLst>
                  <a:gd name="connsiteX0" fmla="*/ 6758 w 350313"/>
                  <a:gd name="connsiteY0" fmla="*/ 14756 h 26990"/>
                  <a:gd name="connsiteX1" fmla="*/ 4369 w 350313"/>
                  <a:gd name="connsiteY1" fmla="*/ 14756 h 26990"/>
                  <a:gd name="connsiteX2" fmla="*/ 4369 w 350313"/>
                  <a:gd name="connsiteY2" fmla="*/ 21572 h 26990"/>
                  <a:gd name="connsiteX3" fmla="*/ 0 w 350313"/>
                  <a:gd name="connsiteY3" fmla="*/ 21572 h 26990"/>
                  <a:gd name="connsiteX4" fmla="*/ 0 w 350313"/>
                  <a:gd name="connsiteY4" fmla="*/ 2453 h 26990"/>
                  <a:gd name="connsiteX5" fmla="*/ 6827 w 350313"/>
                  <a:gd name="connsiteY5" fmla="*/ 2453 h 26990"/>
                  <a:gd name="connsiteX6" fmla="*/ 14268 w 350313"/>
                  <a:gd name="connsiteY6" fmla="*/ 8451 h 26990"/>
                  <a:gd name="connsiteX7" fmla="*/ 10855 w 350313"/>
                  <a:gd name="connsiteY7" fmla="*/ 14006 h 26990"/>
                  <a:gd name="connsiteX8" fmla="*/ 15224 w 350313"/>
                  <a:gd name="connsiteY8" fmla="*/ 21674 h 26990"/>
                  <a:gd name="connsiteX9" fmla="*/ 10411 w 350313"/>
                  <a:gd name="connsiteY9" fmla="*/ 21674 h 26990"/>
                  <a:gd name="connsiteX10" fmla="*/ 6588 w 350313"/>
                  <a:gd name="connsiteY10" fmla="*/ 11348 h 26990"/>
                  <a:gd name="connsiteX11" fmla="*/ 10001 w 350313"/>
                  <a:gd name="connsiteY11" fmla="*/ 8485 h 26990"/>
                  <a:gd name="connsiteX12" fmla="*/ 6588 w 350313"/>
                  <a:gd name="connsiteY12" fmla="*/ 5963 h 26990"/>
                  <a:gd name="connsiteX13" fmla="*/ 4369 w 350313"/>
                  <a:gd name="connsiteY13" fmla="*/ 5963 h 26990"/>
                  <a:gd name="connsiteX14" fmla="*/ 4369 w 350313"/>
                  <a:gd name="connsiteY14" fmla="*/ 11348 h 26990"/>
                  <a:gd name="connsiteX15" fmla="*/ 16828 w 350313"/>
                  <a:gd name="connsiteY15" fmla="*/ 17652 h 26990"/>
                  <a:gd name="connsiteX16" fmla="*/ 25088 w 350313"/>
                  <a:gd name="connsiteY16" fmla="*/ 12302 h 26990"/>
                  <a:gd name="connsiteX17" fmla="*/ 23129 w 350313"/>
                  <a:gd name="connsiteY17" fmla="*/ 10172 h 26990"/>
                  <a:gd name="connsiteX18" fmla="*/ 22767 w 350313"/>
                  <a:gd name="connsiteY18" fmla="*/ 10189 h 26990"/>
                  <a:gd name="connsiteX19" fmla="*/ 18876 w 350313"/>
                  <a:gd name="connsiteY19" fmla="*/ 11518 h 26990"/>
                  <a:gd name="connsiteX20" fmla="*/ 17340 w 350313"/>
                  <a:gd name="connsiteY20" fmla="*/ 8655 h 26990"/>
                  <a:gd name="connsiteX21" fmla="*/ 23586 w 350313"/>
                  <a:gd name="connsiteY21" fmla="*/ 6747 h 26990"/>
                  <a:gd name="connsiteX22" fmla="*/ 29423 w 350313"/>
                  <a:gd name="connsiteY22" fmla="*/ 13358 h 26990"/>
                  <a:gd name="connsiteX23" fmla="*/ 29423 w 350313"/>
                  <a:gd name="connsiteY23" fmla="*/ 21708 h 26990"/>
                  <a:gd name="connsiteX24" fmla="*/ 26010 w 350313"/>
                  <a:gd name="connsiteY24" fmla="*/ 21708 h 26990"/>
                  <a:gd name="connsiteX25" fmla="*/ 25703 w 350313"/>
                  <a:gd name="connsiteY25" fmla="*/ 20208 h 26990"/>
                  <a:gd name="connsiteX26" fmla="*/ 25703 w 350313"/>
                  <a:gd name="connsiteY26" fmla="*/ 20208 h 26990"/>
                  <a:gd name="connsiteX27" fmla="*/ 21436 w 350313"/>
                  <a:gd name="connsiteY27" fmla="*/ 22083 h 26990"/>
                  <a:gd name="connsiteX28" fmla="*/ 16838 w 350313"/>
                  <a:gd name="connsiteY28" fmla="*/ 18331 h 26990"/>
                  <a:gd name="connsiteX29" fmla="*/ 16828 w 350313"/>
                  <a:gd name="connsiteY29" fmla="*/ 17618 h 26990"/>
                  <a:gd name="connsiteX30" fmla="*/ 25088 w 350313"/>
                  <a:gd name="connsiteY30" fmla="*/ 17482 h 26990"/>
                  <a:gd name="connsiteX31" fmla="*/ 25088 w 350313"/>
                  <a:gd name="connsiteY31" fmla="*/ 14926 h 26990"/>
                  <a:gd name="connsiteX32" fmla="*/ 20992 w 350313"/>
                  <a:gd name="connsiteY32" fmla="*/ 17312 h 26990"/>
                  <a:gd name="connsiteX33" fmla="*/ 22665 w 350313"/>
                  <a:gd name="connsiteY33" fmla="*/ 18709 h 26990"/>
                  <a:gd name="connsiteX34" fmla="*/ 25088 w 350313"/>
                  <a:gd name="connsiteY34" fmla="*/ 17448 h 26990"/>
                  <a:gd name="connsiteX35" fmla="*/ 33041 w 350313"/>
                  <a:gd name="connsiteY35" fmla="*/ 7258 h 26990"/>
                  <a:gd name="connsiteX36" fmla="*/ 36455 w 350313"/>
                  <a:gd name="connsiteY36" fmla="*/ 7258 h 26990"/>
                  <a:gd name="connsiteX37" fmla="*/ 36762 w 350313"/>
                  <a:gd name="connsiteY37" fmla="*/ 8690 h 26990"/>
                  <a:gd name="connsiteX38" fmla="*/ 36762 w 350313"/>
                  <a:gd name="connsiteY38" fmla="*/ 8690 h 26990"/>
                  <a:gd name="connsiteX39" fmla="*/ 40926 w 350313"/>
                  <a:gd name="connsiteY39" fmla="*/ 6917 h 26990"/>
                  <a:gd name="connsiteX40" fmla="*/ 46661 w 350313"/>
                  <a:gd name="connsiteY40" fmla="*/ 14347 h 26990"/>
                  <a:gd name="connsiteX41" fmla="*/ 40483 w 350313"/>
                  <a:gd name="connsiteY41" fmla="*/ 22253 h 26990"/>
                  <a:gd name="connsiteX42" fmla="*/ 37069 w 350313"/>
                  <a:gd name="connsiteY42" fmla="*/ 20720 h 26990"/>
                  <a:gd name="connsiteX43" fmla="*/ 37069 w 350313"/>
                  <a:gd name="connsiteY43" fmla="*/ 23037 h 26990"/>
                  <a:gd name="connsiteX44" fmla="*/ 37069 w 350313"/>
                  <a:gd name="connsiteY44" fmla="*/ 26990 h 26990"/>
                  <a:gd name="connsiteX45" fmla="*/ 33041 w 350313"/>
                  <a:gd name="connsiteY45" fmla="*/ 26990 h 26990"/>
                  <a:gd name="connsiteX46" fmla="*/ 42360 w 350313"/>
                  <a:gd name="connsiteY46" fmla="*/ 14176 h 26990"/>
                  <a:gd name="connsiteX47" fmla="*/ 39800 w 350313"/>
                  <a:gd name="connsiteY47" fmla="*/ 10257 h 26990"/>
                  <a:gd name="connsiteX48" fmla="*/ 37274 w 350313"/>
                  <a:gd name="connsiteY48" fmla="*/ 11552 h 26990"/>
                  <a:gd name="connsiteX49" fmla="*/ 37274 w 350313"/>
                  <a:gd name="connsiteY49" fmla="*/ 17550 h 26990"/>
                  <a:gd name="connsiteX50" fmla="*/ 39629 w 350313"/>
                  <a:gd name="connsiteY50" fmla="*/ 18504 h 26990"/>
                  <a:gd name="connsiteX51" fmla="*/ 42360 w 350313"/>
                  <a:gd name="connsiteY51" fmla="*/ 14176 h 26990"/>
                  <a:gd name="connsiteX52" fmla="*/ 49562 w 350313"/>
                  <a:gd name="connsiteY52" fmla="*/ 2623 h 26990"/>
                  <a:gd name="connsiteX53" fmla="*/ 51843 w 350313"/>
                  <a:gd name="connsiteY53" fmla="*/ 6 h 26990"/>
                  <a:gd name="connsiteX54" fmla="*/ 54465 w 350313"/>
                  <a:gd name="connsiteY54" fmla="*/ 2283 h 26990"/>
                  <a:gd name="connsiteX55" fmla="*/ 52185 w 350313"/>
                  <a:gd name="connsiteY55" fmla="*/ 4900 h 26990"/>
                  <a:gd name="connsiteX56" fmla="*/ 52020 w 350313"/>
                  <a:gd name="connsiteY56" fmla="*/ 4907 h 26990"/>
                  <a:gd name="connsiteX57" fmla="*/ 49667 w 350313"/>
                  <a:gd name="connsiteY57" fmla="*/ 2763 h 26990"/>
                  <a:gd name="connsiteX58" fmla="*/ 49664 w 350313"/>
                  <a:gd name="connsiteY58" fmla="*/ 2623 h 26990"/>
                  <a:gd name="connsiteX59" fmla="*/ 49835 w 350313"/>
                  <a:gd name="connsiteY59" fmla="*/ 7054 h 26990"/>
                  <a:gd name="connsiteX60" fmla="*/ 54307 w 350313"/>
                  <a:gd name="connsiteY60" fmla="*/ 7054 h 26990"/>
                  <a:gd name="connsiteX61" fmla="*/ 54307 w 350313"/>
                  <a:gd name="connsiteY61" fmla="*/ 21674 h 26990"/>
                  <a:gd name="connsiteX62" fmla="*/ 49938 w 350313"/>
                  <a:gd name="connsiteY62" fmla="*/ 21674 h 26990"/>
                  <a:gd name="connsiteX63" fmla="*/ 57242 w 350313"/>
                  <a:gd name="connsiteY63" fmla="*/ 14381 h 26990"/>
                  <a:gd name="connsiteX64" fmla="*/ 63122 w 350313"/>
                  <a:gd name="connsiteY64" fmla="*/ 6737 h 26990"/>
                  <a:gd name="connsiteX65" fmla="*/ 63318 w 350313"/>
                  <a:gd name="connsiteY65" fmla="*/ 6713 h 26990"/>
                  <a:gd name="connsiteX66" fmla="*/ 66731 w 350313"/>
                  <a:gd name="connsiteY66" fmla="*/ 8212 h 26990"/>
                  <a:gd name="connsiteX67" fmla="*/ 66731 w 350313"/>
                  <a:gd name="connsiteY67" fmla="*/ 5997 h 26990"/>
                  <a:gd name="connsiteX68" fmla="*/ 66731 w 350313"/>
                  <a:gd name="connsiteY68" fmla="*/ 1022 h 26990"/>
                  <a:gd name="connsiteX69" fmla="*/ 71066 w 350313"/>
                  <a:gd name="connsiteY69" fmla="*/ 1022 h 26990"/>
                  <a:gd name="connsiteX70" fmla="*/ 71066 w 350313"/>
                  <a:gd name="connsiteY70" fmla="*/ 21674 h 26990"/>
                  <a:gd name="connsiteX71" fmla="*/ 67653 w 350313"/>
                  <a:gd name="connsiteY71" fmla="*/ 21674 h 26990"/>
                  <a:gd name="connsiteX72" fmla="*/ 67346 w 350313"/>
                  <a:gd name="connsiteY72" fmla="*/ 20242 h 26990"/>
                  <a:gd name="connsiteX73" fmla="*/ 67346 w 350313"/>
                  <a:gd name="connsiteY73" fmla="*/ 20242 h 26990"/>
                  <a:gd name="connsiteX74" fmla="*/ 63454 w 350313"/>
                  <a:gd name="connsiteY74" fmla="*/ 22049 h 26990"/>
                  <a:gd name="connsiteX75" fmla="*/ 57345 w 350313"/>
                  <a:gd name="connsiteY75" fmla="*/ 14381 h 26990"/>
                  <a:gd name="connsiteX76" fmla="*/ 66765 w 350313"/>
                  <a:gd name="connsiteY76" fmla="*/ 17175 h 26990"/>
                  <a:gd name="connsiteX77" fmla="*/ 66765 w 350313"/>
                  <a:gd name="connsiteY77" fmla="*/ 11177 h 26990"/>
                  <a:gd name="connsiteX78" fmla="*/ 64342 w 350313"/>
                  <a:gd name="connsiteY78" fmla="*/ 10257 h 26990"/>
                  <a:gd name="connsiteX79" fmla="*/ 61680 w 350313"/>
                  <a:gd name="connsiteY79" fmla="*/ 14313 h 26990"/>
                  <a:gd name="connsiteX80" fmla="*/ 64376 w 350313"/>
                  <a:gd name="connsiteY80" fmla="*/ 18504 h 26990"/>
                  <a:gd name="connsiteX81" fmla="*/ 66868 w 350313"/>
                  <a:gd name="connsiteY81" fmla="*/ 17175 h 26990"/>
                  <a:gd name="connsiteX82" fmla="*/ 80419 w 350313"/>
                  <a:gd name="connsiteY82" fmla="*/ 6952 h 26990"/>
                  <a:gd name="connsiteX83" fmla="*/ 83832 w 350313"/>
                  <a:gd name="connsiteY83" fmla="*/ 6952 h 26990"/>
                  <a:gd name="connsiteX84" fmla="*/ 84139 w 350313"/>
                  <a:gd name="connsiteY84" fmla="*/ 8826 h 26990"/>
                  <a:gd name="connsiteX85" fmla="*/ 84139 w 350313"/>
                  <a:gd name="connsiteY85" fmla="*/ 8826 h 26990"/>
                  <a:gd name="connsiteX86" fmla="*/ 88577 w 350313"/>
                  <a:gd name="connsiteY86" fmla="*/ 6611 h 26990"/>
                  <a:gd name="connsiteX87" fmla="*/ 92605 w 350313"/>
                  <a:gd name="connsiteY87" fmla="*/ 9064 h 26990"/>
                  <a:gd name="connsiteX88" fmla="*/ 97213 w 350313"/>
                  <a:gd name="connsiteY88" fmla="*/ 6611 h 26990"/>
                  <a:gd name="connsiteX89" fmla="*/ 101787 w 350313"/>
                  <a:gd name="connsiteY89" fmla="*/ 12506 h 26990"/>
                  <a:gd name="connsiteX90" fmla="*/ 101787 w 350313"/>
                  <a:gd name="connsiteY90" fmla="*/ 21572 h 26990"/>
                  <a:gd name="connsiteX91" fmla="*/ 97725 w 350313"/>
                  <a:gd name="connsiteY91" fmla="*/ 21572 h 26990"/>
                  <a:gd name="connsiteX92" fmla="*/ 97725 w 350313"/>
                  <a:gd name="connsiteY92" fmla="*/ 13052 h 26990"/>
                  <a:gd name="connsiteX93" fmla="*/ 95916 w 350313"/>
                  <a:gd name="connsiteY93" fmla="*/ 10291 h 26990"/>
                  <a:gd name="connsiteX94" fmla="*/ 93424 w 350313"/>
                  <a:gd name="connsiteY94" fmla="*/ 11723 h 26990"/>
                  <a:gd name="connsiteX95" fmla="*/ 93424 w 350313"/>
                  <a:gd name="connsiteY95" fmla="*/ 21572 h 26990"/>
                  <a:gd name="connsiteX96" fmla="*/ 89089 w 350313"/>
                  <a:gd name="connsiteY96" fmla="*/ 21572 h 26990"/>
                  <a:gd name="connsiteX97" fmla="*/ 89089 w 350313"/>
                  <a:gd name="connsiteY97" fmla="*/ 13052 h 26990"/>
                  <a:gd name="connsiteX98" fmla="*/ 87280 w 350313"/>
                  <a:gd name="connsiteY98" fmla="*/ 10291 h 26990"/>
                  <a:gd name="connsiteX99" fmla="*/ 84788 w 350313"/>
                  <a:gd name="connsiteY99" fmla="*/ 11723 h 26990"/>
                  <a:gd name="connsiteX100" fmla="*/ 84788 w 350313"/>
                  <a:gd name="connsiteY100" fmla="*/ 21572 h 26990"/>
                  <a:gd name="connsiteX101" fmla="*/ 80419 w 350313"/>
                  <a:gd name="connsiteY101" fmla="*/ 21572 h 26990"/>
                  <a:gd name="connsiteX102" fmla="*/ 104859 w 350313"/>
                  <a:gd name="connsiteY102" fmla="*/ 14279 h 26990"/>
                  <a:gd name="connsiteX103" fmla="*/ 112520 w 350313"/>
                  <a:gd name="connsiteY103" fmla="*/ 7650 h 26990"/>
                  <a:gd name="connsiteX104" fmla="*/ 119158 w 350313"/>
                  <a:gd name="connsiteY104" fmla="*/ 15301 h 26990"/>
                  <a:gd name="connsiteX105" fmla="*/ 111993 w 350313"/>
                  <a:gd name="connsiteY105" fmla="*/ 21946 h 26990"/>
                  <a:gd name="connsiteX106" fmla="*/ 104849 w 350313"/>
                  <a:gd name="connsiteY106" fmla="*/ 14698 h 26990"/>
                  <a:gd name="connsiteX107" fmla="*/ 104859 w 350313"/>
                  <a:gd name="connsiteY107" fmla="*/ 14381 h 26990"/>
                  <a:gd name="connsiteX108" fmla="*/ 114689 w 350313"/>
                  <a:gd name="connsiteY108" fmla="*/ 14279 h 26990"/>
                  <a:gd name="connsiteX109" fmla="*/ 111993 w 350313"/>
                  <a:gd name="connsiteY109" fmla="*/ 10087 h 26990"/>
                  <a:gd name="connsiteX110" fmla="*/ 109330 w 350313"/>
                  <a:gd name="connsiteY110" fmla="*/ 14279 h 26990"/>
                  <a:gd name="connsiteX111" fmla="*/ 111993 w 350313"/>
                  <a:gd name="connsiteY111" fmla="*/ 18436 h 26990"/>
                  <a:gd name="connsiteX112" fmla="*/ 114689 w 350313"/>
                  <a:gd name="connsiteY112" fmla="*/ 14381 h 26990"/>
                  <a:gd name="connsiteX113" fmla="*/ 120526 w 350313"/>
                  <a:gd name="connsiteY113" fmla="*/ 6952 h 26990"/>
                  <a:gd name="connsiteX114" fmla="*/ 124895 w 350313"/>
                  <a:gd name="connsiteY114" fmla="*/ 6952 h 26990"/>
                  <a:gd name="connsiteX115" fmla="*/ 126807 w 350313"/>
                  <a:gd name="connsiteY115" fmla="*/ 13767 h 26990"/>
                  <a:gd name="connsiteX116" fmla="*/ 127933 w 350313"/>
                  <a:gd name="connsiteY116" fmla="*/ 18266 h 26990"/>
                  <a:gd name="connsiteX117" fmla="*/ 127933 w 350313"/>
                  <a:gd name="connsiteY117" fmla="*/ 18266 h 26990"/>
                  <a:gd name="connsiteX118" fmla="*/ 129059 w 350313"/>
                  <a:gd name="connsiteY118" fmla="*/ 13767 h 26990"/>
                  <a:gd name="connsiteX119" fmla="*/ 130971 w 350313"/>
                  <a:gd name="connsiteY119" fmla="*/ 6952 h 26990"/>
                  <a:gd name="connsiteX120" fmla="*/ 135135 w 350313"/>
                  <a:gd name="connsiteY120" fmla="*/ 6952 h 26990"/>
                  <a:gd name="connsiteX121" fmla="*/ 130356 w 350313"/>
                  <a:gd name="connsiteY121" fmla="*/ 21572 h 26990"/>
                  <a:gd name="connsiteX122" fmla="*/ 125475 w 350313"/>
                  <a:gd name="connsiteY122" fmla="*/ 21572 h 26990"/>
                  <a:gd name="connsiteX123" fmla="*/ 136432 w 350313"/>
                  <a:gd name="connsiteY123" fmla="*/ 14279 h 26990"/>
                  <a:gd name="connsiteX124" fmla="*/ 143131 w 350313"/>
                  <a:gd name="connsiteY124" fmla="*/ 6618 h 26990"/>
                  <a:gd name="connsiteX125" fmla="*/ 143259 w 350313"/>
                  <a:gd name="connsiteY125" fmla="*/ 6611 h 26990"/>
                  <a:gd name="connsiteX126" fmla="*/ 149563 w 350313"/>
                  <a:gd name="connsiteY126" fmla="*/ 12650 h 26990"/>
                  <a:gd name="connsiteX127" fmla="*/ 149505 w 350313"/>
                  <a:gd name="connsiteY127" fmla="*/ 13631 h 26990"/>
                  <a:gd name="connsiteX128" fmla="*/ 149301 w 350313"/>
                  <a:gd name="connsiteY128" fmla="*/ 15539 h 26990"/>
                  <a:gd name="connsiteX129" fmla="*/ 140631 w 350313"/>
                  <a:gd name="connsiteY129" fmla="*/ 15539 h 26990"/>
                  <a:gd name="connsiteX130" fmla="*/ 144454 w 350313"/>
                  <a:gd name="connsiteY130" fmla="*/ 18641 h 26990"/>
                  <a:gd name="connsiteX131" fmla="*/ 147628 w 350313"/>
                  <a:gd name="connsiteY131" fmla="*/ 17686 h 26990"/>
                  <a:gd name="connsiteX132" fmla="*/ 149062 w 350313"/>
                  <a:gd name="connsiteY132" fmla="*/ 20276 h 26990"/>
                  <a:gd name="connsiteX133" fmla="*/ 143839 w 350313"/>
                  <a:gd name="connsiteY133" fmla="*/ 21946 h 26990"/>
                  <a:gd name="connsiteX134" fmla="*/ 136424 w 350313"/>
                  <a:gd name="connsiteY134" fmla="*/ 15117 h 26990"/>
                  <a:gd name="connsiteX135" fmla="*/ 136432 w 350313"/>
                  <a:gd name="connsiteY135" fmla="*/ 14381 h 26990"/>
                  <a:gd name="connsiteX136" fmla="*/ 145887 w 350313"/>
                  <a:gd name="connsiteY136" fmla="*/ 12677 h 26990"/>
                  <a:gd name="connsiteX137" fmla="*/ 143464 w 350313"/>
                  <a:gd name="connsiteY137" fmla="*/ 9916 h 26990"/>
                  <a:gd name="connsiteX138" fmla="*/ 140597 w 350313"/>
                  <a:gd name="connsiteY138" fmla="*/ 12677 h 26990"/>
                  <a:gd name="connsiteX139" fmla="*/ 152714 w 350313"/>
                  <a:gd name="connsiteY139" fmla="*/ 6952 h 26990"/>
                  <a:gd name="connsiteX140" fmla="*/ 156127 w 350313"/>
                  <a:gd name="connsiteY140" fmla="*/ 6952 h 26990"/>
                  <a:gd name="connsiteX141" fmla="*/ 156435 w 350313"/>
                  <a:gd name="connsiteY141" fmla="*/ 9507 h 26990"/>
                  <a:gd name="connsiteX142" fmla="*/ 156435 w 350313"/>
                  <a:gd name="connsiteY142" fmla="*/ 9507 h 26990"/>
                  <a:gd name="connsiteX143" fmla="*/ 160599 w 350313"/>
                  <a:gd name="connsiteY143" fmla="*/ 6611 h 26990"/>
                  <a:gd name="connsiteX144" fmla="*/ 162340 w 350313"/>
                  <a:gd name="connsiteY144" fmla="*/ 6883 h 26990"/>
                  <a:gd name="connsiteX145" fmla="*/ 161623 w 350313"/>
                  <a:gd name="connsiteY145" fmla="*/ 10632 h 26990"/>
                  <a:gd name="connsiteX146" fmla="*/ 160053 w 350313"/>
                  <a:gd name="connsiteY146" fmla="*/ 10394 h 26990"/>
                  <a:gd name="connsiteX147" fmla="*/ 156639 w 350313"/>
                  <a:gd name="connsiteY147" fmla="*/ 13086 h 26990"/>
                  <a:gd name="connsiteX148" fmla="*/ 156639 w 350313"/>
                  <a:gd name="connsiteY148" fmla="*/ 21572 h 26990"/>
                  <a:gd name="connsiteX149" fmla="*/ 152577 w 350313"/>
                  <a:gd name="connsiteY149" fmla="*/ 21572 h 26990"/>
                  <a:gd name="connsiteX150" fmla="*/ 162954 w 350313"/>
                  <a:gd name="connsiteY150" fmla="*/ 19902 h 26990"/>
                  <a:gd name="connsiteX151" fmla="*/ 164900 w 350313"/>
                  <a:gd name="connsiteY151" fmla="*/ 17175 h 26990"/>
                  <a:gd name="connsiteX152" fmla="*/ 168689 w 350313"/>
                  <a:gd name="connsiteY152" fmla="*/ 18743 h 26990"/>
                  <a:gd name="connsiteX153" fmla="*/ 170532 w 350313"/>
                  <a:gd name="connsiteY153" fmla="*/ 17482 h 26990"/>
                  <a:gd name="connsiteX154" fmla="*/ 167596 w 350313"/>
                  <a:gd name="connsiteY154" fmla="*/ 15471 h 26990"/>
                  <a:gd name="connsiteX155" fmla="*/ 163773 w 350313"/>
                  <a:gd name="connsiteY155" fmla="*/ 11177 h 26990"/>
                  <a:gd name="connsiteX156" fmla="*/ 169371 w 350313"/>
                  <a:gd name="connsiteY156" fmla="*/ 6611 h 26990"/>
                  <a:gd name="connsiteX157" fmla="*/ 174525 w 350313"/>
                  <a:gd name="connsiteY157" fmla="*/ 8451 h 26990"/>
                  <a:gd name="connsiteX158" fmla="*/ 172580 w 350313"/>
                  <a:gd name="connsiteY158" fmla="*/ 11041 h 26990"/>
                  <a:gd name="connsiteX159" fmla="*/ 169508 w 350313"/>
                  <a:gd name="connsiteY159" fmla="*/ 9814 h 26990"/>
                  <a:gd name="connsiteX160" fmla="*/ 167835 w 350313"/>
                  <a:gd name="connsiteY160" fmla="*/ 10973 h 26990"/>
                  <a:gd name="connsiteX161" fmla="*/ 170668 w 350313"/>
                  <a:gd name="connsiteY161" fmla="*/ 12813 h 26990"/>
                  <a:gd name="connsiteX162" fmla="*/ 174594 w 350313"/>
                  <a:gd name="connsiteY162" fmla="*/ 17209 h 26990"/>
                  <a:gd name="connsiteX163" fmla="*/ 168586 w 350313"/>
                  <a:gd name="connsiteY163" fmla="*/ 21946 h 26990"/>
                  <a:gd name="connsiteX164" fmla="*/ 162783 w 350313"/>
                  <a:gd name="connsiteY164" fmla="*/ 20174 h 26990"/>
                  <a:gd name="connsiteX165" fmla="*/ 177222 w 350313"/>
                  <a:gd name="connsiteY165" fmla="*/ 9678 h 26990"/>
                  <a:gd name="connsiteX166" fmla="*/ 179951 w 350313"/>
                  <a:gd name="connsiteY166" fmla="*/ 7159 h 26990"/>
                  <a:gd name="connsiteX167" fmla="*/ 182474 w 350313"/>
                  <a:gd name="connsiteY167" fmla="*/ 9882 h 26990"/>
                  <a:gd name="connsiteX168" fmla="*/ 179850 w 350313"/>
                  <a:gd name="connsiteY168" fmla="*/ 12404 h 26990"/>
                  <a:gd name="connsiteX169" fmla="*/ 177056 w 350313"/>
                  <a:gd name="connsiteY169" fmla="*/ 9957 h 26990"/>
                  <a:gd name="connsiteX170" fmla="*/ 177051 w 350313"/>
                  <a:gd name="connsiteY170" fmla="*/ 9746 h 26990"/>
                  <a:gd name="connsiteX171" fmla="*/ 177222 w 350313"/>
                  <a:gd name="connsiteY171" fmla="*/ 19254 h 26990"/>
                  <a:gd name="connsiteX172" fmla="*/ 179951 w 350313"/>
                  <a:gd name="connsiteY172" fmla="*/ 16736 h 26990"/>
                  <a:gd name="connsiteX173" fmla="*/ 182474 w 350313"/>
                  <a:gd name="connsiteY173" fmla="*/ 19459 h 26990"/>
                  <a:gd name="connsiteX174" fmla="*/ 179850 w 350313"/>
                  <a:gd name="connsiteY174" fmla="*/ 21980 h 26990"/>
                  <a:gd name="connsiteX175" fmla="*/ 177056 w 350313"/>
                  <a:gd name="connsiteY175" fmla="*/ 19534 h 26990"/>
                  <a:gd name="connsiteX176" fmla="*/ 177051 w 350313"/>
                  <a:gd name="connsiteY176" fmla="*/ 19322 h 26990"/>
                  <a:gd name="connsiteX177" fmla="*/ 192650 w 350313"/>
                  <a:gd name="connsiteY177" fmla="*/ 16289 h 26990"/>
                  <a:gd name="connsiteX178" fmla="*/ 192650 w 350313"/>
                  <a:gd name="connsiteY178" fmla="*/ 10394 h 26990"/>
                  <a:gd name="connsiteX179" fmla="*/ 190500 w 350313"/>
                  <a:gd name="connsiteY179" fmla="*/ 10394 h 26990"/>
                  <a:gd name="connsiteX180" fmla="*/ 190500 w 350313"/>
                  <a:gd name="connsiteY180" fmla="*/ 6986 h 26990"/>
                  <a:gd name="connsiteX181" fmla="*/ 192753 w 350313"/>
                  <a:gd name="connsiteY181" fmla="*/ 6986 h 26990"/>
                  <a:gd name="connsiteX182" fmla="*/ 193231 w 350313"/>
                  <a:gd name="connsiteY182" fmla="*/ 3135 h 26990"/>
                  <a:gd name="connsiteX183" fmla="*/ 196849 w 350313"/>
                  <a:gd name="connsiteY183" fmla="*/ 3135 h 26990"/>
                  <a:gd name="connsiteX184" fmla="*/ 196849 w 350313"/>
                  <a:gd name="connsiteY184" fmla="*/ 7020 h 26990"/>
                  <a:gd name="connsiteX185" fmla="*/ 200262 w 350313"/>
                  <a:gd name="connsiteY185" fmla="*/ 7020 h 26990"/>
                  <a:gd name="connsiteX186" fmla="*/ 200262 w 350313"/>
                  <a:gd name="connsiteY186" fmla="*/ 10428 h 26990"/>
                  <a:gd name="connsiteX187" fmla="*/ 196849 w 350313"/>
                  <a:gd name="connsiteY187" fmla="*/ 10428 h 26990"/>
                  <a:gd name="connsiteX188" fmla="*/ 196849 w 350313"/>
                  <a:gd name="connsiteY188" fmla="*/ 16289 h 26990"/>
                  <a:gd name="connsiteX189" fmla="*/ 198726 w 350313"/>
                  <a:gd name="connsiteY189" fmla="*/ 18607 h 26990"/>
                  <a:gd name="connsiteX190" fmla="*/ 200126 w 350313"/>
                  <a:gd name="connsiteY190" fmla="*/ 18334 h 26990"/>
                  <a:gd name="connsiteX191" fmla="*/ 200808 w 350313"/>
                  <a:gd name="connsiteY191" fmla="*/ 21469 h 26990"/>
                  <a:gd name="connsiteX192" fmla="*/ 197395 w 350313"/>
                  <a:gd name="connsiteY192" fmla="*/ 22015 h 26990"/>
                  <a:gd name="connsiteX193" fmla="*/ 192548 w 350313"/>
                  <a:gd name="connsiteY193" fmla="*/ 16357 h 26990"/>
                  <a:gd name="connsiteX194" fmla="*/ 202890 w 350313"/>
                  <a:gd name="connsiteY194" fmla="*/ 954 h 26990"/>
                  <a:gd name="connsiteX195" fmla="*/ 207260 w 350313"/>
                  <a:gd name="connsiteY195" fmla="*/ 954 h 26990"/>
                  <a:gd name="connsiteX196" fmla="*/ 207260 w 350313"/>
                  <a:gd name="connsiteY196" fmla="*/ 5997 h 26990"/>
                  <a:gd name="connsiteX197" fmla="*/ 207055 w 350313"/>
                  <a:gd name="connsiteY197" fmla="*/ 8655 h 26990"/>
                  <a:gd name="connsiteX198" fmla="*/ 211560 w 350313"/>
                  <a:gd name="connsiteY198" fmla="*/ 6645 h 26990"/>
                  <a:gd name="connsiteX199" fmla="*/ 216134 w 350313"/>
                  <a:gd name="connsiteY199" fmla="*/ 12541 h 26990"/>
                  <a:gd name="connsiteX200" fmla="*/ 216134 w 350313"/>
                  <a:gd name="connsiteY200" fmla="*/ 21606 h 26990"/>
                  <a:gd name="connsiteX201" fmla="*/ 211595 w 350313"/>
                  <a:gd name="connsiteY201" fmla="*/ 21606 h 26990"/>
                  <a:gd name="connsiteX202" fmla="*/ 211595 w 350313"/>
                  <a:gd name="connsiteY202" fmla="*/ 13086 h 26990"/>
                  <a:gd name="connsiteX203" fmla="*/ 209785 w 350313"/>
                  <a:gd name="connsiteY203" fmla="*/ 10325 h 26990"/>
                  <a:gd name="connsiteX204" fmla="*/ 207089 w 350313"/>
                  <a:gd name="connsiteY204" fmla="*/ 11757 h 26990"/>
                  <a:gd name="connsiteX205" fmla="*/ 207089 w 350313"/>
                  <a:gd name="connsiteY205" fmla="*/ 21606 h 26990"/>
                  <a:gd name="connsiteX206" fmla="*/ 202788 w 350313"/>
                  <a:gd name="connsiteY206" fmla="*/ 21606 h 26990"/>
                  <a:gd name="connsiteX207" fmla="*/ 218899 w 350313"/>
                  <a:gd name="connsiteY207" fmla="*/ 14313 h 26990"/>
                  <a:gd name="connsiteX208" fmla="*/ 225598 w 350313"/>
                  <a:gd name="connsiteY208" fmla="*/ 6652 h 26990"/>
                  <a:gd name="connsiteX209" fmla="*/ 225726 w 350313"/>
                  <a:gd name="connsiteY209" fmla="*/ 6645 h 26990"/>
                  <a:gd name="connsiteX210" fmla="*/ 231938 w 350313"/>
                  <a:gd name="connsiteY210" fmla="*/ 13665 h 26990"/>
                  <a:gd name="connsiteX211" fmla="*/ 231938 w 350313"/>
                  <a:gd name="connsiteY211" fmla="*/ 15574 h 26990"/>
                  <a:gd name="connsiteX212" fmla="*/ 222927 w 350313"/>
                  <a:gd name="connsiteY212" fmla="*/ 15574 h 26990"/>
                  <a:gd name="connsiteX213" fmla="*/ 226610 w 350313"/>
                  <a:gd name="connsiteY213" fmla="*/ 18688 h 26990"/>
                  <a:gd name="connsiteX214" fmla="*/ 226750 w 350313"/>
                  <a:gd name="connsiteY214" fmla="*/ 18675 h 26990"/>
                  <a:gd name="connsiteX215" fmla="*/ 229890 w 350313"/>
                  <a:gd name="connsiteY215" fmla="*/ 17721 h 26990"/>
                  <a:gd name="connsiteX216" fmla="*/ 231358 w 350313"/>
                  <a:gd name="connsiteY216" fmla="*/ 20311 h 26990"/>
                  <a:gd name="connsiteX217" fmla="*/ 226135 w 350313"/>
                  <a:gd name="connsiteY217" fmla="*/ 21980 h 26990"/>
                  <a:gd name="connsiteX218" fmla="*/ 218718 w 350313"/>
                  <a:gd name="connsiteY218" fmla="*/ 15154 h 26990"/>
                  <a:gd name="connsiteX219" fmla="*/ 218728 w 350313"/>
                  <a:gd name="connsiteY219" fmla="*/ 14381 h 26990"/>
                  <a:gd name="connsiteX220" fmla="*/ 228354 w 350313"/>
                  <a:gd name="connsiteY220" fmla="*/ 12711 h 26990"/>
                  <a:gd name="connsiteX221" fmla="*/ 225897 w 350313"/>
                  <a:gd name="connsiteY221" fmla="*/ 9950 h 26990"/>
                  <a:gd name="connsiteX222" fmla="*/ 223063 w 350313"/>
                  <a:gd name="connsiteY222" fmla="*/ 12711 h 26990"/>
                  <a:gd name="connsiteX223" fmla="*/ 239004 w 350313"/>
                  <a:gd name="connsiteY223" fmla="*/ 20174 h 26990"/>
                  <a:gd name="connsiteX224" fmla="*/ 240949 w 350313"/>
                  <a:gd name="connsiteY224" fmla="*/ 17448 h 26990"/>
                  <a:gd name="connsiteX225" fmla="*/ 244738 w 350313"/>
                  <a:gd name="connsiteY225" fmla="*/ 19016 h 26990"/>
                  <a:gd name="connsiteX226" fmla="*/ 246582 w 350313"/>
                  <a:gd name="connsiteY226" fmla="*/ 17755 h 26990"/>
                  <a:gd name="connsiteX227" fmla="*/ 243612 w 350313"/>
                  <a:gd name="connsiteY227" fmla="*/ 15744 h 26990"/>
                  <a:gd name="connsiteX228" fmla="*/ 239823 w 350313"/>
                  <a:gd name="connsiteY228" fmla="*/ 11450 h 26990"/>
                  <a:gd name="connsiteX229" fmla="*/ 245421 w 350313"/>
                  <a:gd name="connsiteY229" fmla="*/ 6883 h 26990"/>
                  <a:gd name="connsiteX230" fmla="*/ 250575 w 350313"/>
                  <a:gd name="connsiteY230" fmla="*/ 8724 h 26990"/>
                  <a:gd name="connsiteX231" fmla="*/ 248630 w 350313"/>
                  <a:gd name="connsiteY231" fmla="*/ 11314 h 26990"/>
                  <a:gd name="connsiteX232" fmla="*/ 245558 w 350313"/>
                  <a:gd name="connsiteY232" fmla="*/ 10087 h 26990"/>
                  <a:gd name="connsiteX233" fmla="*/ 243885 w 350313"/>
                  <a:gd name="connsiteY233" fmla="*/ 11245 h 26990"/>
                  <a:gd name="connsiteX234" fmla="*/ 246684 w 350313"/>
                  <a:gd name="connsiteY234" fmla="*/ 13086 h 26990"/>
                  <a:gd name="connsiteX235" fmla="*/ 250643 w 350313"/>
                  <a:gd name="connsiteY235" fmla="*/ 17482 h 26990"/>
                  <a:gd name="connsiteX236" fmla="*/ 244636 w 350313"/>
                  <a:gd name="connsiteY236" fmla="*/ 22219 h 26990"/>
                  <a:gd name="connsiteX237" fmla="*/ 239004 w 350313"/>
                  <a:gd name="connsiteY237" fmla="*/ 20174 h 26990"/>
                  <a:gd name="connsiteX238" fmla="*/ 253374 w 350313"/>
                  <a:gd name="connsiteY238" fmla="*/ 16528 h 26990"/>
                  <a:gd name="connsiteX239" fmla="*/ 253374 w 350313"/>
                  <a:gd name="connsiteY239" fmla="*/ 10632 h 26990"/>
                  <a:gd name="connsiteX240" fmla="*/ 251360 w 350313"/>
                  <a:gd name="connsiteY240" fmla="*/ 10632 h 26990"/>
                  <a:gd name="connsiteX241" fmla="*/ 251360 w 350313"/>
                  <a:gd name="connsiteY241" fmla="*/ 7224 h 26990"/>
                  <a:gd name="connsiteX242" fmla="*/ 253613 w 350313"/>
                  <a:gd name="connsiteY242" fmla="*/ 7224 h 26990"/>
                  <a:gd name="connsiteX243" fmla="*/ 253989 w 350313"/>
                  <a:gd name="connsiteY243" fmla="*/ 3135 h 26990"/>
                  <a:gd name="connsiteX244" fmla="*/ 257402 w 350313"/>
                  <a:gd name="connsiteY244" fmla="*/ 3135 h 26990"/>
                  <a:gd name="connsiteX245" fmla="*/ 257402 w 350313"/>
                  <a:gd name="connsiteY245" fmla="*/ 7020 h 26990"/>
                  <a:gd name="connsiteX246" fmla="*/ 260815 w 350313"/>
                  <a:gd name="connsiteY246" fmla="*/ 7020 h 26990"/>
                  <a:gd name="connsiteX247" fmla="*/ 260815 w 350313"/>
                  <a:gd name="connsiteY247" fmla="*/ 10428 h 26990"/>
                  <a:gd name="connsiteX248" fmla="*/ 257402 w 350313"/>
                  <a:gd name="connsiteY248" fmla="*/ 10428 h 26990"/>
                  <a:gd name="connsiteX249" fmla="*/ 257402 w 350313"/>
                  <a:gd name="connsiteY249" fmla="*/ 16289 h 26990"/>
                  <a:gd name="connsiteX250" fmla="*/ 259313 w 350313"/>
                  <a:gd name="connsiteY250" fmla="*/ 18607 h 26990"/>
                  <a:gd name="connsiteX251" fmla="*/ 260679 w 350313"/>
                  <a:gd name="connsiteY251" fmla="*/ 18334 h 26990"/>
                  <a:gd name="connsiteX252" fmla="*/ 261361 w 350313"/>
                  <a:gd name="connsiteY252" fmla="*/ 21469 h 26990"/>
                  <a:gd name="connsiteX253" fmla="*/ 257948 w 350313"/>
                  <a:gd name="connsiteY253" fmla="*/ 22015 h 26990"/>
                  <a:gd name="connsiteX254" fmla="*/ 253374 w 350313"/>
                  <a:gd name="connsiteY254" fmla="*/ 16357 h 26990"/>
                  <a:gd name="connsiteX255" fmla="*/ 262829 w 350313"/>
                  <a:gd name="connsiteY255" fmla="*/ 17789 h 26990"/>
                  <a:gd name="connsiteX256" fmla="*/ 271055 w 350313"/>
                  <a:gd name="connsiteY256" fmla="*/ 12438 h 26990"/>
                  <a:gd name="connsiteX257" fmla="*/ 269171 w 350313"/>
                  <a:gd name="connsiteY257" fmla="*/ 10305 h 26990"/>
                  <a:gd name="connsiteX258" fmla="*/ 268734 w 350313"/>
                  <a:gd name="connsiteY258" fmla="*/ 10325 h 26990"/>
                  <a:gd name="connsiteX259" fmla="*/ 264877 w 350313"/>
                  <a:gd name="connsiteY259" fmla="*/ 11654 h 26990"/>
                  <a:gd name="connsiteX260" fmla="*/ 263341 w 350313"/>
                  <a:gd name="connsiteY260" fmla="*/ 8792 h 26990"/>
                  <a:gd name="connsiteX261" fmla="*/ 269588 w 350313"/>
                  <a:gd name="connsiteY261" fmla="*/ 6883 h 26990"/>
                  <a:gd name="connsiteX262" fmla="*/ 275424 w 350313"/>
                  <a:gd name="connsiteY262" fmla="*/ 13495 h 26990"/>
                  <a:gd name="connsiteX263" fmla="*/ 275424 w 350313"/>
                  <a:gd name="connsiteY263" fmla="*/ 21844 h 26990"/>
                  <a:gd name="connsiteX264" fmla="*/ 272011 w 350313"/>
                  <a:gd name="connsiteY264" fmla="*/ 21844 h 26990"/>
                  <a:gd name="connsiteX265" fmla="*/ 271704 w 350313"/>
                  <a:gd name="connsiteY265" fmla="*/ 20345 h 26990"/>
                  <a:gd name="connsiteX266" fmla="*/ 271704 w 350313"/>
                  <a:gd name="connsiteY266" fmla="*/ 20345 h 26990"/>
                  <a:gd name="connsiteX267" fmla="*/ 267471 w 350313"/>
                  <a:gd name="connsiteY267" fmla="*/ 22219 h 26990"/>
                  <a:gd name="connsiteX268" fmla="*/ 262833 w 350313"/>
                  <a:gd name="connsiteY268" fmla="*/ 18518 h 26990"/>
                  <a:gd name="connsiteX269" fmla="*/ 262829 w 350313"/>
                  <a:gd name="connsiteY269" fmla="*/ 17618 h 26990"/>
                  <a:gd name="connsiteX270" fmla="*/ 271055 w 350313"/>
                  <a:gd name="connsiteY270" fmla="*/ 17618 h 26990"/>
                  <a:gd name="connsiteX271" fmla="*/ 271055 w 350313"/>
                  <a:gd name="connsiteY271" fmla="*/ 15062 h 26990"/>
                  <a:gd name="connsiteX272" fmla="*/ 266959 w 350313"/>
                  <a:gd name="connsiteY272" fmla="*/ 17448 h 26990"/>
                  <a:gd name="connsiteX273" fmla="*/ 268666 w 350313"/>
                  <a:gd name="connsiteY273" fmla="*/ 18845 h 26990"/>
                  <a:gd name="connsiteX274" fmla="*/ 271055 w 350313"/>
                  <a:gd name="connsiteY274" fmla="*/ 17448 h 26990"/>
                  <a:gd name="connsiteX275" fmla="*/ 279043 w 350313"/>
                  <a:gd name="connsiteY275" fmla="*/ 7395 h 26990"/>
                  <a:gd name="connsiteX276" fmla="*/ 282456 w 350313"/>
                  <a:gd name="connsiteY276" fmla="*/ 7395 h 26990"/>
                  <a:gd name="connsiteX277" fmla="*/ 282763 w 350313"/>
                  <a:gd name="connsiteY277" fmla="*/ 9950 h 26990"/>
                  <a:gd name="connsiteX278" fmla="*/ 282763 w 350313"/>
                  <a:gd name="connsiteY278" fmla="*/ 9950 h 26990"/>
                  <a:gd name="connsiteX279" fmla="*/ 286928 w 350313"/>
                  <a:gd name="connsiteY279" fmla="*/ 7054 h 26990"/>
                  <a:gd name="connsiteX280" fmla="*/ 288668 w 350313"/>
                  <a:gd name="connsiteY280" fmla="*/ 7326 h 26990"/>
                  <a:gd name="connsiteX281" fmla="*/ 287952 w 350313"/>
                  <a:gd name="connsiteY281" fmla="*/ 11075 h 26990"/>
                  <a:gd name="connsiteX282" fmla="*/ 286381 w 350313"/>
                  <a:gd name="connsiteY282" fmla="*/ 10837 h 26990"/>
                  <a:gd name="connsiteX283" fmla="*/ 282968 w 350313"/>
                  <a:gd name="connsiteY283" fmla="*/ 13529 h 26990"/>
                  <a:gd name="connsiteX284" fmla="*/ 282968 w 350313"/>
                  <a:gd name="connsiteY284" fmla="*/ 22015 h 26990"/>
                  <a:gd name="connsiteX285" fmla="*/ 278633 w 350313"/>
                  <a:gd name="connsiteY285" fmla="*/ 22015 h 26990"/>
                  <a:gd name="connsiteX286" fmla="*/ 291365 w 350313"/>
                  <a:gd name="connsiteY286" fmla="*/ 16698 h 26990"/>
                  <a:gd name="connsiteX287" fmla="*/ 291365 w 350313"/>
                  <a:gd name="connsiteY287" fmla="*/ 10802 h 26990"/>
                  <a:gd name="connsiteX288" fmla="*/ 289385 w 350313"/>
                  <a:gd name="connsiteY288" fmla="*/ 10802 h 26990"/>
                  <a:gd name="connsiteX289" fmla="*/ 289385 w 350313"/>
                  <a:gd name="connsiteY289" fmla="*/ 7395 h 26990"/>
                  <a:gd name="connsiteX290" fmla="*/ 291604 w 350313"/>
                  <a:gd name="connsiteY290" fmla="*/ 7395 h 26990"/>
                  <a:gd name="connsiteX291" fmla="*/ 292116 w 350313"/>
                  <a:gd name="connsiteY291" fmla="*/ 3510 h 26990"/>
                  <a:gd name="connsiteX292" fmla="*/ 295529 w 350313"/>
                  <a:gd name="connsiteY292" fmla="*/ 3510 h 26990"/>
                  <a:gd name="connsiteX293" fmla="*/ 295529 w 350313"/>
                  <a:gd name="connsiteY293" fmla="*/ 7395 h 26990"/>
                  <a:gd name="connsiteX294" fmla="*/ 298943 w 350313"/>
                  <a:gd name="connsiteY294" fmla="*/ 7395 h 26990"/>
                  <a:gd name="connsiteX295" fmla="*/ 298943 w 350313"/>
                  <a:gd name="connsiteY295" fmla="*/ 10802 h 26990"/>
                  <a:gd name="connsiteX296" fmla="*/ 295529 w 350313"/>
                  <a:gd name="connsiteY296" fmla="*/ 10802 h 26990"/>
                  <a:gd name="connsiteX297" fmla="*/ 295529 w 350313"/>
                  <a:gd name="connsiteY297" fmla="*/ 16664 h 26990"/>
                  <a:gd name="connsiteX298" fmla="*/ 297441 w 350313"/>
                  <a:gd name="connsiteY298" fmla="*/ 18981 h 26990"/>
                  <a:gd name="connsiteX299" fmla="*/ 298840 w 350313"/>
                  <a:gd name="connsiteY299" fmla="*/ 18709 h 26990"/>
                  <a:gd name="connsiteX300" fmla="*/ 299523 w 350313"/>
                  <a:gd name="connsiteY300" fmla="*/ 21844 h 26990"/>
                  <a:gd name="connsiteX301" fmla="*/ 296109 w 350313"/>
                  <a:gd name="connsiteY301" fmla="*/ 22389 h 26990"/>
                  <a:gd name="connsiteX302" fmla="*/ 291536 w 350313"/>
                  <a:gd name="connsiteY302" fmla="*/ 16357 h 26990"/>
                  <a:gd name="connsiteX303" fmla="*/ 306657 w 350313"/>
                  <a:gd name="connsiteY303" fmla="*/ 14722 h 26990"/>
                  <a:gd name="connsiteX304" fmla="*/ 314320 w 350313"/>
                  <a:gd name="connsiteY304" fmla="*/ 8093 h 26990"/>
                  <a:gd name="connsiteX305" fmla="*/ 320955 w 350313"/>
                  <a:gd name="connsiteY305" fmla="*/ 15744 h 26990"/>
                  <a:gd name="connsiteX306" fmla="*/ 313791 w 350313"/>
                  <a:gd name="connsiteY306" fmla="*/ 22389 h 26990"/>
                  <a:gd name="connsiteX307" fmla="*/ 306609 w 350313"/>
                  <a:gd name="connsiteY307" fmla="*/ 15178 h 26990"/>
                  <a:gd name="connsiteX308" fmla="*/ 306657 w 350313"/>
                  <a:gd name="connsiteY308" fmla="*/ 14381 h 26990"/>
                  <a:gd name="connsiteX309" fmla="*/ 316487 w 350313"/>
                  <a:gd name="connsiteY309" fmla="*/ 14722 h 26990"/>
                  <a:gd name="connsiteX310" fmla="*/ 313791 w 350313"/>
                  <a:gd name="connsiteY310" fmla="*/ 10530 h 26990"/>
                  <a:gd name="connsiteX311" fmla="*/ 311128 w 350313"/>
                  <a:gd name="connsiteY311" fmla="*/ 14722 h 26990"/>
                  <a:gd name="connsiteX312" fmla="*/ 313791 w 350313"/>
                  <a:gd name="connsiteY312" fmla="*/ 18879 h 26990"/>
                  <a:gd name="connsiteX313" fmla="*/ 316487 w 350313"/>
                  <a:gd name="connsiteY313" fmla="*/ 14381 h 26990"/>
                  <a:gd name="connsiteX314" fmla="*/ 322700 w 350313"/>
                  <a:gd name="connsiteY314" fmla="*/ 7565 h 26990"/>
                  <a:gd name="connsiteX315" fmla="*/ 324645 w 350313"/>
                  <a:gd name="connsiteY315" fmla="*/ 7565 h 26990"/>
                  <a:gd name="connsiteX316" fmla="*/ 324645 w 350313"/>
                  <a:gd name="connsiteY316" fmla="*/ 6781 h 26990"/>
                  <a:gd name="connsiteX317" fmla="*/ 328915 w 350313"/>
                  <a:gd name="connsiteY317" fmla="*/ 1182 h 26990"/>
                  <a:gd name="connsiteX318" fmla="*/ 330038 w 350313"/>
                  <a:gd name="connsiteY318" fmla="*/ 1158 h 26990"/>
                  <a:gd name="connsiteX319" fmla="*/ 332940 w 350313"/>
                  <a:gd name="connsiteY319" fmla="*/ 1669 h 26990"/>
                  <a:gd name="connsiteX320" fmla="*/ 332155 w 350313"/>
                  <a:gd name="connsiteY320" fmla="*/ 4873 h 26990"/>
                  <a:gd name="connsiteX321" fmla="*/ 330653 w 350313"/>
                  <a:gd name="connsiteY321" fmla="*/ 4566 h 26990"/>
                  <a:gd name="connsiteX322" fmla="*/ 328980 w 350313"/>
                  <a:gd name="connsiteY322" fmla="*/ 6645 h 26990"/>
                  <a:gd name="connsiteX323" fmla="*/ 328980 w 350313"/>
                  <a:gd name="connsiteY323" fmla="*/ 7531 h 26990"/>
                  <a:gd name="connsiteX324" fmla="*/ 331608 w 350313"/>
                  <a:gd name="connsiteY324" fmla="*/ 7531 h 26990"/>
                  <a:gd name="connsiteX325" fmla="*/ 331608 w 350313"/>
                  <a:gd name="connsiteY325" fmla="*/ 10939 h 26990"/>
                  <a:gd name="connsiteX326" fmla="*/ 329083 w 350313"/>
                  <a:gd name="connsiteY326" fmla="*/ 10939 h 26990"/>
                  <a:gd name="connsiteX327" fmla="*/ 329083 w 350313"/>
                  <a:gd name="connsiteY327" fmla="*/ 22151 h 26990"/>
                  <a:gd name="connsiteX328" fmla="*/ 324645 w 350313"/>
                  <a:gd name="connsiteY328" fmla="*/ 22151 h 26990"/>
                  <a:gd name="connsiteX329" fmla="*/ 324645 w 350313"/>
                  <a:gd name="connsiteY329" fmla="*/ 10939 h 26990"/>
                  <a:gd name="connsiteX330" fmla="*/ 322700 w 350313"/>
                  <a:gd name="connsiteY330" fmla="*/ 10939 h 26990"/>
                  <a:gd name="connsiteX331" fmla="*/ 337718 w 350313"/>
                  <a:gd name="connsiteY331" fmla="*/ 17789 h 26990"/>
                  <a:gd name="connsiteX332" fmla="*/ 345979 w 350313"/>
                  <a:gd name="connsiteY332" fmla="*/ 12438 h 26990"/>
                  <a:gd name="connsiteX333" fmla="*/ 344095 w 350313"/>
                  <a:gd name="connsiteY333" fmla="*/ 10305 h 26990"/>
                  <a:gd name="connsiteX334" fmla="*/ 343658 w 350313"/>
                  <a:gd name="connsiteY334" fmla="*/ 10325 h 26990"/>
                  <a:gd name="connsiteX335" fmla="*/ 339801 w 350313"/>
                  <a:gd name="connsiteY335" fmla="*/ 11654 h 26990"/>
                  <a:gd name="connsiteX336" fmla="*/ 338230 w 350313"/>
                  <a:gd name="connsiteY336" fmla="*/ 8792 h 26990"/>
                  <a:gd name="connsiteX337" fmla="*/ 344511 w 350313"/>
                  <a:gd name="connsiteY337" fmla="*/ 6883 h 26990"/>
                  <a:gd name="connsiteX338" fmla="*/ 350314 w 350313"/>
                  <a:gd name="connsiteY338" fmla="*/ 13495 h 26990"/>
                  <a:gd name="connsiteX339" fmla="*/ 350314 w 350313"/>
                  <a:gd name="connsiteY339" fmla="*/ 21844 h 26990"/>
                  <a:gd name="connsiteX340" fmla="*/ 346900 w 350313"/>
                  <a:gd name="connsiteY340" fmla="*/ 21844 h 26990"/>
                  <a:gd name="connsiteX341" fmla="*/ 346559 w 350313"/>
                  <a:gd name="connsiteY341" fmla="*/ 20345 h 26990"/>
                  <a:gd name="connsiteX342" fmla="*/ 346559 w 350313"/>
                  <a:gd name="connsiteY342" fmla="*/ 20345 h 26990"/>
                  <a:gd name="connsiteX343" fmla="*/ 342292 w 350313"/>
                  <a:gd name="connsiteY343" fmla="*/ 22219 h 26990"/>
                  <a:gd name="connsiteX344" fmla="*/ 337715 w 350313"/>
                  <a:gd name="connsiteY344" fmla="*/ 18368 h 26990"/>
                  <a:gd name="connsiteX345" fmla="*/ 337718 w 350313"/>
                  <a:gd name="connsiteY345" fmla="*/ 17618 h 26990"/>
                  <a:gd name="connsiteX346" fmla="*/ 345979 w 350313"/>
                  <a:gd name="connsiteY346" fmla="*/ 17618 h 26990"/>
                  <a:gd name="connsiteX347" fmla="*/ 345979 w 350313"/>
                  <a:gd name="connsiteY347" fmla="*/ 15062 h 26990"/>
                  <a:gd name="connsiteX348" fmla="*/ 341883 w 350313"/>
                  <a:gd name="connsiteY348" fmla="*/ 17448 h 26990"/>
                  <a:gd name="connsiteX349" fmla="*/ 343555 w 350313"/>
                  <a:gd name="connsiteY349" fmla="*/ 18845 h 26990"/>
                  <a:gd name="connsiteX350" fmla="*/ 346149 w 350313"/>
                  <a:gd name="connsiteY350" fmla="*/ 17448 h 26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</a:cxnLst>
                <a:rect l="l" t="t" r="r" b="b"/>
                <a:pathLst>
                  <a:path w="350313" h="26990">
                    <a:moveTo>
                      <a:pt x="6758" y="14756"/>
                    </a:moveTo>
                    <a:lnTo>
                      <a:pt x="4369" y="14756"/>
                    </a:lnTo>
                    <a:lnTo>
                      <a:pt x="4369" y="21572"/>
                    </a:lnTo>
                    <a:lnTo>
                      <a:pt x="0" y="21572"/>
                    </a:lnTo>
                    <a:lnTo>
                      <a:pt x="0" y="2453"/>
                    </a:lnTo>
                    <a:lnTo>
                      <a:pt x="6827" y="2453"/>
                    </a:lnTo>
                    <a:cubicBezTo>
                      <a:pt x="10923" y="2453"/>
                      <a:pt x="14268" y="3884"/>
                      <a:pt x="14268" y="8451"/>
                    </a:cubicBezTo>
                    <a:cubicBezTo>
                      <a:pt x="14430" y="10840"/>
                      <a:pt x="13061" y="13069"/>
                      <a:pt x="10855" y="14006"/>
                    </a:cubicBezTo>
                    <a:lnTo>
                      <a:pt x="15224" y="21674"/>
                    </a:lnTo>
                    <a:lnTo>
                      <a:pt x="10411" y="21674"/>
                    </a:lnTo>
                    <a:close/>
                    <a:moveTo>
                      <a:pt x="6588" y="11348"/>
                    </a:moveTo>
                    <a:cubicBezTo>
                      <a:pt x="8875" y="11348"/>
                      <a:pt x="10001" y="10359"/>
                      <a:pt x="10001" y="8485"/>
                    </a:cubicBezTo>
                    <a:cubicBezTo>
                      <a:pt x="10001" y="6611"/>
                      <a:pt x="8772" y="5963"/>
                      <a:pt x="6588" y="5963"/>
                    </a:cubicBezTo>
                    <a:lnTo>
                      <a:pt x="4369" y="5963"/>
                    </a:lnTo>
                    <a:lnTo>
                      <a:pt x="4369" y="11348"/>
                    </a:lnTo>
                    <a:close/>
                    <a:moveTo>
                      <a:pt x="16828" y="17652"/>
                    </a:moveTo>
                    <a:cubicBezTo>
                      <a:pt x="16828" y="14585"/>
                      <a:pt x="19286" y="12915"/>
                      <a:pt x="25088" y="12302"/>
                    </a:cubicBezTo>
                    <a:cubicBezTo>
                      <a:pt x="25136" y="11174"/>
                      <a:pt x="24259" y="10220"/>
                      <a:pt x="23129" y="10172"/>
                    </a:cubicBezTo>
                    <a:cubicBezTo>
                      <a:pt x="23008" y="10169"/>
                      <a:pt x="22887" y="10172"/>
                      <a:pt x="22767" y="10189"/>
                    </a:cubicBezTo>
                    <a:cubicBezTo>
                      <a:pt x="21377" y="10288"/>
                      <a:pt x="20035" y="10745"/>
                      <a:pt x="18876" y="11518"/>
                    </a:cubicBezTo>
                    <a:lnTo>
                      <a:pt x="17340" y="8655"/>
                    </a:lnTo>
                    <a:cubicBezTo>
                      <a:pt x="19206" y="7456"/>
                      <a:pt x="21368" y="6795"/>
                      <a:pt x="23586" y="6747"/>
                    </a:cubicBezTo>
                    <a:cubicBezTo>
                      <a:pt x="27341" y="6747"/>
                      <a:pt x="29423" y="8860"/>
                      <a:pt x="29423" y="13358"/>
                    </a:cubicBezTo>
                    <a:lnTo>
                      <a:pt x="29423" y="21708"/>
                    </a:lnTo>
                    <a:lnTo>
                      <a:pt x="26010" y="21708"/>
                    </a:lnTo>
                    <a:lnTo>
                      <a:pt x="25703" y="20208"/>
                    </a:lnTo>
                    <a:lnTo>
                      <a:pt x="25703" y="20208"/>
                    </a:lnTo>
                    <a:cubicBezTo>
                      <a:pt x="24564" y="21343"/>
                      <a:pt x="23043" y="22011"/>
                      <a:pt x="21436" y="22083"/>
                    </a:cubicBezTo>
                    <a:cubicBezTo>
                      <a:pt x="19129" y="22314"/>
                      <a:pt x="17071" y="20634"/>
                      <a:pt x="16838" y="18331"/>
                    </a:cubicBezTo>
                    <a:cubicBezTo>
                      <a:pt x="16815" y="18095"/>
                      <a:pt x="16811" y="17857"/>
                      <a:pt x="16828" y="17618"/>
                    </a:cubicBezTo>
                    <a:close/>
                    <a:moveTo>
                      <a:pt x="25088" y="17482"/>
                    </a:moveTo>
                    <a:lnTo>
                      <a:pt x="25088" y="14926"/>
                    </a:lnTo>
                    <a:cubicBezTo>
                      <a:pt x="21982" y="15335"/>
                      <a:pt x="20992" y="16221"/>
                      <a:pt x="20992" y="17312"/>
                    </a:cubicBezTo>
                    <a:cubicBezTo>
                      <a:pt x="20992" y="18402"/>
                      <a:pt x="21641" y="18709"/>
                      <a:pt x="22665" y="18709"/>
                    </a:cubicBezTo>
                    <a:cubicBezTo>
                      <a:pt x="23613" y="18644"/>
                      <a:pt x="24492" y="18187"/>
                      <a:pt x="25088" y="17448"/>
                    </a:cubicBezTo>
                    <a:close/>
                    <a:moveTo>
                      <a:pt x="33041" y="7258"/>
                    </a:moveTo>
                    <a:lnTo>
                      <a:pt x="36455" y="7258"/>
                    </a:lnTo>
                    <a:lnTo>
                      <a:pt x="36762" y="8690"/>
                    </a:lnTo>
                    <a:lnTo>
                      <a:pt x="36762" y="8690"/>
                    </a:lnTo>
                    <a:cubicBezTo>
                      <a:pt x="37895" y="7623"/>
                      <a:pt x="39371" y="6996"/>
                      <a:pt x="40926" y="6917"/>
                    </a:cubicBezTo>
                    <a:cubicBezTo>
                      <a:pt x="44340" y="6917"/>
                      <a:pt x="46661" y="9848"/>
                      <a:pt x="46661" y="14347"/>
                    </a:cubicBezTo>
                    <a:cubicBezTo>
                      <a:pt x="46661" y="19356"/>
                      <a:pt x="43657" y="22253"/>
                      <a:pt x="40483" y="22253"/>
                    </a:cubicBezTo>
                    <a:cubicBezTo>
                      <a:pt x="39194" y="22182"/>
                      <a:pt x="37978" y="21633"/>
                      <a:pt x="37069" y="20720"/>
                    </a:cubicBezTo>
                    <a:lnTo>
                      <a:pt x="37069" y="23037"/>
                    </a:lnTo>
                    <a:lnTo>
                      <a:pt x="37069" y="26990"/>
                    </a:lnTo>
                    <a:lnTo>
                      <a:pt x="33041" y="26990"/>
                    </a:lnTo>
                    <a:close/>
                    <a:moveTo>
                      <a:pt x="42360" y="14176"/>
                    </a:moveTo>
                    <a:cubicBezTo>
                      <a:pt x="42360" y="11552"/>
                      <a:pt x="41541" y="10257"/>
                      <a:pt x="39800" y="10257"/>
                    </a:cubicBezTo>
                    <a:cubicBezTo>
                      <a:pt x="38810" y="10301"/>
                      <a:pt x="37888" y="10775"/>
                      <a:pt x="37274" y="11552"/>
                    </a:cubicBezTo>
                    <a:lnTo>
                      <a:pt x="37274" y="17550"/>
                    </a:lnTo>
                    <a:cubicBezTo>
                      <a:pt x="37907" y="18160"/>
                      <a:pt x="38750" y="18501"/>
                      <a:pt x="39629" y="18504"/>
                    </a:cubicBezTo>
                    <a:cubicBezTo>
                      <a:pt x="41233" y="18504"/>
                      <a:pt x="42360" y="17209"/>
                      <a:pt x="42360" y="14176"/>
                    </a:cubicBezTo>
                    <a:close/>
                    <a:moveTo>
                      <a:pt x="49562" y="2623"/>
                    </a:moveTo>
                    <a:cubicBezTo>
                      <a:pt x="49468" y="1271"/>
                      <a:pt x="50489" y="98"/>
                      <a:pt x="51843" y="6"/>
                    </a:cubicBezTo>
                    <a:cubicBezTo>
                      <a:pt x="53197" y="-89"/>
                      <a:pt x="54371" y="930"/>
                      <a:pt x="54465" y="2283"/>
                    </a:cubicBezTo>
                    <a:cubicBezTo>
                      <a:pt x="54560" y="3636"/>
                      <a:pt x="53538" y="4808"/>
                      <a:pt x="52185" y="4900"/>
                    </a:cubicBezTo>
                    <a:cubicBezTo>
                      <a:pt x="52130" y="4903"/>
                      <a:pt x="52075" y="4907"/>
                      <a:pt x="52020" y="4907"/>
                    </a:cubicBezTo>
                    <a:cubicBezTo>
                      <a:pt x="50777" y="4965"/>
                      <a:pt x="49723" y="4004"/>
                      <a:pt x="49667" y="2763"/>
                    </a:cubicBezTo>
                    <a:cubicBezTo>
                      <a:pt x="49664" y="2715"/>
                      <a:pt x="49664" y="2671"/>
                      <a:pt x="49664" y="2623"/>
                    </a:cubicBezTo>
                    <a:close/>
                    <a:moveTo>
                      <a:pt x="49835" y="7054"/>
                    </a:moveTo>
                    <a:lnTo>
                      <a:pt x="54307" y="7054"/>
                    </a:lnTo>
                    <a:lnTo>
                      <a:pt x="54307" y="21674"/>
                    </a:lnTo>
                    <a:lnTo>
                      <a:pt x="49938" y="21674"/>
                    </a:lnTo>
                    <a:close/>
                    <a:moveTo>
                      <a:pt x="57242" y="14381"/>
                    </a:moveTo>
                    <a:cubicBezTo>
                      <a:pt x="56751" y="10649"/>
                      <a:pt x="59384" y="7224"/>
                      <a:pt x="63122" y="6737"/>
                    </a:cubicBezTo>
                    <a:cubicBezTo>
                      <a:pt x="63187" y="6727"/>
                      <a:pt x="63253" y="6720"/>
                      <a:pt x="63318" y="6713"/>
                    </a:cubicBezTo>
                    <a:cubicBezTo>
                      <a:pt x="64611" y="6733"/>
                      <a:pt x="65841" y="7275"/>
                      <a:pt x="66731" y="8212"/>
                    </a:cubicBezTo>
                    <a:lnTo>
                      <a:pt x="66731" y="5997"/>
                    </a:lnTo>
                    <a:lnTo>
                      <a:pt x="66731" y="1022"/>
                    </a:lnTo>
                    <a:lnTo>
                      <a:pt x="71066" y="1022"/>
                    </a:lnTo>
                    <a:lnTo>
                      <a:pt x="71066" y="21674"/>
                    </a:lnTo>
                    <a:lnTo>
                      <a:pt x="67653" y="21674"/>
                    </a:lnTo>
                    <a:lnTo>
                      <a:pt x="67346" y="20242"/>
                    </a:lnTo>
                    <a:lnTo>
                      <a:pt x="67346" y="20242"/>
                    </a:lnTo>
                    <a:cubicBezTo>
                      <a:pt x="66321" y="21309"/>
                      <a:pt x="64932" y="21957"/>
                      <a:pt x="63454" y="22049"/>
                    </a:cubicBezTo>
                    <a:cubicBezTo>
                      <a:pt x="59700" y="22049"/>
                      <a:pt x="57345" y="19152"/>
                      <a:pt x="57345" y="14381"/>
                    </a:cubicBezTo>
                    <a:close/>
                    <a:moveTo>
                      <a:pt x="66765" y="17175"/>
                    </a:moveTo>
                    <a:lnTo>
                      <a:pt x="66765" y="11177"/>
                    </a:lnTo>
                    <a:cubicBezTo>
                      <a:pt x="66099" y="10581"/>
                      <a:pt x="65236" y="10254"/>
                      <a:pt x="64342" y="10257"/>
                    </a:cubicBezTo>
                    <a:cubicBezTo>
                      <a:pt x="62908" y="10257"/>
                      <a:pt x="61680" y="11552"/>
                      <a:pt x="61680" y="14313"/>
                    </a:cubicBezTo>
                    <a:cubicBezTo>
                      <a:pt x="61680" y="17073"/>
                      <a:pt x="62669" y="18504"/>
                      <a:pt x="64376" y="18504"/>
                    </a:cubicBezTo>
                    <a:cubicBezTo>
                      <a:pt x="65384" y="18535"/>
                      <a:pt x="66334" y="18031"/>
                      <a:pt x="66868" y="17175"/>
                    </a:cubicBezTo>
                    <a:close/>
                    <a:moveTo>
                      <a:pt x="80419" y="6952"/>
                    </a:moveTo>
                    <a:lnTo>
                      <a:pt x="83832" y="6952"/>
                    </a:lnTo>
                    <a:lnTo>
                      <a:pt x="84139" y="8826"/>
                    </a:lnTo>
                    <a:lnTo>
                      <a:pt x="84139" y="8826"/>
                    </a:lnTo>
                    <a:cubicBezTo>
                      <a:pt x="85238" y="7493"/>
                      <a:pt x="86850" y="6689"/>
                      <a:pt x="88577" y="6611"/>
                    </a:cubicBezTo>
                    <a:cubicBezTo>
                      <a:pt x="90306" y="6488"/>
                      <a:pt x="91924" y="7473"/>
                      <a:pt x="92605" y="9064"/>
                    </a:cubicBezTo>
                    <a:cubicBezTo>
                      <a:pt x="93723" y="7630"/>
                      <a:pt x="95398" y="6740"/>
                      <a:pt x="97213" y="6611"/>
                    </a:cubicBezTo>
                    <a:cubicBezTo>
                      <a:pt x="100387" y="6611"/>
                      <a:pt x="101787" y="8826"/>
                      <a:pt x="101787" y="12506"/>
                    </a:cubicBezTo>
                    <a:lnTo>
                      <a:pt x="101787" y="21572"/>
                    </a:lnTo>
                    <a:lnTo>
                      <a:pt x="97725" y="21572"/>
                    </a:lnTo>
                    <a:lnTo>
                      <a:pt x="97725" y="13052"/>
                    </a:lnTo>
                    <a:cubicBezTo>
                      <a:pt x="97725" y="10939"/>
                      <a:pt x="97144" y="10291"/>
                      <a:pt x="95916" y="10291"/>
                    </a:cubicBezTo>
                    <a:cubicBezTo>
                      <a:pt x="94923" y="10404"/>
                      <a:pt x="94021" y="10922"/>
                      <a:pt x="93424" y="11723"/>
                    </a:cubicBezTo>
                    <a:lnTo>
                      <a:pt x="93424" y="21572"/>
                    </a:lnTo>
                    <a:lnTo>
                      <a:pt x="89089" y="21572"/>
                    </a:lnTo>
                    <a:lnTo>
                      <a:pt x="89089" y="13052"/>
                    </a:lnTo>
                    <a:cubicBezTo>
                      <a:pt x="89089" y="10939"/>
                      <a:pt x="88509" y="10291"/>
                      <a:pt x="87280" y="10291"/>
                    </a:cubicBezTo>
                    <a:cubicBezTo>
                      <a:pt x="86287" y="10404"/>
                      <a:pt x="85385" y="10922"/>
                      <a:pt x="84788" y="11723"/>
                    </a:cubicBezTo>
                    <a:lnTo>
                      <a:pt x="84788" y="21572"/>
                    </a:lnTo>
                    <a:lnTo>
                      <a:pt x="80419" y="21572"/>
                    </a:lnTo>
                    <a:close/>
                    <a:moveTo>
                      <a:pt x="104859" y="14279"/>
                    </a:moveTo>
                    <a:cubicBezTo>
                      <a:pt x="105141" y="10336"/>
                      <a:pt x="108572" y="7371"/>
                      <a:pt x="112520" y="7650"/>
                    </a:cubicBezTo>
                    <a:cubicBezTo>
                      <a:pt x="116469" y="7933"/>
                      <a:pt x="119441" y="11358"/>
                      <a:pt x="119158" y="15301"/>
                    </a:cubicBezTo>
                    <a:cubicBezTo>
                      <a:pt x="118889" y="19053"/>
                      <a:pt x="115759" y="21953"/>
                      <a:pt x="111993" y="21946"/>
                    </a:cubicBezTo>
                    <a:cubicBezTo>
                      <a:pt x="108015" y="21916"/>
                      <a:pt x="104817" y="18668"/>
                      <a:pt x="104849" y="14698"/>
                    </a:cubicBezTo>
                    <a:cubicBezTo>
                      <a:pt x="104850" y="14592"/>
                      <a:pt x="104853" y="14486"/>
                      <a:pt x="104859" y="14381"/>
                    </a:cubicBezTo>
                    <a:close/>
                    <a:moveTo>
                      <a:pt x="114689" y="14279"/>
                    </a:moveTo>
                    <a:cubicBezTo>
                      <a:pt x="114689" y="11723"/>
                      <a:pt x="113802" y="10087"/>
                      <a:pt x="111993" y="10087"/>
                    </a:cubicBezTo>
                    <a:cubicBezTo>
                      <a:pt x="110183" y="10087"/>
                      <a:pt x="109330" y="11723"/>
                      <a:pt x="109330" y="14279"/>
                    </a:cubicBezTo>
                    <a:cubicBezTo>
                      <a:pt x="109330" y="16835"/>
                      <a:pt x="110218" y="18436"/>
                      <a:pt x="111993" y="18436"/>
                    </a:cubicBezTo>
                    <a:cubicBezTo>
                      <a:pt x="113767" y="18436"/>
                      <a:pt x="114689" y="16766"/>
                      <a:pt x="114689" y="14381"/>
                    </a:cubicBezTo>
                    <a:close/>
                    <a:moveTo>
                      <a:pt x="120526" y="6952"/>
                    </a:moveTo>
                    <a:lnTo>
                      <a:pt x="124895" y="6952"/>
                    </a:lnTo>
                    <a:lnTo>
                      <a:pt x="126807" y="13767"/>
                    </a:lnTo>
                    <a:cubicBezTo>
                      <a:pt x="127182" y="15199"/>
                      <a:pt x="127557" y="16732"/>
                      <a:pt x="127933" y="18266"/>
                    </a:cubicBezTo>
                    <a:lnTo>
                      <a:pt x="127933" y="18266"/>
                    </a:lnTo>
                    <a:cubicBezTo>
                      <a:pt x="128308" y="16732"/>
                      <a:pt x="128684" y="15199"/>
                      <a:pt x="129059" y="13767"/>
                    </a:cubicBezTo>
                    <a:lnTo>
                      <a:pt x="130971" y="6952"/>
                    </a:lnTo>
                    <a:lnTo>
                      <a:pt x="135135" y="6952"/>
                    </a:lnTo>
                    <a:lnTo>
                      <a:pt x="130356" y="21572"/>
                    </a:lnTo>
                    <a:lnTo>
                      <a:pt x="125475" y="21572"/>
                    </a:lnTo>
                    <a:close/>
                    <a:moveTo>
                      <a:pt x="136432" y="14279"/>
                    </a:moveTo>
                    <a:cubicBezTo>
                      <a:pt x="136163" y="10315"/>
                      <a:pt x="139163" y="6887"/>
                      <a:pt x="143131" y="6618"/>
                    </a:cubicBezTo>
                    <a:cubicBezTo>
                      <a:pt x="143174" y="6614"/>
                      <a:pt x="143216" y="6614"/>
                      <a:pt x="143259" y="6611"/>
                    </a:cubicBezTo>
                    <a:cubicBezTo>
                      <a:pt x="146670" y="6539"/>
                      <a:pt x="149493" y="9245"/>
                      <a:pt x="149563" y="12650"/>
                    </a:cubicBezTo>
                    <a:cubicBezTo>
                      <a:pt x="149570" y="12977"/>
                      <a:pt x="149551" y="13307"/>
                      <a:pt x="149505" y="13631"/>
                    </a:cubicBezTo>
                    <a:cubicBezTo>
                      <a:pt x="149512" y="14272"/>
                      <a:pt x="149443" y="14912"/>
                      <a:pt x="149301" y="15539"/>
                    </a:cubicBezTo>
                    <a:lnTo>
                      <a:pt x="140631" y="15539"/>
                    </a:lnTo>
                    <a:cubicBezTo>
                      <a:pt x="140879" y="17421"/>
                      <a:pt x="142557" y="18784"/>
                      <a:pt x="144454" y="18641"/>
                    </a:cubicBezTo>
                    <a:cubicBezTo>
                      <a:pt x="145578" y="18610"/>
                      <a:pt x="146674" y="18283"/>
                      <a:pt x="147628" y="17686"/>
                    </a:cubicBezTo>
                    <a:lnTo>
                      <a:pt x="149062" y="20276"/>
                    </a:lnTo>
                    <a:cubicBezTo>
                      <a:pt x="147523" y="21333"/>
                      <a:pt x="145707" y="21916"/>
                      <a:pt x="143839" y="21946"/>
                    </a:cubicBezTo>
                    <a:cubicBezTo>
                      <a:pt x="139903" y="22103"/>
                      <a:pt x="136582" y="19046"/>
                      <a:pt x="136424" y="15117"/>
                    </a:cubicBezTo>
                    <a:cubicBezTo>
                      <a:pt x="136414" y="14872"/>
                      <a:pt x="136417" y="14626"/>
                      <a:pt x="136432" y="14381"/>
                    </a:cubicBezTo>
                    <a:close/>
                    <a:moveTo>
                      <a:pt x="145887" y="12677"/>
                    </a:moveTo>
                    <a:cubicBezTo>
                      <a:pt x="145887" y="11075"/>
                      <a:pt x="145170" y="9916"/>
                      <a:pt x="143464" y="9916"/>
                    </a:cubicBezTo>
                    <a:cubicBezTo>
                      <a:pt x="141926" y="9933"/>
                      <a:pt x="140669" y="11143"/>
                      <a:pt x="140597" y="12677"/>
                    </a:cubicBezTo>
                    <a:close/>
                    <a:moveTo>
                      <a:pt x="152714" y="6952"/>
                    </a:moveTo>
                    <a:lnTo>
                      <a:pt x="156127" y="6952"/>
                    </a:lnTo>
                    <a:lnTo>
                      <a:pt x="156435" y="9507"/>
                    </a:lnTo>
                    <a:lnTo>
                      <a:pt x="156435" y="9507"/>
                    </a:lnTo>
                    <a:cubicBezTo>
                      <a:pt x="157183" y="7851"/>
                      <a:pt x="158783" y="6737"/>
                      <a:pt x="160599" y="6611"/>
                    </a:cubicBezTo>
                    <a:cubicBezTo>
                      <a:pt x="161192" y="6580"/>
                      <a:pt x="161785" y="6672"/>
                      <a:pt x="162340" y="6883"/>
                    </a:cubicBezTo>
                    <a:lnTo>
                      <a:pt x="161623" y="10632"/>
                    </a:lnTo>
                    <a:cubicBezTo>
                      <a:pt x="161114" y="10479"/>
                      <a:pt x="160585" y="10397"/>
                      <a:pt x="160053" y="10394"/>
                    </a:cubicBezTo>
                    <a:cubicBezTo>
                      <a:pt x="158445" y="10441"/>
                      <a:pt x="157060" y="11535"/>
                      <a:pt x="156639" y="13086"/>
                    </a:cubicBezTo>
                    <a:lnTo>
                      <a:pt x="156639" y="21572"/>
                    </a:lnTo>
                    <a:lnTo>
                      <a:pt x="152577" y="21572"/>
                    </a:lnTo>
                    <a:close/>
                    <a:moveTo>
                      <a:pt x="162954" y="19902"/>
                    </a:moveTo>
                    <a:lnTo>
                      <a:pt x="164900" y="17175"/>
                    </a:lnTo>
                    <a:cubicBezTo>
                      <a:pt x="165953" y="18106"/>
                      <a:pt x="167286" y="18654"/>
                      <a:pt x="168689" y="18743"/>
                    </a:cubicBezTo>
                    <a:cubicBezTo>
                      <a:pt x="169986" y="18743"/>
                      <a:pt x="170532" y="18232"/>
                      <a:pt x="170532" y="17482"/>
                    </a:cubicBezTo>
                    <a:cubicBezTo>
                      <a:pt x="170532" y="16732"/>
                      <a:pt x="169098" y="16085"/>
                      <a:pt x="167596" y="15471"/>
                    </a:cubicBezTo>
                    <a:cubicBezTo>
                      <a:pt x="166094" y="14858"/>
                      <a:pt x="163773" y="13597"/>
                      <a:pt x="163773" y="11177"/>
                    </a:cubicBezTo>
                    <a:cubicBezTo>
                      <a:pt x="163773" y="8758"/>
                      <a:pt x="165992" y="6611"/>
                      <a:pt x="169371" y="6611"/>
                    </a:cubicBezTo>
                    <a:cubicBezTo>
                      <a:pt x="171250" y="6618"/>
                      <a:pt x="173070" y="7265"/>
                      <a:pt x="174525" y="8451"/>
                    </a:cubicBezTo>
                    <a:lnTo>
                      <a:pt x="172580" y="11041"/>
                    </a:lnTo>
                    <a:cubicBezTo>
                      <a:pt x="171711" y="10319"/>
                      <a:pt x="170636" y="9889"/>
                      <a:pt x="169508" y="9814"/>
                    </a:cubicBezTo>
                    <a:cubicBezTo>
                      <a:pt x="168381" y="9814"/>
                      <a:pt x="167835" y="10257"/>
                      <a:pt x="167835" y="10973"/>
                    </a:cubicBezTo>
                    <a:cubicBezTo>
                      <a:pt x="167835" y="11689"/>
                      <a:pt x="169132" y="12268"/>
                      <a:pt x="170668" y="12813"/>
                    </a:cubicBezTo>
                    <a:cubicBezTo>
                      <a:pt x="172204" y="13358"/>
                      <a:pt x="174594" y="14551"/>
                      <a:pt x="174594" y="17209"/>
                    </a:cubicBezTo>
                    <a:cubicBezTo>
                      <a:pt x="174594" y="19868"/>
                      <a:pt x="172511" y="21946"/>
                      <a:pt x="168586" y="21946"/>
                    </a:cubicBezTo>
                    <a:cubicBezTo>
                      <a:pt x="166511" y="21994"/>
                      <a:pt x="164476" y="21374"/>
                      <a:pt x="162783" y="20174"/>
                    </a:cubicBezTo>
                    <a:close/>
                    <a:moveTo>
                      <a:pt x="177222" y="9678"/>
                    </a:moveTo>
                    <a:cubicBezTo>
                      <a:pt x="177279" y="8230"/>
                      <a:pt x="178500" y="7101"/>
                      <a:pt x="179951" y="7159"/>
                    </a:cubicBezTo>
                    <a:cubicBezTo>
                      <a:pt x="181401" y="7214"/>
                      <a:pt x="182531" y="8434"/>
                      <a:pt x="182474" y="9882"/>
                    </a:cubicBezTo>
                    <a:cubicBezTo>
                      <a:pt x="182419" y="11290"/>
                      <a:pt x="181261" y="12404"/>
                      <a:pt x="179850" y="12404"/>
                    </a:cubicBezTo>
                    <a:cubicBezTo>
                      <a:pt x="178402" y="12500"/>
                      <a:pt x="177151" y="11402"/>
                      <a:pt x="177056" y="9957"/>
                    </a:cubicBezTo>
                    <a:cubicBezTo>
                      <a:pt x="177052" y="9886"/>
                      <a:pt x="177050" y="9818"/>
                      <a:pt x="177051" y="9746"/>
                    </a:cubicBezTo>
                    <a:close/>
                    <a:moveTo>
                      <a:pt x="177222" y="19254"/>
                    </a:moveTo>
                    <a:cubicBezTo>
                      <a:pt x="177279" y="17806"/>
                      <a:pt x="178500" y="16678"/>
                      <a:pt x="179951" y="16736"/>
                    </a:cubicBezTo>
                    <a:cubicBezTo>
                      <a:pt x="181401" y="16790"/>
                      <a:pt x="182531" y="18010"/>
                      <a:pt x="182474" y="19459"/>
                    </a:cubicBezTo>
                    <a:cubicBezTo>
                      <a:pt x="182419" y="20866"/>
                      <a:pt x="181261" y="21980"/>
                      <a:pt x="179850" y="21980"/>
                    </a:cubicBezTo>
                    <a:cubicBezTo>
                      <a:pt x="178402" y="22076"/>
                      <a:pt x="177151" y="20978"/>
                      <a:pt x="177056" y="19534"/>
                    </a:cubicBezTo>
                    <a:cubicBezTo>
                      <a:pt x="177052" y="19462"/>
                      <a:pt x="177050" y="19394"/>
                      <a:pt x="177051" y="19322"/>
                    </a:cubicBezTo>
                    <a:close/>
                    <a:moveTo>
                      <a:pt x="192650" y="16289"/>
                    </a:moveTo>
                    <a:lnTo>
                      <a:pt x="192650" y="10394"/>
                    </a:lnTo>
                    <a:lnTo>
                      <a:pt x="190500" y="10394"/>
                    </a:lnTo>
                    <a:lnTo>
                      <a:pt x="190500" y="6986"/>
                    </a:lnTo>
                    <a:lnTo>
                      <a:pt x="192753" y="6986"/>
                    </a:lnTo>
                    <a:lnTo>
                      <a:pt x="193231" y="3135"/>
                    </a:lnTo>
                    <a:lnTo>
                      <a:pt x="196849" y="3135"/>
                    </a:lnTo>
                    <a:lnTo>
                      <a:pt x="196849" y="7020"/>
                    </a:lnTo>
                    <a:lnTo>
                      <a:pt x="200262" y="7020"/>
                    </a:lnTo>
                    <a:lnTo>
                      <a:pt x="200262" y="10428"/>
                    </a:lnTo>
                    <a:lnTo>
                      <a:pt x="196849" y="10428"/>
                    </a:lnTo>
                    <a:lnTo>
                      <a:pt x="196849" y="16289"/>
                    </a:lnTo>
                    <a:cubicBezTo>
                      <a:pt x="196849" y="17925"/>
                      <a:pt x="197600" y="18607"/>
                      <a:pt x="198726" y="18607"/>
                    </a:cubicBezTo>
                    <a:cubicBezTo>
                      <a:pt x="199204" y="18593"/>
                      <a:pt x="199677" y="18501"/>
                      <a:pt x="200126" y="18334"/>
                    </a:cubicBezTo>
                    <a:lnTo>
                      <a:pt x="200808" y="21469"/>
                    </a:lnTo>
                    <a:cubicBezTo>
                      <a:pt x="199708" y="21837"/>
                      <a:pt x="198555" y="22021"/>
                      <a:pt x="197395" y="22015"/>
                    </a:cubicBezTo>
                    <a:cubicBezTo>
                      <a:pt x="193947" y="22049"/>
                      <a:pt x="192548" y="19765"/>
                      <a:pt x="192548" y="16357"/>
                    </a:cubicBezTo>
                    <a:close/>
                    <a:moveTo>
                      <a:pt x="202890" y="954"/>
                    </a:moveTo>
                    <a:lnTo>
                      <a:pt x="207260" y="954"/>
                    </a:lnTo>
                    <a:lnTo>
                      <a:pt x="207260" y="5997"/>
                    </a:lnTo>
                    <a:lnTo>
                      <a:pt x="207055" y="8655"/>
                    </a:lnTo>
                    <a:cubicBezTo>
                      <a:pt x="208241" y="7432"/>
                      <a:pt x="209855" y="6710"/>
                      <a:pt x="211560" y="6645"/>
                    </a:cubicBezTo>
                    <a:cubicBezTo>
                      <a:pt x="214769" y="6645"/>
                      <a:pt x="216134" y="8860"/>
                      <a:pt x="216134" y="12541"/>
                    </a:cubicBezTo>
                    <a:lnTo>
                      <a:pt x="216134" y="21606"/>
                    </a:lnTo>
                    <a:lnTo>
                      <a:pt x="211595" y="21606"/>
                    </a:lnTo>
                    <a:lnTo>
                      <a:pt x="211595" y="13086"/>
                    </a:lnTo>
                    <a:cubicBezTo>
                      <a:pt x="211595" y="10973"/>
                      <a:pt x="211048" y="10325"/>
                      <a:pt x="209785" y="10325"/>
                    </a:cubicBezTo>
                    <a:cubicBezTo>
                      <a:pt x="208722" y="10390"/>
                      <a:pt x="207738" y="10912"/>
                      <a:pt x="207089" y="11757"/>
                    </a:cubicBezTo>
                    <a:lnTo>
                      <a:pt x="207089" y="21606"/>
                    </a:lnTo>
                    <a:lnTo>
                      <a:pt x="202788" y="21606"/>
                    </a:lnTo>
                    <a:close/>
                    <a:moveTo>
                      <a:pt x="218899" y="14313"/>
                    </a:moveTo>
                    <a:cubicBezTo>
                      <a:pt x="218630" y="10349"/>
                      <a:pt x="221629" y="6921"/>
                      <a:pt x="225598" y="6652"/>
                    </a:cubicBezTo>
                    <a:cubicBezTo>
                      <a:pt x="225641" y="6648"/>
                      <a:pt x="225683" y="6648"/>
                      <a:pt x="225726" y="6645"/>
                    </a:cubicBezTo>
                    <a:cubicBezTo>
                      <a:pt x="229890" y="6645"/>
                      <a:pt x="231938" y="9644"/>
                      <a:pt x="231938" y="13665"/>
                    </a:cubicBezTo>
                    <a:cubicBezTo>
                      <a:pt x="232009" y="14299"/>
                      <a:pt x="232009" y="14940"/>
                      <a:pt x="231938" y="15574"/>
                    </a:cubicBezTo>
                    <a:lnTo>
                      <a:pt x="222927" y="15574"/>
                    </a:lnTo>
                    <a:cubicBezTo>
                      <a:pt x="223082" y="17448"/>
                      <a:pt x="224731" y="18845"/>
                      <a:pt x="226610" y="18688"/>
                    </a:cubicBezTo>
                    <a:cubicBezTo>
                      <a:pt x="226657" y="18685"/>
                      <a:pt x="226703" y="18682"/>
                      <a:pt x="226750" y="18675"/>
                    </a:cubicBezTo>
                    <a:cubicBezTo>
                      <a:pt x="227864" y="18648"/>
                      <a:pt x="228950" y="18320"/>
                      <a:pt x="229890" y="17721"/>
                    </a:cubicBezTo>
                    <a:lnTo>
                      <a:pt x="231358" y="20311"/>
                    </a:lnTo>
                    <a:cubicBezTo>
                      <a:pt x="229820" y="21367"/>
                      <a:pt x="228003" y="21950"/>
                      <a:pt x="226135" y="21980"/>
                    </a:cubicBezTo>
                    <a:cubicBezTo>
                      <a:pt x="222199" y="22141"/>
                      <a:pt x="218878" y="19084"/>
                      <a:pt x="218718" y="15154"/>
                    </a:cubicBezTo>
                    <a:cubicBezTo>
                      <a:pt x="218707" y="14895"/>
                      <a:pt x="218711" y="14636"/>
                      <a:pt x="218728" y="14381"/>
                    </a:cubicBezTo>
                    <a:close/>
                    <a:moveTo>
                      <a:pt x="228354" y="12711"/>
                    </a:moveTo>
                    <a:cubicBezTo>
                      <a:pt x="228354" y="11109"/>
                      <a:pt x="227637" y="9950"/>
                      <a:pt x="225897" y="9950"/>
                    </a:cubicBezTo>
                    <a:cubicBezTo>
                      <a:pt x="224372" y="9985"/>
                      <a:pt x="223135" y="11191"/>
                      <a:pt x="223063" y="12711"/>
                    </a:cubicBezTo>
                    <a:close/>
                    <a:moveTo>
                      <a:pt x="239004" y="20174"/>
                    </a:moveTo>
                    <a:lnTo>
                      <a:pt x="240949" y="17448"/>
                    </a:lnTo>
                    <a:cubicBezTo>
                      <a:pt x="242003" y="18378"/>
                      <a:pt x="243336" y="18927"/>
                      <a:pt x="244738" y="19016"/>
                    </a:cubicBezTo>
                    <a:cubicBezTo>
                      <a:pt x="246035" y="19016"/>
                      <a:pt x="246582" y="18504"/>
                      <a:pt x="246582" y="17755"/>
                    </a:cubicBezTo>
                    <a:cubicBezTo>
                      <a:pt x="246582" y="17005"/>
                      <a:pt x="245148" y="16357"/>
                      <a:pt x="243612" y="15744"/>
                    </a:cubicBezTo>
                    <a:cubicBezTo>
                      <a:pt x="242076" y="15131"/>
                      <a:pt x="239823" y="13870"/>
                      <a:pt x="239823" y="11450"/>
                    </a:cubicBezTo>
                    <a:cubicBezTo>
                      <a:pt x="239823" y="9030"/>
                      <a:pt x="242042" y="6883"/>
                      <a:pt x="245421" y="6883"/>
                    </a:cubicBezTo>
                    <a:cubicBezTo>
                      <a:pt x="247298" y="6890"/>
                      <a:pt x="249118" y="7538"/>
                      <a:pt x="250575" y="8724"/>
                    </a:cubicBezTo>
                    <a:lnTo>
                      <a:pt x="248630" y="11314"/>
                    </a:lnTo>
                    <a:cubicBezTo>
                      <a:pt x="247759" y="10591"/>
                      <a:pt x="246684" y="10162"/>
                      <a:pt x="245558" y="10087"/>
                    </a:cubicBezTo>
                    <a:cubicBezTo>
                      <a:pt x="244431" y="10087"/>
                      <a:pt x="243885" y="10530"/>
                      <a:pt x="243885" y="11245"/>
                    </a:cubicBezTo>
                    <a:cubicBezTo>
                      <a:pt x="243885" y="11961"/>
                      <a:pt x="245182" y="12541"/>
                      <a:pt x="246684" y="13086"/>
                    </a:cubicBezTo>
                    <a:cubicBezTo>
                      <a:pt x="248186" y="13631"/>
                      <a:pt x="250643" y="14824"/>
                      <a:pt x="250643" y="17482"/>
                    </a:cubicBezTo>
                    <a:cubicBezTo>
                      <a:pt x="250643" y="20140"/>
                      <a:pt x="248561" y="22219"/>
                      <a:pt x="244636" y="22219"/>
                    </a:cubicBezTo>
                    <a:cubicBezTo>
                      <a:pt x="242588" y="22158"/>
                      <a:pt x="240613" y="21442"/>
                      <a:pt x="239004" y="20174"/>
                    </a:cubicBezTo>
                    <a:close/>
                    <a:moveTo>
                      <a:pt x="253374" y="16528"/>
                    </a:moveTo>
                    <a:lnTo>
                      <a:pt x="253374" y="10632"/>
                    </a:lnTo>
                    <a:lnTo>
                      <a:pt x="251360" y="10632"/>
                    </a:lnTo>
                    <a:lnTo>
                      <a:pt x="251360" y="7224"/>
                    </a:lnTo>
                    <a:lnTo>
                      <a:pt x="253613" y="7224"/>
                    </a:lnTo>
                    <a:lnTo>
                      <a:pt x="253989" y="3135"/>
                    </a:lnTo>
                    <a:lnTo>
                      <a:pt x="257402" y="3135"/>
                    </a:lnTo>
                    <a:lnTo>
                      <a:pt x="257402" y="7020"/>
                    </a:lnTo>
                    <a:lnTo>
                      <a:pt x="260815" y="7020"/>
                    </a:lnTo>
                    <a:lnTo>
                      <a:pt x="260815" y="10428"/>
                    </a:lnTo>
                    <a:lnTo>
                      <a:pt x="257402" y="10428"/>
                    </a:lnTo>
                    <a:lnTo>
                      <a:pt x="257402" y="16289"/>
                    </a:lnTo>
                    <a:cubicBezTo>
                      <a:pt x="257402" y="17925"/>
                      <a:pt x="258153" y="18607"/>
                      <a:pt x="259313" y="18607"/>
                    </a:cubicBezTo>
                    <a:cubicBezTo>
                      <a:pt x="259781" y="18593"/>
                      <a:pt x="260242" y="18501"/>
                      <a:pt x="260679" y="18334"/>
                    </a:cubicBezTo>
                    <a:lnTo>
                      <a:pt x="261361" y="21469"/>
                    </a:lnTo>
                    <a:cubicBezTo>
                      <a:pt x="260262" y="21844"/>
                      <a:pt x="259109" y="22028"/>
                      <a:pt x="257948" y="22015"/>
                    </a:cubicBezTo>
                    <a:cubicBezTo>
                      <a:pt x="254808" y="22049"/>
                      <a:pt x="253374" y="19765"/>
                      <a:pt x="253374" y="16357"/>
                    </a:cubicBezTo>
                    <a:close/>
                    <a:moveTo>
                      <a:pt x="262829" y="17789"/>
                    </a:moveTo>
                    <a:cubicBezTo>
                      <a:pt x="262829" y="14722"/>
                      <a:pt x="265287" y="13052"/>
                      <a:pt x="271055" y="12438"/>
                    </a:cubicBezTo>
                    <a:cubicBezTo>
                      <a:pt x="271124" y="11331"/>
                      <a:pt x="270281" y="10376"/>
                      <a:pt x="269171" y="10305"/>
                    </a:cubicBezTo>
                    <a:cubicBezTo>
                      <a:pt x="269024" y="10295"/>
                      <a:pt x="268878" y="10301"/>
                      <a:pt x="268734" y="10325"/>
                    </a:cubicBezTo>
                    <a:cubicBezTo>
                      <a:pt x="267355" y="10424"/>
                      <a:pt x="266024" y="10884"/>
                      <a:pt x="264877" y="11654"/>
                    </a:cubicBezTo>
                    <a:lnTo>
                      <a:pt x="263341" y="8792"/>
                    </a:lnTo>
                    <a:cubicBezTo>
                      <a:pt x="265208" y="7592"/>
                      <a:pt x="267369" y="6931"/>
                      <a:pt x="269588" y="6883"/>
                    </a:cubicBezTo>
                    <a:cubicBezTo>
                      <a:pt x="273342" y="6883"/>
                      <a:pt x="275424" y="8996"/>
                      <a:pt x="275424" y="13495"/>
                    </a:cubicBezTo>
                    <a:lnTo>
                      <a:pt x="275424" y="21844"/>
                    </a:lnTo>
                    <a:lnTo>
                      <a:pt x="272011" y="21844"/>
                    </a:lnTo>
                    <a:lnTo>
                      <a:pt x="271704" y="20345"/>
                    </a:lnTo>
                    <a:lnTo>
                      <a:pt x="271704" y="20345"/>
                    </a:lnTo>
                    <a:cubicBezTo>
                      <a:pt x="270581" y="21479"/>
                      <a:pt x="269069" y="22147"/>
                      <a:pt x="267471" y="22219"/>
                    </a:cubicBezTo>
                    <a:cubicBezTo>
                      <a:pt x="265167" y="22475"/>
                      <a:pt x="263089" y="20818"/>
                      <a:pt x="262833" y="18518"/>
                    </a:cubicBezTo>
                    <a:cubicBezTo>
                      <a:pt x="262798" y="18218"/>
                      <a:pt x="262798" y="17918"/>
                      <a:pt x="262829" y="17618"/>
                    </a:cubicBezTo>
                    <a:close/>
                    <a:moveTo>
                      <a:pt x="271055" y="17618"/>
                    </a:moveTo>
                    <a:lnTo>
                      <a:pt x="271055" y="15062"/>
                    </a:lnTo>
                    <a:cubicBezTo>
                      <a:pt x="267983" y="15471"/>
                      <a:pt x="266959" y="16357"/>
                      <a:pt x="266959" y="17448"/>
                    </a:cubicBezTo>
                    <a:cubicBezTo>
                      <a:pt x="266959" y="18538"/>
                      <a:pt x="267608" y="18845"/>
                      <a:pt x="268666" y="18845"/>
                    </a:cubicBezTo>
                    <a:cubicBezTo>
                      <a:pt x="269625" y="18736"/>
                      <a:pt x="270492" y="18228"/>
                      <a:pt x="271055" y="17448"/>
                    </a:cubicBezTo>
                    <a:close/>
                    <a:moveTo>
                      <a:pt x="279043" y="7395"/>
                    </a:moveTo>
                    <a:lnTo>
                      <a:pt x="282456" y="7395"/>
                    </a:lnTo>
                    <a:lnTo>
                      <a:pt x="282763" y="9950"/>
                    </a:lnTo>
                    <a:lnTo>
                      <a:pt x="282763" y="9950"/>
                    </a:lnTo>
                    <a:cubicBezTo>
                      <a:pt x="283511" y="8294"/>
                      <a:pt x="285112" y="7180"/>
                      <a:pt x="286928" y="7054"/>
                    </a:cubicBezTo>
                    <a:cubicBezTo>
                      <a:pt x="287521" y="7026"/>
                      <a:pt x="288112" y="7119"/>
                      <a:pt x="288668" y="7326"/>
                    </a:cubicBezTo>
                    <a:lnTo>
                      <a:pt x="287952" y="11075"/>
                    </a:lnTo>
                    <a:cubicBezTo>
                      <a:pt x="287443" y="10922"/>
                      <a:pt x="286914" y="10840"/>
                      <a:pt x="286381" y="10837"/>
                    </a:cubicBezTo>
                    <a:cubicBezTo>
                      <a:pt x="284774" y="10884"/>
                      <a:pt x="283388" y="11978"/>
                      <a:pt x="282968" y="13529"/>
                    </a:cubicBezTo>
                    <a:lnTo>
                      <a:pt x="282968" y="22015"/>
                    </a:lnTo>
                    <a:lnTo>
                      <a:pt x="278633" y="22015"/>
                    </a:lnTo>
                    <a:close/>
                    <a:moveTo>
                      <a:pt x="291365" y="16698"/>
                    </a:moveTo>
                    <a:lnTo>
                      <a:pt x="291365" y="10802"/>
                    </a:lnTo>
                    <a:lnTo>
                      <a:pt x="289385" y="10802"/>
                    </a:lnTo>
                    <a:lnTo>
                      <a:pt x="289385" y="7395"/>
                    </a:lnTo>
                    <a:lnTo>
                      <a:pt x="291604" y="7395"/>
                    </a:lnTo>
                    <a:lnTo>
                      <a:pt x="292116" y="3510"/>
                    </a:lnTo>
                    <a:lnTo>
                      <a:pt x="295529" y="3510"/>
                    </a:lnTo>
                    <a:lnTo>
                      <a:pt x="295529" y="7395"/>
                    </a:lnTo>
                    <a:lnTo>
                      <a:pt x="298943" y="7395"/>
                    </a:lnTo>
                    <a:lnTo>
                      <a:pt x="298943" y="10802"/>
                    </a:lnTo>
                    <a:lnTo>
                      <a:pt x="295529" y="10802"/>
                    </a:lnTo>
                    <a:lnTo>
                      <a:pt x="295529" y="16664"/>
                    </a:lnTo>
                    <a:cubicBezTo>
                      <a:pt x="295529" y="18300"/>
                      <a:pt x="296280" y="18981"/>
                      <a:pt x="297441" y="18981"/>
                    </a:cubicBezTo>
                    <a:cubicBezTo>
                      <a:pt x="297919" y="18964"/>
                      <a:pt x="298390" y="18872"/>
                      <a:pt x="298840" y="18709"/>
                    </a:cubicBezTo>
                    <a:lnTo>
                      <a:pt x="299523" y="21844"/>
                    </a:lnTo>
                    <a:cubicBezTo>
                      <a:pt x="298424" y="22212"/>
                      <a:pt x="297270" y="22396"/>
                      <a:pt x="296109" y="22389"/>
                    </a:cubicBezTo>
                    <a:cubicBezTo>
                      <a:pt x="292799" y="22049"/>
                      <a:pt x="291536" y="19765"/>
                      <a:pt x="291536" y="16357"/>
                    </a:cubicBezTo>
                    <a:close/>
                    <a:moveTo>
                      <a:pt x="306657" y="14722"/>
                    </a:moveTo>
                    <a:cubicBezTo>
                      <a:pt x="306940" y="10779"/>
                      <a:pt x="310371" y="7814"/>
                      <a:pt x="314320" y="8093"/>
                    </a:cubicBezTo>
                    <a:cubicBezTo>
                      <a:pt x="318266" y="8376"/>
                      <a:pt x="321239" y="11801"/>
                      <a:pt x="320955" y="15744"/>
                    </a:cubicBezTo>
                    <a:cubicBezTo>
                      <a:pt x="320686" y="19496"/>
                      <a:pt x="317556" y="22396"/>
                      <a:pt x="313791" y="22389"/>
                    </a:cubicBezTo>
                    <a:cubicBezTo>
                      <a:pt x="309814" y="22379"/>
                      <a:pt x="306599" y="19148"/>
                      <a:pt x="306609" y="15178"/>
                    </a:cubicBezTo>
                    <a:cubicBezTo>
                      <a:pt x="306612" y="14912"/>
                      <a:pt x="306626" y="14647"/>
                      <a:pt x="306657" y="14381"/>
                    </a:cubicBezTo>
                    <a:close/>
                    <a:moveTo>
                      <a:pt x="316487" y="14722"/>
                    </a:moveTo>
                    <a:cubicBezTo>
                      <a:pt x="316487" y="12166"/>
                      <a:pt x="315600" y="10530"/>
                      <a:pt x="313791" y="10530"/>
                    </a:cubicBezTo>
                    <a:cubicBezTo>
                      <a:pt x="311982" y="10530"/>
                      <a:pt x="311128" y="12166"/>
                      <a:pt x="311128" y="14722"/>
                    </a:cubicBezTo>
                    <a:cubicBezTo>
                      <a:pt x="311128" y="17277"/>
                      <a:pt x="312016" y="18879"/>
                      <a:pt x="313791" y="18879"/>
                    </a:cubicBezTo>
                    <a:cubicBezTo>
                      <a:pt x="315566" y="18879"/>
                      <a:pt x="316487" y="16766"/>
                      <a:pt x="316487" y="14381"/>
                    </a:cubicBezTo>
                    <a:close/>
                    <a:moveTo>
                      <a:pt x="322700" y="7565"/>
                    </a:moveTo>
                    <a:lnTo>
                      <a:pt x="324645" y="7565"/>
                    </a:lnTo>
                    <a:lnTo>
                      <a:pt x="324645" y="6781"/>
                    </a:lnTo>
                    <a:cubicBezTo>
                      <a:pt x="324277" y="4058"/>
                      <a:pt x="326188" y="1550"/>
                      <a:pt x="328915" y="1182"/>
                    </a:cubicBezTo>
                    <a:cubicBezTo>
                      <a:pt x="329287" y="1131"/>
                      <a:pt x="329663" y="1124"/>
                      <a:pt x="330038" y="1158"/>
                    </a:cubicBezTo>
                    <a:cubicBezTo>
                      <a:pt x="331028" y="1158"/>
                      <a:pt x="332011" y="1332"/>
                      <a:pt x="332940" y="1669"/>
                    </a:cubicBezTo>
                    <a:lnTo>
                      <a:pt x="332155" y="4873"/>
                    </a:lnTo>
                    <a:cubicBezTo>
                      <a:pt x="331680" y="4672"/>
                      <a:pt x="331168" y="4569"/>
                      <a:pt x="330653" y="4566"/>
                    </a:cubicBezTo>
                    <a:cubicBezTo>
                      <a:pt x="329595" y="4566"/>
                      <a:pt x="328980" y="5145"/>
                      <a:pt x="328980" y="6645"/>
                    </a:cubicBezTo>
                    <a:lnTo>
                      <a:pt x="328980" y="7531"/>
                    </a:lnTo>
                    <a:lnTo>
                      <a:pt x="331608" y="7531"/>
                    </a:lnTo>
                    <a:lnTo>
                      <a:pt x="331608" y="10939"/>
                    </a:lnTo>
                    <a:lnTo>
                      <a:pt x="329083" y="10939"/>
                    </a:lnTo>
                    <a:lnTo>
                      <a:pt x="329083" y="22151"/>
                    </a:lnTo>
                    <a:lnTo>
                      <a:pt x="324645" y="22151"/>
                    </a:lnTo>
                    <a:lnTo>
                      <a:pt x="324645" y="10939"/>
                    </a:lnTo>
                    <a:lnTo>
                      <a:pt x="322700" y="10939"/>
                    </a:lnTo>
                    <a:close/>
                    <a:moveTo>
                      <a:pt x="337718" y="17789"/>
                    </a:moveTo>
                    <a:cubicBezTo>
                      <a:pt x="337718" y="14722"/>
                      <a:pt x="340176" y="13052"/>
                      <a:pt x="345979" y="12438"/>
                    </a:cubicBezTo>
                    <a:cubicBezTo>
                      <a:pt x="346047" y="11331"/>
                      <a:pt x="345204" y="10376"/>
                      <a:pt x="344095" y="10305"/>
                    </a:cubicBezTo>
                    <a:cubicBezTo>
                      <a:pt x="343948" y="10295"/>
                      <a:pt x="343801" y="10301"/>
                      <a:pt x="343658" y="10325"/>
                    </a:cubicBezTo>
                    <a:cubicBezTo>
                      <a:pt x="342275" y="10421"/>
                      <a:pt x="340944" y="10877"/>
                      <a:pt x="339801" y="11654"/>
                    </a:cubicBezTo>
                    <a:lnTo>
                      <a:pt x="338230" y="8792"/>
                    </a:lnTo>
                    <a:cubicBezTo>
                      <a:pt x="340108" y="7592"/>
                      <a:pt x="342282" y="6931"/>
                      <a:pt x="344511" y="6883"/>
                    </a:cubicBezTo>
                    <a:cubicBezTo>
                      <a:pt x="348266" y="6883"/>
                      <a:pt x="350314" y="8996"/>
                      <a:pt x="350314" y="13495"/>
                    </a:cubicBezTo>
                    <a:lnTo>
                      <a:pt x="350314" y="21844"/>
                    </a:lnTo>
                    <a:lnTo>
                      <a:pt x="346900" y="21844"/>
                    </a:lnTo>
                    <a:lnTo>
                      <a:pt x="346559" y="20345"/>
                    </a:lnTo>
                    <a:lnTo>
                      <a:pt x="346559" y="20345"/>
                    </a:lnTo>
                    <a:cubicBezTo>
                      <a:pt x="345426" y="21483"/>
                      <a:pt x="343900" y="22154"/>
                      <a:pt x="342292" y="22219"/>
                    </a:cubicBezTo>
                    <a:cubicBezTo>
                      <a:pt x="339964" y="22417"/>
                      <a:pt x="337913" y="20692"/>
                      <a:pt x="337715" y="18368"/>
                    </a:cubicBezTo>
                    <a:cubicBezTo>
                      <a:pt x="337695" y="18119"/>
                      <a:pt x="337695" y="17867"/>
                      <a:pt x="337718" y="17618"/>
                    </a:cubicBezTo>
                    <a:close/>
                    <a:moveTo>
                      <a:pt x="345979" y="17618"/>
                    </a:moveTo>
                    <a:lnTo>
                      <a:pt x="345979" y="15062"/>
                    </a:lnTo>
                    <a:cubicBezTo>
                      <a:pt x="342907" y="15471"/>
                      <a:pt x="341883" y="16357"/>
                      <a:pt x="341883" y="17448"/>
                    </a:cubicBezTo>
                    <a:cubicBezTo>
                      <a:pt x="341883" y="18538"/>
                      <a:pt x="342531" y="18845"/>
                      <a:pt x="343555" y="18845"/>
                    </a:cubicBezTo>
                    <a:cubicBezTo>
                      <a:pt x="344586" y="18794"/>
                      <a:pt x="345542" y="18283"/>
                      <a:pt x="346149" y="17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Graphic 204">
                <a:extLst>
                  <a:ext uri="{FF2B5EF4-FFF2-40B4-BE49-F238E27FC236}">
                    <a16:creationId xmlns:a16="http://schemas.microsoft.com/office/drawing/2014/main" id="{3129D07F-2F9A-2644-A9C1-D72475ED5CB9}"/>
                  </a:ext>
                </a:extLst>
              </p:cNvPr>
              <p:cNvSpPr/>
              <p:nvPr/>
            </p:nvSpPr>
            <p:spPr>
              <a:xfrm>
                <a:off x="10456436" y="3292648"/>
                <a:ext cx="300649" cy="27301"/>
              </a:xfrm>
              <a:custGeom>
                <a:avLst/>
                <a:gdLst>
                  <a:gd name="connsiteX0" fmla="*/ 2014 w 300649"/>
                  <a:gd name="connsiteY0" fmla="*/ 16357 h 27301"/>
                  <a:gd name="connsiteX1" fmla="*/ 2014 w 300649"/>
                  <a:gd name="connsiteY1" fmla="*/ 10428 h 27301"/>
                  <a:gd name="connsiteX2" fmla="*/ 0 w 300649"/>
                  <a:gd name="connsiteY2" fmla="*/ 10428 h 27301"/>
                  <a:gd name="connsiteX3" fmla="*/ 0 w 300649"/>
                  <a:gd name="connsiteY3" fmla="*/ 7020 h 27301"/>
                  <a:gd name="connsiteX4" fmla="*/ 2253 w 300649"/>
                  <a:gd name="connsiteY4" fmla="*/ 7020 h 27301"/>
                  <a:gd name="connsiteX5" fmla="*/ 2765 w 300649"/>
                  <a:gd name="connsiteY5" fmla="*/ 3135 h 27301"/>
                  <a:gd name="connsiteX6" fmla="*/ 6349 w 300649"/>
                  <a:gd name="connsiteY6" fmla="*/ 3135 h 27301"/>
                  <a:gd name="connsiteX7" fmla="*/ 6349 w 300649"/>
                  <a:gd name="connsiteY7" fmla="*/ 7020 h 27301"/>
                  <a:gd name="connsiteX8" fmla="*/ 9762 w 300649"/>
                  <a:gd name="connsiteY8" fmla="*/ 7020 h 27301"/>
                  <a:gd name="connsiteX9" fmla="*/ 9762 w 300649"/>
                  <a:gd name="connsiteY9" fmla="*/ 10428 h 27301"/>
                  <a:gd name="connsiteX10" fmla="*/ 6349 w 300649"/>
                  <a:gd name="connsiteY10" fmla="*/ 10428 h 27301"/>
                  <a:gd name="connsiteX11" fmla="*/ 6349 w 300649"/>
                  <a:gd name="connsiteY11" fmla="*/ 16289 h 27301"/>
                  <a:gd name="connsiteX12" fmla="*/ 8226 w 300649"/>
                  <a:gd name="connsiteY12" fmla="*/ 18607 h 27301"/>
                  <a:gd name="connsiteX13" fmla="*/ 9626 w 300649"/>
                  <a:gd name="connsiteY13" fmla="*/ 18334 h 27301"/>
                  <a:gd name="connsiteX14" fmla="*/ 10308 w 300649"/>
                  <a:gd name="connsiteY14" fmla="*/ 21469 h 27301"/>
                  <a:gd name="connsiteX15" fmla="*/ 7066 w 300649"/>
                  <a:gd name="connsiteY15" fmla="*/ 22015 h 27301"/>
                  <a:gd name="connsiteX16" fmla="*/ 2014 w 300649"/>
                  <a:gd name="connsiteY16" fmla="*/ 16357 h 27301"/>
                  <a:gd name="connsiteX17" fmla="*/ 12732 w 300649"/>
                  <a:gd name="connsiteY17" fmla="*/ 7020 h 27301"/>
                  <a:gd name="connsiteX18" fmla="*/ 16145 w 300649"/>
                  <a:gd name="connsiteY18" fmla="*/ 7020 h 27301"/>
                  <a:gd name="connsiteX19" fmla="*/ 16487 w 300649"/>
                  <a:gd name="connsiteY19" fmla="*/ 9576 h 27301"/>
                  <a:gd name="connsiteX20" fmla="*/ 16487 w 300649"/>
                  <a:gd name="connsiteY20" fmla="*/ 9576 h 27301"/>
                  <a:gd name="connsiteX21" fmla="*/ 20651 w 300649"/>
                  <a:gd name="connsiteY21" fmla="*/ 6679 h 27301"/>
                  <a:gd name="connsiteX22" fmla="*/ 22392 w 300649"/>
                  <a:gd name="connsiteY22" fmla="*/ 6986 h 27301"/>
                  <a:gd name="connsiteX23" fmla="*/ 21675 w 300649"/>
                  <a:gd name="connsiteY23" fmla="*/ 10700 h 27301"/>
                  <a:gd name="connsiteX24" fmla="*/ 20071 w 300649"/>
                  <a:gd name="connsiteY24" fmla="*/ 10462 h 27301"/>
                  <a:gd name="connsiteX25" fmla="*/ 16862 w 300649"/>
                  <a:gd name="connsiteY25" fmla="*/ 13188 h 27301"/>
                  <a:gd name="connsiteX26" fmla="*/ 16862 w 300649"/>
                  <a:gd name="connsiteY26" fmla="*/ 21674 h 27301"/>
                  <a:gd name="connsiteX27" fmla="*/ 12732 w 300649"/>
                  <a:gd name="connsiteY27" fmla="*/ 21674 h 27301"/>
                  <a:gd name="connsiteX28" fmla="*/ 22972 w 300649"/>
                  <a:gd name="connsiteY28" fmla="*/ 17618 h 27301"/>
                  <a:gd name="connsiteX29" fmla="*/ 31198 w 300649"/>
                  <a:gd name="connsiteY29" fmla="*/ 12234 h 27301"/>
                  <a:gd name="connsiteX30" fmla="*/ 29310 w 300649"/>
                  <a:gd name="connsiteY30" fmla="*/ 10104 h 27301"/>
                  <a:gd name="connsiteX31" fmla="*/ 28911 w 300649"/>
                  <a:gd name="connsiteY31" fmla="*/ 10121 h 27301"/>
                  <a:gd name="connsiteX32" fmla="*/ 25020 w 300649"/>
                  <a:gd name="connsiteY32" fmla="*/ 11450 h 27301"/>
                  <a:gd name="connsiteX33" fmla="*/ 23484 w 300649"/>
                  <a:gd name="connsiteY33" fmla="*/ 8655 h 27301"/>
                  <a:gd name="connsiteX34" fmla="*/ 29730 w 300649"/>
                  <a:gd name="connsiteY34" fmla="*/ 6747 h 27301"/>
                  <a:gd name="connsiteX35" fmla="*/ 35567 w 300649"/>
                  <a:gd name="connsiteY35" fmla="*/ 13358 h 27301"/>
                  <a:gd name="connsiteX36" fmla="*/ 35567 w 300649"/>
                  <a:gd name="connsiteY36" fmla="*/ 21742 h 27301"/>
                  <a:gd name="connsiteX37" fmla="*/ 32154 w 300649"/>
                  <a:gd name="connsiteY37" fmla="*/ 21742 h 27301"/>
                  <a:gd name="connsiteX38" fmla="*/ 31847 w 300649"/>
                  <a:gd name="connsiteY38" fmla="*/ 20242 h 27301"/>
                  <a:gd name="connsiteX39" fmla="*/ 31847 w 300649"/>
                  <a:gd name="connsiteY39" fmla="*/ 20242 h 27301"/>
                  <a:gd name="connsiteX40" fmla="*/ 27580 w 300649"/>
                  <a:gd name="connsiteY40" fmla="*/ 22083 h 27301"/>
                  <a:gd name="connsiteX41" fmla="*/ 22983 w 300649"/>
                  <a:gd name="connsiteY41" fmla="*/ 18331 h 27301"/>
                  <a:gd name="connsiteX42" fmla="*/ 22972 w 300649"/>
                  <a:gd name="connsiteY42" fmla="*/ 17618 h 27301"/>
                  <a:gd name="connsiteX43" fmla="*/ 31198 w 300649"/>
                  <a:gd name="connsiteY43" fmla="*/ 17414 h 27301"/>
                  <a:gd name="connsiteX44" fmla="*/ 31198 w 300649"/>
                  <a:gd name="connsiteY44" fmla="*/ 14858 h 27301"/>
                  <a:gd name="connsiteX45" fmla="*/ 27102 w 300649"/>
                  <a:gd name="connsiteY45" fmla="*/ 17243 h 27301"/>
                  <a:gd name="connsiteX46" fmla="*/ 28809 w 300649"/>
                  <a:gd name="connsiteY46" fmla="*/ 18675 h 27301"/>
                  <a:gd name="connsiteX47" fmla="*/ 31198 w 300649"/>
                  <a:gd name="connsiteY47" fmla="*/ 17414 h 27301"/>
                  <a:gd name="connsiteX48" fmla="*/ 39185 w 300649"/>
                  <a:gd name="connsiteY48" fmla="*/ 7190 h 27301"/>
                  <a:gd name="connsiteX49" fmla="*/ 42599 w 300649"/>
                  <a:gd name="connsiteY49" fmla="*/ 7190 h 27301"/>
                  <a:gd name="connsiteX50" fmla="*/ 42906 w 300649"/>
                  <a:gd name="connsiteY50" fmla="*/ 9064 h 27301"/>
                  <a:gd name="connsiteX51" fmla="*/ 42906 w 300649"/>
                  <a:gd name="connsiteY51" fmla="*/ 9064 h 27301"/>
                  <a:gd name="connsiteX52" fmla="*/ 47616 w 300649"/>
                  <a:gd name="connsiteY52" fmla="*/ 6849 h 27301"/>
                  <a:gd name="connsiteX53" fmla="*/ 52156 w 300649"/>
                  <a:gd name="connsiteY53" fmla="*/ 12745 h 27301"/>
                  <a:gd name="connsiteX54" fmla="*/ 52156 w 300649"/>
                  <a:gd name="connsiteY54" fmla="*/ 21844 h 27301"/>
                  <a:gd name="connsiteX55" fmla="*/ 48060 w 300649"/>
                  <a:gd name="connsiteY55" fmla="*/ 21844 h 27301"/>
                  <a:gd name="connsiteX56" fmla="*/ 48060 w 300649"/>
                  <a:gd name="connsiteY56" fmla="*/ 13290 h 27301"/>
                  <a:gd name="connsiteX57" fmla="*/ 46251 w 300649"/>
                  <a:gd name="connsiteY57" fmla="*/ 10530 h 27301"/>
                  <a:gd name="connsiteX58" fmla="*/ 43520 w 300649"/>
                  <a:gd name="connsiteY58" fmla="*/ 11961 h 27301"/>
                  <a:gd name="connsiteX59" fmla="*/ 43520 w 300649"/>
                  <a:gd name="connsiteY59" fmla="*/ 21844 h 27301"/>
                  <a:gd name="connsiteX60" fmla="*/ 39185 w 300649"/>
                  <a:gd name="connsiteY60" fmla="*/ 21844 h 27301"/>
                  <a:gd name="connsiteX61" fmla="*/ 54750 w 300649"/>
                  <a:gd name="connsiteY61" fmla="*/ 20140 h 27301"/>
                  <a:gd name="connsiteX62" fmla="*/ 56730 w 300649"/>
                  <a:gd name="connsiteY62" fmla="*/ 17448 h 27301"/>
                  <a:gd name="connsiteX63" fmla="*/ 60485 w 300649"/>
                  <a:gd name="connsiteY63" fmla="*/ 18981 h 27301"/>
                  <a:gd name="connsiteX64" fmla="*/ 62362 w 300649"/>
                  <a:gd name="connsiteY64" fmla="*/ 17721 h 27301"/>
                  <a:gd name="connsiteX65" fmla="*/ 59393 w 300649"/>
                  <a:gd name="connsiteY65" fmla="*/ 15744 h 27301"/>
                  <a:gd name="connsiteX66" fmla="*/ 55570 w 300649"/>
                  <a:gd name="connsiteY66" fmla="*/ 11416 h 27301"/>
                  <a:gd name="connsiteX67" fmla="*/ 61168 w 300649"/>
                  <a:gd name="connsiteY67" fmla="*/ 6849 h 27301"/>
                  <a:gd name="connsiteX68" fmla="*/ 66356 w 300649"/>
                  <a:gd name="connsiteY68" fmla="*/ 8690 h 27301"/>
                  <a:gd name="connsiteX69" fmla="*/ 64410 w 300649"/>
                  <a:gd name="connsiteY69" fmla="*/ 11314 h 27301"/>
                  <a:gd name="connsiteX70" fmla="*/ 61304 w 300649"/>
                  <a:gd name="connsiteY70" fmla="*/ 10053 h 27301"/>
                  <a:gd name="connsiteX71" fmla="*/ 59632 w 300649"/>
                  <a:gd name="connsiteY71" fmla="*/ 11211 h 27301"/>
                  <a:gd name="connsiteX72" fmla="*/ 62465 w 300649"/>
                  <a:gd name="connsiteY72" fmla="*/ 13052 h 27301"/>
                  <a:gd name="connsiteX73" fmla="*/ 66424 w 300649"/>
                  <a:gd name="connsiteY73" fmla="*/ 17482 h 27301"/>
                  <a:gd name="connsiteX74" fmla="*/ 60382 w 300649"/>
                  <a:gd name="connsiteY74" fmla="*/ 22185 h 27301"/>
                  <a:gd name="connsiteX75" fmla="*/ 54887 w 300649"/>
                  <a:gd name="connsiteY75" fmla="*/ 19970 h 27301"/>
                  <a:gd name="connsiteX76" fmla="*/ 67926 w 300649"/>
                  <a:gd name="connsiteY76" fmla="*/ 7360 h 27301"/>
                  <a:gd name="connsiteX77" fmla="*/ 69872 w 300649"/>
                  <a:gd name="connsiteY77" fmla="*/ 7360 h 27301"/>
                  <a:gd name="connsiteX78" fmla="*/ 69872 w 300649"/>
                  <a:gd name="connsiteY78" fmla="*/ 6577 h 27301"/>
                  <a:gd name="connsiteX79" fmla="*/ 73761 w 300649"/>
                  <a:gd name="connsiteY79" fmla="*/ 708 h 27301"/>
                  <a:gd name="connsiteX80" fmla="*/ 75367 w 300649"/>
                  <a:gd name="connsiteY80" fmla="*/ 647 h 27301"/>
                  <a:gd name="connsiteX81" fmla="*/ 78303 w 300649"/>
                  <a:gd name="connsiteY81" fmla="*/ 1158 h 27301"/>
                  <a:gd name="connsiteX82" fmla="*/ 77518 w 300649"/>
                  <a:gd name="connsiteY82" fmla="*/ 4362 h 27301"/>
                  <a:gd name="connsiteX83" fmla="*/ 76016 w 300649"/>
                  <a:gd name="connsiteY83" fmla="*/ 4055 h 27301"/>
                  <a:gd name="connsiteX84" fmla="*/ 74343 w 300649"/>
                  <a:gd name="connsiteY84" fmla="*/ 6134 h 27301"/>
                  <a:gd name="connsiteX85" fmla="*/ 74343 w 300649"/>
                  <a:gd name="connsiteY85" fmla="*/ 7020 h 27301"/>
                  <a:gd name="connsiteX86" fmla="*/ 76971 w 300649"/>
                  <a:gd name="connsiteY86" fmla="*/ 7020 h 27301"/>
                  <a:gd name="connsiteX87" fmla="*/ 76971 w 300649"/>
                  <a:gd name="connsiteY87" fmla="*/ 10428 h 27301"/>
                  <a:gd name="connsiteX88" fmla="*/ 74343 w 300649"/>
                  <a:gd name="connsiteY88" fmla="*/ 10428 h 27301"/>
                  <a:gd name="connsiteX89" fmla="*/ 74343 w 300649"/>
                  <a:gd name="connsiteY89" fmla="*/ 21674 h 27301"/>
                  <a:gd name="connsiteX90" fmla="*/ 69872 w 300649"/>
                  <a:gd name="connsiteY90" fmla="*/ 21674 h 27301"/>
                  <a:gd name="connsiteX91" fmla="*/ 69872 w 300649"/>
                  <a:gd name="connsiteY91" fmla="*/ 10428 h 27301"/>
                  <a:gd name="connsiteX92" fmla="*/ 67926 w 300649"/>
                  <a:gd name="connsiteY92" fmla="*/ 10428 h 27301"/>
                  <a:gd name="connsiteX93" fmla="*/ 78166 w 300649"/>
                  <a:gd name="connsiteY93" fmla="*/ 14517 h 27301"/>
                  <a:gd name="connsiteX94" fmla="*/ 85828 w 300649"/>
                  <a:gd name="connsiteY94" fmla="*/ 7889 h 27301"/>
                  <a:gd name="connsiteX95" fmla="*/ 92466 w 300649"/>
                  <a:gd name="connsiteY95" fmla="*/ 15539 h 27301"/>
                  <a:gd name="connsiteX96" fmla="*/ 85300 w 300649"/>
                  <a:gd name="connsiteY96" fmla="*/ 22185 h 27301"/>
                  <a:gd name="connsiteX97" fmla="*/ 78032 w 300649"/>
                  <a:gd name="connsiteY97" fmla="*/ 15130 h 27301"/>
                  <a:gd name="connsiteX98" fmla="*/ 78064 w 300649"/>
                  <a:gd name="connsiteY98" fmla="*/ 14347 h 27301"/>
                  <a:gd name="connsiteX99" fmla="*/ 87962 w 300649"/>
                  <a:gd name="connsiteY99" fmla="*/ 14517 h 27301"/>
                  <a:gd name="connsiteX100" fmla="*/ 85300 w 300649"/>
                  <a:gd name="connsiteY100" fmla="*/ 10359 h 27301"/>
                  <a:gd name="connsiteX101" fmla="*/ 82603 w 300649"/>
                  <a:gd name="connsiteY101" fmla="*/ 14517 h 27301"/>
                  <a:gd name="connsiteX102" fmla="*/ 85300 w 300649"/>
                  <a:gd name="connsiteY102" fmla="*/ 18675 h 27301"/>
                  <a:gd name="connsiteX103" fmla="*/ 87860 w 300649"/>
                  <a:gd name="connsiteY103" fmla="*/ 14347 h 27301"/>
                  <a:gd name="connsiteX104" fmla="*/ 95369 w 300649"/>
                  <a:gd name="connsiteY104" fmla="*/ 7190 h 27301"/>
                  <a:gd name="connsiteX105" fmla="*/ 98783 w 300649"/>
                  <a:gd name="connsiteY105" fmla="*/ 7190 h 27301"/>
                  <a:gd name="connsiteX106" fmla="*/ 99090 w 300649"/>
                  <a:gd name="connsiteY106" fmla="*/ 9746 h 27301"/>
                  <a:gd name="connsiteX107" fmla="*/ 99090 w 300649"/>
                  <a:gd name="connsiteY107" fmla="*/ 9746 h 27301"/>
                  <a:gd name="connsiteX108" fmla="*/ 103254 w 300649"/>
                  <a:gd name="connsiteY108" fmla="*/ 6849 h 27301"/>
                  <a:gd name="connsiteX109" fmla="*/ 105029 w 300649"/>
                  <a:gd name="connsiteY109" fmla="*/ 7156 h 27301"/>
                  <a:gd name="connsiteX110" fmla="*/ 104278 w 300649"/>
                  <a:gd name="connsiteY110" fmla="*/ 10871 h 27301"/>
                  <a:gd name="connsiteX111" fmla="*/ 102708 w 300649"/>
                  <a:gd name="connsiteY111" fmla="*/ 10632 h 27301"/>
                  <a:gd name="connsiteX112" fmla="*/ 99295 w 300649"/>
                  <a:gd name="connsiteY112" fmla="*/ 13358 h 27301"/>
                  <a:gd name="connsiteX113" fmla="*/ 99295 w 300649"/>
                  <a:gd name="connsiteY113" fmla="*/ 21844 h 27301"/>
                  <a:gd name="connsiteX114" fmla="*/ 95267 w 300649"/>
                  <a:gd name="connsiteY114" fmla="*/ 21844 h 27301"/>
                  <a:gd name="connsiteX115" fmla="*/ 107111 w 300649"/>
                  <a:gd name="connsiteY115" fmla="*/ 7190 h 27301"/>
                  <a:gd name="connsiteX116" fmla="*/ 110525 w 300649"/>
                  <a:gd name="connsiteY116" fmla="*/ 7190 h 27301"/>
                  <a:gd name="connsiteX117" fmla="*/ 110832 w 300649"/>
                  <a:gd name="connsiteY117" fmla="*/ 9064 h 27301"/>
                  <a:gd name="connsiteX118" fmla="*/ 110832 w 300649"/>
                  <a:gd name="connsiteY118" fmla="*/ 9064 h 27301"/>
                  <a:gd name="connsiteX119" fmla="*/ 115303 w 300649"/>
                  <a:gd name="connsiteY119" fmla="*/ 6849 h 27301"/>
                  <a:gd name="connsiteX120" fmla="*/ 119331 w 300649"/>
                  <a:gd name="connsiteY120" fmla="*/ 9303 h 27301"/>
                  <a:gd name="connsiteX121" fmla="*/ 123939 w 300649"/>
                  <a:gd name="connsiteY121" fmla="*/ 6849 h 27301"/>
                  <a:gd name="connsiteX122" fmla="*/ 128513 w 300649"/>
                  <a:gd name="connsiteY122" fmla="*/ 12745 h 27301"/>
                  <a:gd name="connsiteX123" fmla="*/ 128513 w 300649"/>
                  <a:gd name="connsiteY123" fmla="*/ 21844 h 27301"/>
                  <a:gd name="connsiteX124" fmla="*/ 124315 w 300649"/>
                  <a:gd name="connsiteY124" fmla="*/ 21844 h 27301"/>
                  <a:gd name="connsiteX125" fmla="*/ 124315 w 300649"/>
                  <a:gd name="connsiteY125" fmla="*/ 13290 h 27301"/>
                  <a:gd name="connsiteX126" fmla="*/ 122506 w 300649"/>
                  <a:gd name="connsiteY126" fmla="*/ 10530 h 27301"/>
                  <a:gd name="connsiteX127" fmla="*/ 120014 w 300649"/>
                  <a:gd name="connsiteY127" fmla="*/ 11961 h 27301"/>
                  <a:gd name="connsiteX128" fmla="*/ 120014 w 300649"/>
                  <a:gd name="connsiteY128" fmla="*/ 21844 h 27301"/>
                  <a:gd name="connsiteX129" fmla="*/ 115679 w 300649"/>
                  <a:gd name="connsiteY129" fmla="*/ 21844 h 27301"/>
                  <a:gd name="connsiteX130" fmla="*/ 115679 w 300649"/>
                  <a:gd name="connsiteY130" fmla="*/ 13290 h 27301"/>
                  <a:gd name="connsiteX131" fmla="*/ 113870 w 300649"/>
                  <a:gd name="connsiteY131" fmla="*/ 10530 h 27301"/>
                  <a:gd name="connsiteX132" fmla="*/ 111378 w 300649"/>
                  <a:gd name="connsiteY132" fmla="*/ 11961 h 27301"/>
                  <a:gd name="connsiteX133" fmla="*/ 111378 w 300649"/>
                  <a:gd name="connsiteY133" fmla="*/ 21844 h 27301"/>
                  <a:gd name="connsiteX134" fmla="*/ 107009 w 300649"/>
                  <a:gd name="connsiteY134" fmla="*/ 21844 h 27301"/>
                  <a:gd name="connsiteX135" fmla="*/ 131722 w 300649"/>
                  <a:gd name="connsiteY135" fmla="*/ 17789 h 27301"/>
                  <a:gd name="connsiteX136" fmla="*/ 139982 w 300649"/>
                  <a:gd name="connsiteY136" fmla="*/ 12404 h 27301"/>
                  <a:gd name="connsiteX137" fmla="*/ 138023 w 300649"/>
                  <a:gd name="connsiteY137" fmla="*/ 10274 h 27301"/>
                  <a:gd name="connsiteX138" fmla="*/ 137661 w 300649"/>
                  <a:gd name="connsiteY138" fmla="*/ 10291 h 27301"/>
                  <a:gd name="connsiteX139" fmla="*/ 133804 w 300649"/>
                  <a:gd name="connsiteY139" fmla="*/ 11620 h 27301"/>
                  <a:gd name="connsiteX140" fmla="*/ 132234 w 300649"/>
                  <a:gd name="connsiteY140" fmla="*/ 8758 h 27301"/>
                  <a:gd name="connsiteX141" fmla="*/ 138514 w 300649"/>
                  <a:gd name="connsiteY141" fmla="*/ 6849 h 27301"/>
                  <a:gd name="connsiteX142" fmla="*/ 144317 w 300649"/>
                  <a:gd name="connsiteY142" fmla="*/ 13461 h 27301"/>
                  <a:gd name="connsiteX143" fmla="*/ 144317 w 300649"/>
                  <a:gd name="connsiteY143" fmla="*/ 21844 h 27301"/>
                  <a:gd name="connsiteX144" fmla="*/ 140904 w 300649"/>
                  <a:gd name="connsiteY144" fmla="*/ 21844 h 27301"/>
                  <a:gd name="connsiteX145" fmla="*/ 140562 w 300649"/>
                  <a:gd name="connsiteY145" fmla="*/ 20345 h 27301"/>
                  <a:gd name="connsiteX146" fmla="*/ 140562 w 300649"/>
                  <a:gd name="connsiteY146" fmla="*/ 20345 h 27301"/>
                  <a:gd name="connsiteX147" fmla="*/ 136296 w 300649"/>
                  <a:gd name="connsiteY147" fmla="*/ 22185 h 27301"/>
                  <a:gd name="connsiteX148" fmla="*/ 131629 w 300649"/>
                  <a:gd name="connsiteY148" fmla="*/ 18443 h 27301"/>
                  <a:gd name="connsiteX149" fmla="*/ 131619 w 300649"/>
                  <a:gd name="connsiteY149" fmla="*/ 17618 h 27301"/>
                  <a:gd name="connsiteX150" fmla="*/ 139982 w 300649"/>
                  <a:gd name="connsiteY150" fmla="*/ 17584 h 27301"/>
                  <a:gd name="connsiteX151" fmla="*/ 139982 w 300649"/>
                  <a:gd name="connsiteY151" fmla="*/ 15028 h 27301"/>
                  <a:gd name="connsiteX152" fmla="*/ 135886 w 300649"/>
                  <a:gd name="connsiteY152" fmla="*/ 17414 h 27301"/>
                  <a:gd name="connsiteX153" fmla="*/ 137559 w 300649"/>
                  <a:gd name="connsiteY153" fmla="*/ 18845 h 27301"/>
                  <a:gd name="connsiteX154" fmla="*/ 139880 w 300649"/>
                  <a:gd name="connsiteY154" fmla="*/ 17414 h 27301"/>
                  <a:gd name="connsiteX155" fmla="*/ 148004 w 300649"/>
                  <a:gd name="connsiteY155" fmla="*/ 16528 h 27301"/>
                  <a:gd name="connsiteX156" fmla="*/ 148004 w 300649"/>
                  <a:gd name="connsiteY156" fmla="*/ 10598 h 27301"/>
                  <a:gd name="connsiteX157" fmla="*/ 146024 w 300649"/>
                  <a:gd name="connsiteY157" fmla="*/ 10598 h 27301"/>
                  <a:gd name="connsiteX158" fmla="*/ 146024 w 300649"/>
                  <a:gd name="connsiteY158" fmla="*/ 7190 h 27301"/>
                  <a:gd name="connsiteX159" fmla="*/ 148277 w 300649"/>
                  <a:gd name="connsiteY159" fmla="*/ 7190 h 27301"/>
                  <a:gd name="connsiteX160" fmla="*/ 148754 w 300649"/>
                  <a:gd name="connsiteY160" fmla="*/ 3305 h 27301"/>
                  <a:gd name="connsiteX161" fmla="*/ 152373 w 300649"/>
                  <a:gd name="connsiteY161" fmla="*/ 3305 h 27301"/>
                  <a:gd name="connsiteX162" fmla="*/ 152373 w 300649"/>
                  <a:gd name="connsiteY162" fmla="*/ 7190 h 27301"/>
                  <a:gd name="connsiteX163" fmla="*/ 155786 w 300649"/>
                  <a:gd name="connsiteY163" fmla="*/ 7190 h 27301"/>
                  <a:gd name="connsiteX164" fmla="*/ 155786 w 300649"/>
                  <a:gd name="connsiteY164" fmla="*/ 10598 h 27301"/>
                  <a:gd name="connsiteX165" fmla="*/ 152373 w 300649"/>
                  <a:gd name="connsiteY165" fmla="*/ 10598 h 27301"/>
                  <a:gd name="connsiteX166" fmla="*/ 152373 w 300649"/>
                  <a:gd name="connsiteY166" fmla="*/ 16460 h 27301"/>
                  <a:gd name="connsiteX167" fmla="*/ 154250 w 300649"/>
                  <a:gd name="connsiteY167" fmla="*/ 18777 h 27301"/>
                  <a:gd name="connsiteX168" fmla="*/ 155649 w 300649"/>
                  <a:gd name="connsiteY168" fmla="*/ 18504 h 27301"/>
                  <a:gd name="connsiteX169" fmla="*/ 156332 w 300649"/>
                  <a:gd name="connsiteY169" fmla="*/ 21640 h 27301"/>
                  <a:gd name="connsiteX170" fmla="*/ 152919 w 300649"/>
                  <a:gd name="connsiteY170" fmla="*/ 22185 h 27301"/>
                  <a:gd name="connsiteX171" fmla="*/ 147901 w 300649"/>
                  <a:gd name="connsiteY171" fmla="*/ 16357 h 27301"/>
                  <a:gd name="connsiteX172" fmla="*/ 158448 w 300649"/>
                  <a:gd name="connsiteY172" fmla="*/ 2896 h 27301"/>
                  <a:gd name="connsiteX173" fmla="*/ 160730 w 300649"/>
                  <a:gd name="connsiteY173" fmla="*/ 279 h 27301"/>
                  <a:gd name="connsiteX174" fmla="*/ 163352 w 300649"/>
                  <a:gd name="connsiteY174" fmla="*/ 2555 h 27301"/>
                  <a:gd name="connsiteX175" fmla="*/ 161071 w 300649"/>
                  <a:gd name="connsiteY175" fmla="*/ 5173 h 27301"/>
                  <a:gd name="connsiteX176" fmla="*/ 160906 w 300649"/>
                  <a:gd name="connsiteY176" fmla="*/ 5179 h 27301"/>
                  <a:gd name="connsiteX177" fmla="*/ 158346 w 300649"/>
                  <a:gd name="connsiteY177" fmla="*/ 3285 h 27301"/>
                  <a:gd name="connsiteX178" fmla="*/ 158346 w 300649"/>
                  <a:gd name="connsiteY178" fmla="*/ 2623 h 27301"/>
                  <a:gd name="connsiteX179" fmla="*/ 158722 w 300649"/>
                  <a:gd name="connsiteY179" fmla="*/ 7292 h 27301"/>
                  <a:gd name="connsiteX180" fmla="*/ 163056 w 300649"/>
                  <a:gd name="connsiteY180" fmla="*/ 7292 h 27301"/>
                  <a:gd name="connsiteX181" fmla="*/ 163056 w 300649"/>
                  <a:gd name="connsiteY181" fmla="*/ 21946 h 27301"/>
                  <a:gd name="connsiteX182" fmla="*/ 158619 w 300649"/>
                  <a:gd name="connsiteY182" fmla="*/ 21946 h 27301"/>
                  <a:gd name="connsiteX183" fmla="*/ 165309 w 300649"/>
                  <a:gd name="connsiteY183" fmla="*/ 7292 h 27301"/>
                  <a:gd name="connsiteX184" fmla="*/ 169576 w 300649"/>
                  <a:gd name="connsiteY184" fmla="*/ 7292 h 27301"/>
                  <a:gd name="connsiteX185" fmla="*/ 171488 w 300649"/>
                  <a:gd name="connsiteY185" fmla="*/ 14108 h 27301"/>
                  <a:gd name="connsiteX186" fmla="*/ 172614 w 300649"/>
                  <a:gd name="connsiteY186" fmla="*/ 18607 h 27301"/>
                  <a:gd name="connsiteX187" fmla="*/ 172614 w 300649"/>
                  <a:gd name="connsiteY187" fmla="*/ 18607 h 27301"/>
                  <a:gd name="connsiteX188" fmla="*/ 173740 w 300649"/>
                  <a:gd name="connsiteY188" fmla="*/ 14108 h 27301"/>
                  <a:gd name="connsiteX189" fmla="*/ 175652 w 300649"/>
                  <a:gd name="connsiteY189" fmla="*/ 7292 h 27301"/>
                  <a:gd name="connsiteX190" fmla="*/ 179816 w 300649"/>
                  <a:gd name="connsiteY190" fmla="*/ 7292 h 27301"/>
                  <a:gd name="connsiteX191" fmla="*/ 175037 w 300649"/>
                  <a:gd name="connsiteY191" fmla="*/ 21946 h 27301"/>
                  <a:gd name="connsiteX192" fmla="*/ 170156 w 300649"/>
                  <a:gd name="connsiteY192" fmla="*/ 21946 h 27301"/>
                  <a:gd name="connsiteX193" fmla="*/ 181181 w 300649"/>
                  <a:gd name="connsiteY193" fmla="*/ 14347 h 27301"/>
                  <a:gd name="connsiteX194" fmla="*/ 187881 w 300649"/>
                  <a:gd name="connsiteY194" fmla="*/ 6686 h 27301"/>
                  <a:gd name="connsiteX195" fmla="*/ 188008 w 300649"/>
                  <a:gd name="connsiteY195" fmla="*/ 6679 h 27301"/>
                  <a:gd name="connsiteX196" fmla="*/ 194221 w 300649"/>
                  <a:gd name="connsiteY196" fmla="*/ 13699 h 27301"/>
                  <a:gd name="connsiteX197" fmla="*/ 194221 w 300649"/>
                  <a:gd name="connsiteY197" fmla="*/ 15608 h 27301"/>
                  <a:gd name="connsiteX198" fmla="*/ 185312 w 300649"/>
                  <a:gd name="connsiteY198" fmla="*/ 15608 h 27301"/>
                  <a:gd name="connsiteX199" fmla="*/ 188995 w 300649"/>
                  <a:gd name="connsiteY199" fmla="*/ 18722 h 27301"/>
                  <a:gd name="connsiteX200" fmla="*/ 189135 w 300649"/>
                  <a:gd name="connsiteY200" fmla="*/ 18709 h 27301"/>
                  <a:gd name="connsiteX201" fmla="*/ 192275 w 300649"/>
                  <a:gd name="connsiteY201" fmla="*/ 17755 h 27301"/>
                  <a:gd name="connsiteX202" fmla="*/ 193709 w 300649"/>
                  <a:gd name="connsiteY202" fmla="*/ 20379 h 27301"/>
                  <a:gd name="connsiteX203" fmla="*/ 188520 w 300649"/>
                  <a:gd name="connsiteY203" fmla="*/ 22015 h 27301"/>
                  <a:gd name="connsiteX204" fmla="*/ 181164 w 300649"/>
                  <a:gd name="connsiteY204" fmla="*/ 15120 h 27301"/>
                  <a:gd name="connsiteX205" fmla="*/ 181181 w 300649"/>
                  <a:gd name="connsiteY205" fmla="*/ 14347 h 27301"/>
                  <a:gd name="connsiteX206" fmla="*/ 190636 w 300649"/>
                  <a:gd name="connsiteY206" fmla="*/ 12745 h 27301"/>
                  <a:gd name="connsiteX207" fmla="*/ 188179 w 300649"/>
                  <a:gd name="connsiteY207" fmla="*/ 9985 h 27301"/>
                  <a:gd name="connsiteX208" fmla="*/ 185346 w 300649"/>
                  <a:gd name="connsiteY208" fmla="*/ 12745 h 27301"/>
                  <a:gd name="connsiteX209" fmla="*/ 199306 w 300649"/>
                  <a:gd name="connsiteY209" fmla="*/ 27024 h 27301"/>
                  <a:gd name="connsiteX210" fmla="*/ 200092 w 300649"/>
                  <a:gd name="connsiteY210" fmla="*/ 23855 h 27301"/>
                  <a:gd name="connsiteX211" fmla="*/ 201252 w 300649"/>
                  <a:gd name="connsiteY211" fmla="*/ 23855 h 27301"/>
                  <a:gd name="connsiteX212" fmla="*/ 202788 w 300649"/>
                  <a:gd name="connsiteY212" fmla="*/ 21503 h 27301"/>
                  <a:gd name="connsiteX213" fmla="*/ 202788 w 300649"/>
                  <a:gd name="connsiteY213" fmla="*/ 6849 h 27301"/>
                  <a:gd name="connsiteX214" fmla="*/ 207123 w 300649"/>
                  <a:gd name="connsiteY214" fmla="*/ 6849 h 27301"/>
                  <a:gd name="connsiteX215" fmla="*/ 207123 w 300649"/>
                  <a:gd name="connsiteY215" fmla="*/ 21401 h 27301"/>
                  <a:gd name="connsiteX216" fmla="*/ 201901 w 300649"/>
                  <a:gd name="connsiteY216" fmla="*/ 27263 h 27301"/>
                  <a:gd name="connsiteX217" fmla="*/ 199238 w 300649"/>
                  <a:gd name="connsiteY217" fmla="*/ 27024 h 27301"/>
                  <a:gd name="connsiteX218" fmla="*/ 202515 w 300649"/>
                  <a:gd name="connsiteY218" fmla="*/ 2623 h 27301"/>
                  <a:gd name="connsiteX219" fmla="*/ 204796 w 300649"/>
                  <a:gd name="connsiteY219" fmla="*/ 6 h 27301"/>
                  <a:gd name="connsiteX220" fmla="*/ 207418 w 300649"/>
                  <a:gd name="connsiteY220" fmla="*/ 2283 h 27301"/>
                  <a:gd name="connsiteX221" fmla="*/ 205137 w 300649"/>
                  <a:gd name="connsiteY221" fmla="*/ 4900 h 27301"/>
                  <a:gd name="connsiteX222" fmla="*/ 204973 w 300649"/>
                  <a:gd name="connsiteY222" fmla="*/ 4907 h 27301"/>
                  <a:gd name="connsiteX223" fmla="*/ 202463 w 300649"/>
                  <a:gd name="connsiteY223" fmla="*/ 2947 h 27301"/>
                  <a:gd name="connsiteX224" fmla="*/ 202447 w 300649"/>
                  <a:gd name="connsiteY224" fmla="*/ 2623 h 27301"/>
                  <a:gd name="connsiteX225" fmla="*/ 210093 w 300649"/>
                  <a:gd name="connsiteY225" fmla="*/ 14347 h 27301"/>
                  <a:gd name="connsiteX226" fmla="*/ 217754 w 300649"/>
                  <a:gd name="connsiteY226" fmla="*/ 7718 h 27301"/>
                  <a:gd name="connsiteX227" fmla="*/ 224391 w 300649"/>
                  <a:gd name="connsiteY227" fmla="*/ 15369 h 27301"/>
                  <a:gd name="connsiteX228" fmla="*/ 217227 w 300649"/>
                  <a:gd name="connsiteY228" fmla="*/ 22015 h 27301"/>
                  <a:gd name="connsiteX229" fmla="*/ 210009 w 300649"/>
                  <a:gd name="connsiteY229" fmla="*/ 14841 h 27301"/>
                  <a:gd name="connsiteX230" fmla="*/ 210024 w 300649"/>
                  <a:gd name="connsiteY230" fmla="*/ 14347 h 27301"/>
                  <a:gd name="connsiteX231" fmla="*/ 219923 w 300649"/>
                  <a:gd name="connsiteY231" fmla="*/ 14347 h 27301"/>
                  <a:gd name="connsiteX232" fmla="*/ 217227 w 300649"/>
                  <a:gd name="connsiteY232" fmla="*/ 10189 h 27301"/>
                  <a:gd name="connsiteX233" fmla="*/ 214564 w 300649"/>
                  <a:gd name="connsiteY233" fmla="*/ 14347 h 27301"/>
                  <a:gd name="connsiteX234" fmla="*/ 217227 w 300649"/>
                  <a:gd name="connsiteY234" fmla="*/ 18504 h 27301"/>
                  <a:gd name="connsiteX235" fmla="*/ 219855 w 300649"/>
                  <a:gd name="connsiteY235" fmla="*/ 14347 h 27301"/>
                  <a:gd name="connsiteX236" fmla="*/ 227194 w 300649"/>
                  <a:gd name="connsiteY236" fmla="*/ 16119 h 27301"/>
                  <a:gd name="connsiteX237" fmla="*/ 227194 w 300649"/>
                  <a:gd name="connsiteY237" fmla="*/ 7020 h 27301"/>
                  <a:gd name="connsiteX238" fmla="*/ 231529 w 300649"/>
                  <a:gd name="connsiteY238" fmla="*/ 7020 h 27301"/>
                  <a:gd name="connsiteX239" fmla="*/ 231529 w 300649"/>
                  <a:gd name="connsiteY239" fmla="*/ 15471 h 27301"/>
                  <a:gd name="connsiteX240" fmla="*/ 233338 w 300649"/>
                  <a:gd name="connsiteY240" fmla="*/ 18232 h 27301"/>
                  <a:gd name="connsiteX241" fmla="*/ 235966 w 300649"/>
                  <a:gd name="connsiteY241" fmla="*/ 16596 h 27301"/>
                  <a:gd name="connsiteX242" fmla="*/ 235966 w 300649"/>
                  <a:gd name="connsiteY242" fmla="*/ 6917 h 27301"/>
                  <a:gd name="connsiteX243" fmla="*/ 240301 w 300649"/>
                  <a:gd name="connsiteY243" fmla="*/ 6917 h 27301"/>
                  <a:gd name="connsiteX244" fmla="*/ 240301 w 300649"/>
                  <a:gd name="connsiteY244" fmla="*/ 21571 h 27301"/>
                  <a:gd name="connsiteX245" fmla="*/ 236888 w 300649"/>
                  <a:gd name="connsiteY245" fmla="*/ 21571 h 27301"/>
                  <a:gd name="connsiteX246" fmla="*/ 236580 w 300649"/>
                  <a:gd name="connsiteY246" fmla="*/ 19527 h 27301"/>
                  <a:gd name="connsiteX247" fmla="*/ 236580 w 300649"/>
                  <a:gd name="connsiteY247" fmla="*/ 19527 h 27301"/>
                  <a:gd name="connsiteX248" fmla="*/ 231972 w 300649"/>
                  <a:gd name="connsiteY248" fmla="*/ 21912 h 27301"/>
                  <a:gd name="connsiteX249" fmla="*/ 227125 w 300649"/>
                  <a:gd name="connsiteY249" fmla="*/ 16119 h 27301"/>
                  <a:gd name="connsiteX250" fmla="*/ 244260 w 300649"/>
                  <a:gd name="connsiteY250" fmla="*/ 7020 h 27301"/>
                  <a:gd name="connsiteX251" fmla="*/ 247674 w 300649"/>
                  <a:gd name="connsiteY251" fmla="*/ 7020 h 27301"/>
                  <a:gd name="connsiteX252" fmla="*/ 247981 w 300649"/>
                  <a:gd name="connsiteY252" fmla="*/ 9576 h 27301"/>
                  <a:gd name="connsiteX253" fmla="*/ 247981 w 300649"/>
                  <a:gd name="connsiteY253" fmla="*/ 9576 h 27301"/>
                  <a:gd name="connsiteX254" fmla="*/ 252145 w 300649"/>
                  <a:gd name="connsiteY254" fmla="*/ 6679 h 27301"/>
                  <a:gd name="connsiteX255" fmla="*/ 253886 w 300649"/>
                  <a:gd name="connsiteY255" fmla="*/ 6986 h 27301"/>
                  <a:gd name="connsiteX256" fmla="*/ 253169 w 300649"/>
                  <a:gd name="connsiteY256" fmla="*/ 10700 h 27301"/>
                  <a:gd name="connsiteX257" fmla="*/ 251599 w 300649"/>
                  <a:gd name="connsiteY257" fmla="*/ 10462 h 27301"/>
                  <a:gd name="connsiteX258" fmla="*/ 248357 w 300649"/>
                  <a:gd name="connsiteY258" fmla="*/ 13188 h 27301"/>
                  <a:gd name="connsiteX259" fmla="*/ 248357 w 300649"/>
                  <a:gd name="connsiteY259" fmla="*/ 21674 h 27301"/>
                  <a:gd name="connsiteX260" fmla="*/ 244022 w 300649"/>
                  <a:gd name="connsiteY260" fmla="*/ 21674 h 27301"/>
                  <a:gd name="connsiteX261" fmla="*/ 256002 w 300649"/>
                  <a:gd name="connsiteY261" fmla="*/ 7020 h 27301"/>
                  <a:gd name="connsiteX262" fmla="*/ 259416 w 300649"/>
                  <a:gd name="connsiteY262" fmla="*/ 7020 h 27301"/>
                  <a:gd name="connsiteX263" fmla="*/ 259723 w 300649"/>
                  <a:gd name="connsiteY263" fmla="*/ 8894 h 27301"/>
                  <a:gd name="connsiteX264" fmla="*/ 259723 w 300649"/>
                  <a:gd name="connsiteY264" fmla="*/ 8894 h 27301"/>
                  <a:gd name="connsiteX265" fmla="*/ 264433 w 300649"/>
                  <a:gd name="connsiteY265" fmla="*/ 6679 h 27301"/>
                  <a:gd name="connsiteX266" fmla="*/ 268973 w 300649"/>
                  <a:gd name="connsiteY266" fmla="*/ 12575 h 27301"/>
                  <a:gd name="connsiteX267" fmla="*/ 268973 w 300649"/>
                  <a:gd name="connsiteY267" fmla="*/ 21674 h 27301"/>
                  <a:gd name="connsiteX268" fmla="*/ 264638 w 300649"/>
                  <a:gd name="connsiteY268" fmla="*/ 21674 h 27301"/>
                  <a:gd name="connsiteX269" fmla="*/ 264638 w 300649"/>
                  <a:gd name="connsiteY269" fmla="*/ 13120 h 27301"/>
                  <a:gd name="connsiteX270" fmla="*/ 262829 w 300649"/>
                  <a:gd name="connsiteY270" fmla="*/ 10359 h 27301"/>
                  <a:gd name="connsiteX271" fmla="*/ 260098 w 300649"/>
                  <a:gd name="connsiteY271" fmla="*/ 11791 h 27301"/>
                  <a:gd name="connsiteX272" fmla="*/ 260098 w 300649"/>
                  <a:gd name="connsiteY272" fmla="*/ 21674 h 27301"/>
                  <a:gd name="connsiteX273" fmla="*/ 255763 w 300649"/>
                  <a:gd name="connsiteY273" fmla="*/ 21674 h 27301"/>
                  <a:gd name="connsiteX274" fmla="*/ 272045 w 300649"/>
                  <a:gd name="connsiteY274" fmla="*/ 14347 h 27301"/>
                  <a:gd name="connsiteX275" fmla="*/ 278746 w 300649"/>
                  <a:gd name="connsiteY275" fmla="*/ 6686 h 27301"/>
                  <a:gd name="connsiteX276" fmla="*/ 278872 w 300649"/>
                  <a:gd name="connsiteY276" fmla="*/ 6679 h 27301"/>
                  <a:gd name="connsiteX277" fmla="*/ 285176 w 300649"/>
                  <a:gd name="connsiteY277" fmla="*/ 12718 h 27301"/>
                  <a:gd name="connsiteX278" fmla="*/ 285118 w 300649"/>
                  <a:gd name="connsiteY278" fmla="*/ 13699 h 27301"/>
                  <a:gd name="connsiteX279" fmla="*/ 284948 w 300649"/>
                  <a:gd name="connsiteY279" fmla="*/ 15608 h 27301"/>
                  <a:gd name="connsiteX280" fmla="*/ 276175 w 300649"/>
                  <a:gd name="connsiteY280" fmla="*/ 15608 h 27301"/>
                  <a:gd name="connsiteX281" fmla="*/ 279862 w 300649"/>
                  <a:gd name="connsiteY281" fmla="*/ 18719 h 27301"/>
                  <a:gd name="connsiteX282" fmla="*/ 279964 w 300649"/>
                  <a:gd name="connsiteY282" fmla="*/ 18709 h 27301"/>
                  <a:gd name="connsiteX283" fmla="*/ 283139 w 300649"/>
                  <a:gd name="connsiteY283" fmla="*/ 17755 h 27301"/>
                  <a:gd name="connsiteX284" fmla="*/ 284572 w 300649"/>
                  <a:gd name="connsiteY284" fmla="*/ 20379 h 27301"/>
                  <a:gd name="connsiteX285" fmla="*/ 279384 w 300649"/>
                  <a:gd name="connsiteY285" fmla="*/ 22015 h 27301"/>
                  <a:gd name="connsiteX286" fmla="*/ 271799 w 300649"/>
                  <a:gd name="connsiteY286" fmla="*/ 15372 h 27301"/>
                  <a:gd name="connsiteX287" fmla="*/ 271806 w 300649"/>
                  <a:gd name="connsiteY287" fmla="*/ 14347 h 27301"/>
                  <a:gd name="connsiteX288" fmla="*/ 281466 w 300649"/>
                  <a:gd name="connsiteY288" fmla="*/ 12745 h 27301"/>
                  <a:gd name="connsiteX289" fmla="*/ 279043 w 300649"/>
                  <a:gd name="connsiteY289" fmla="*/ 9985 h 27301"/>
                  <a:gd name="connsiteX290" fmla="*/ 276175 w 300649"/>
                  <a:gd name="connsiteY290" fmla="*/ 12745 h 27301"/>
                  <a:gd name="connsiteX291" fmla="*/ 287542 w 300649"/>
                  <a:gd name="connsiteY291" fmla="*/ 27092 h 27301"/>
                  <a:gd name="connsiteX292" fmla="*/ 288327 w 300649"/>
                  <a:gd name="connsiteY292" fmla="*/ 23684 h 27301"/>
                  <a:gd name="connsiteX293" fmla="*/ 289317 w 300649"/>
                  <a:gd name="connsiteY293" fmla="*/ 23855 h 27301"/>
                  <a:gd name="connsiteX294" fmla="*/ 291877 w 300649"/>
                  <a:gd name="connsiteY294" fmla="*/ 21946 h 27301"/>
                  <a:gd name="connsiteX295" fmla="*/ 292082 w 300649"/>
                  <a:gd name="connsiteY295" fmla="*/ 21197 h 27301"/>
                  <a:gd name="connsiteX296" fmla="*/ 286416 w 300649"/>
                  <a:gd name="connsiteY296" fmla="*/ 6917 h 27301"/>
                  <a:gd name="connsiteX297" fmla="*/ 290409 w 300649"/>
                  <a:gd name="connsiteY297" fmla="*/ 6917 h 27301"/>
                  <a:gd name="connsiteX298" fmla="*/ 292525 w 300649"/>
                  <a:gd name="connsiteY298" fmla="*/ 13222 h 27301"/>
                  <a:gd name="connsiteX299" fmla="*/ 293686 w 300649"/>
                  <a:gd name="connsiteY299" fmla="*/ 17380 h 27301"/>
                  <a:gd name="connsiteX300" fmla="*/ 293686 w 300649"/>
                  <a:gd name="connsiteY300" fmla="*/ 17380 h 27301"/>
                  <a:gd name="connsiteX301" fmla="*/ 294710 w 300649"/>
                  <a:gd name="connsiteY301" fmla="*/ 13222 h 27301"/>
                  <a:gd name="connsiteX302" fmla="*/ 296485 w 300649"/>
                  <a:gd name="connsiteY302" fmla="*/ 6917 h 27301"/>
                  <a:gd name="connsiteX303" fmla="*/ 300649 w 300649"/>
                  <a:gd name="connsiteY303" fmla="*/ 6917 h 27301"/>
                  <a:gd name="connsiteX304" fmla="*/ 295563 w 300649"/>
                  <a:gd name="connsiteY304" fmla="*/ 21708 h 27301"/>
                  <a:gd name="connsiteX305" fmla="*/ 289146 w 300649"/>
                  <a:gd name="connsiteY305" fmla="*/ 27263 h 27301"/>
                  <a:gd name="connsiteX306" fmla="*/ 287303 w 300649"/>
                  <a:gd name="connsiteY306" fmla="*/ 27092 h 2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</a:cxnLst>
                <a:rect l="l" t="t" r="r" b="b"/>
                <a:pathLst>
                  <a:path w="300649" h="27301">
                    <a:moveTo>
                      <a:pt x="2014" y="16357"/>
                    </a:moveTo>
                    <a:lnTo>
                      <a:pt x="2014" y="10428"/>
                    </a:lnTo>
                    <a:lnTo>
                      <a:pt x="0" y="10428"/>
                    </a:lnTo>
                    <a:lnTo>
                      <a:pt x="0" y="7020"/>
                    </a:lnTo>
                    <a:lnTo>
                      <a:pt x="2253" y="7020"/>
                    </a:lnTo>
                    <a:lnTo>
                      <a:pt x="2765" y="3135"/>
                    </a:lnTo>
                    <a:lnTo>
                      <a:pt x="6349" y="3135"/>
                    </a:lnTo>
                    <a:lnTo>
                      <a:pt x="6349" y="7020"/>
                    </a:lnTo>
                    <a:lnTo>
                      <a:pt x="9762" y="7020"/>
                    </a:lnTo>
                    <a:lnTo>
                      <a:pt x="9762" y="10428"/>
                    </a:lnTo>
                    <a:lnTo>
                      <a:pt x="6349" y="10428"/>
                    </a:lnTo>
                    <a:lnTo>
                      <a:pt x="6349" y="16289"/>
                    </a:lnTo>
                    <a:cubicBezTo>
                      <a:pt x="6349" y="17959"/>
                      <a:pt x="7100" y="18607"/>
                      <a:pt x="8226" y="18607"/>
                    </a:cubicBezTo>
                    <a:cubicBezTo>
                      <a:pt x="8705" y="18596"/>
                      <a:pt x="9178" y="18504"/>
                      <a:pt x="9626" y="18334"/>
                    </a:cubicBezTo>
                    <a:lnTo>
                      <a:pt x="10308" y="21469"/>
                    </a:lnTo>
                    <a:cubicBezTo>
                      <a:pt x="9269" y="21841"/>
                      <a:pt x="8171" y="22028"/>
                      <a:pt x="7066" y="22015"/>
                    </a:cubicBezTo>
                    <a:cubicBezTo>
                      <a:pt x="3448" y="22015"/>
                      <a:pt x="2014" y="19731"/>
                      <a:pt x="2014" y="16357"/>
                    </a:cubicBezTo>
                    <a:close/>
                    <a:moveTo>
                      <a:pt x="12732" y="7020"/>
                    </a:moveTo>
                    <a:lnTo>
                      <a:pt x="16145" y="7020"/>
                    </a:lnTo>
                    <a:lnTo>
                      <a:pt x="16487" y="9576"/>
                    </a:lnTo>
                    <a:lnTo>
                      <a:pt x="16487" y="9576"/>
                    </a:lnTo>
                    <a:cubicBezTo>
                      <a:pt x="17235" y="7919"/>
                      <a:pt x="18835" y="6805"/>
                      <a:pt x="20651" y="6679"/>
                    </a:cubicBezTo>
                    <a:cubicBezTo>
                      <a:pt x="21247" y="6645"/>
                      <a:pt x="21843" y="6750"/>
                      <a:pt x="22392" y="6986"/>
                    </a:cubicBezTo>
                    <a:lnTo>
                      <a:pt x="21675" y="10700"/>
                    </a:lnTo>
                    <a:cubicBezTo>
                      <a:pt x="21150" y="10564"/>
                      <a:pt x="20612" y="10482"/>
                      <a:pt x="20071" y="10462"/>
                    </a:cubicBezTo>
                    <a:cubicBezTo>
                      <a:pt x="18531" y="10601"/>
                      <a:pt x="17246" y="11692"/>
                      <a:pt x="16862" y="13188"/>
                    </a:cubicBezTo>
                    <a:lnTo>
                      <a:pt x="16862" y="21674"/>
                    </a:lnTo>
                    <a:lnTo>
                      <a:pt x="12732" y="21674"/>
                    </a:lnTo>
                    <a:close/>
                    <a:moveTo>
                      <a:pt x="22972" y="17618"/>
                    </a:moveTo>
                    <a:cubicBezTo>
                      <a:pt x="22972" y="14517"/>
                      <a:pt x="25430" y="12847"/>
                      <a:pt x="31198" y="12234"/>
                    </a:cubicBezTo>
                    <a:cubicBezTo>
                      <a:pt x="31265" y="11126"/>
                      <a:pt x="30420" y="10172"/>
                      <a:pt x="29310" y="10104"/>
                    </a:cubicBezTo>
                    <a:cubicBezTo>
                      <a:pt x="29176" y="10097"/>
                      <a:pt x="29043" y="10104"/>
                      <a:pt x="28911" y="10121"/>
                    </a:cubicBezTo>
                    <a:cubicBezTo>
                      <a:pt x="27521" y="10220"/>
                      <a:pt x="26179" y="10676"/>
                      <a:pt x="25020" y="11450"/>
                    </a:cubicBezTo>
                    <a:lnTo>
                      <a:pt x="23484" y="8655"/>
                    </a:lnTo>
                    <a:cubicBezTo>
                      <a:pt x="25350" y="7456"/>
                      <a:pt x="27512" y="6795"/>
                      <a:pt x="29730" y="6747"/>
                    </a:cubicBezTo>
                    <a:cubicBezTo>
                      <a:pt x="33485" y="6747"/>
                      <a:pt x="35567" y="8894"/>
                      <a:pt x="35567" y="13358"/>
                    </a:cubicBezTo>
                    <a:lnTo>
                      <a:pt x="35567" y="21742"/>
                    </a:lnTo>
                    <a:lnTo>
                      <a:pt x="32154" y="21742"/>
                    </a:lnTo>
                    <a:lnTo>
                      <a:pt x="31847" y="20242"/>
                    </a:lnTo>
                    <a:lnTo>
                      <a:pt x="31847" y="20242"/>
                    </a:lnTo>
                    <a:cubicBezTo>
                      <a:pt x="30694" y="21350"/>
                      <a:pt x="29178" y="22004"/>
                      <a:pt x="27580" y="22083"/>
                    </a:cubicBezTo>
                    <a:cubicBezTo>
                      <a:pt x="25273" y="22314"/>
                      <a:pt x="23215" y="20634"/>
                      <a:pt x="22983" y="18331"/>
                    </a:cubicBezTo>
                    <a:cubicBezTo>
                      <a:pt x="22959" y="18095"/>
                      <a:pt x="22955" y="17857"/>
                      <a:pt x="22972" y="17618"/>
                    </a:cubicBezTo>
                    <a:close/>
                    <a:moveTo>
                      <a:pt x="31198" y="17414"/>
                    </a:moveTo>
                    <a:lnTo>
                      <a:pt x="31198" y="14858"/>
                    </a:lnTo>
                    <a:cubicBezTo>
                      <a:pt x="28126" y="15267"/>
                      <a:pt x="27102" y="16153"/>
                      <a:pt x="27102" y="17243"/>
                    </a:cubicBezTo>
                    <a:cubicBezTo>
                      <a:pt x="27102" y="18334"/>
                      <a:pt x="27751" y="18675"/>
                      <a:pt x="28809" y="18675"/>
                    </a:cubicBezTo>
                    <a:cubicBezTo>
                      <a:pt x="29745" y="18600"/>
                      <a:pt x="30609" y="18143"/>
                      <a:pt x="31198" y="17414"/>
                    </a:cubicBezTo>
                    <a:close/>
                    <a:moveTo>
                      <a:pt x="39185" y="7190"/>
                    </a:moveTo>
                    <a:lnTo>
                      <a:pt x="42599" y="7190"/>
                    </a:lnTo>
                    <a:lnTo>
                      <a:pt x="42906" y="9064"/>
                    </a:lnTo>
                    <a:lnTo>
                      <a:pt x="42906" y="9064"/>
                    </a:lnTo>
                    <a:cubicBezTo>
                      <a:pt x="44122" y="7735"/>
                      <a:pt x="45815" y="6938"/>
                      <a:pt x="47616" y="6849"/>
                    </a:cubicBezTo>
                    <a:cubicBezTo>
                      <a:pt x="50791" y="6849"/>
                      <a:pt x="52156" y="9099"/>
                      <a:pt x="52156" y="12745"/>
                    </a:cubicBezTo>
                    <a:lnTo>
                      <a:pt x="52156" y="21844"/>
                    </a:lnTo>
                    <a:lnTo>
                      <a:pt x="48060" y="21844"/>
                    </a:lnTo>
                    <a:lnTo>
                      <a:pt x="48060" y="13290"/>
                    </a:lnTo>
                    <a:cubicBezTo>
                      <a:pt x="48060" y="11211"/>
                      <a:pt x="47480" y="10530"/>
                      <a:pt x="46251" y="10530"/>
                    </a:cubicBezTo>
                    <a:cubicBezTo>
                      <a:pt x="45178" y="10595"/>
                      <a:pt x="44183" y="11116"/>
                      <a:pt x="43520" y="11961"/>
                    </a:cubicBezTo>
                    <a:lnTo>
                      <a:pt x="43520" y="21844"/>
                    </a:lnTo>
                    <a:lnTo>
                      <a:pt x="39185" y="21844"/>
                    </a:lnTo>
                    <a:close/>
                    <a:moveTo>
                      <a:pt x="54750" y="20140"/>
                    </a:moveTo>
                    <a:lnTo>
                      <a:pt x="56730" y="17448"/>
                    </a:lnTo>
                    <a:cubicBezTo>
                      <a:pt x="57784" y="18348"/>
                      <a:pt x="59101" y="18886"/>
                      <a:pt x="60485" y="18981"/>
                    </a:cubicBezTo>
                    <a:cubicBezTo>
                      <a:pt x="61782" y="18981"/>
                      <a:pt x="62362" y="18470"/>
                      <a:pt x="62362" y="17721"/>
                    </a:cubicBezTo>
                    <a:cubicBezTo>
                      <a:pt x="62362" y="16971"/>
                      <a:pt x="60894" y="16323"/>
                      <a:pt x="59393" y="15744"/>
                    </a:cubicBezTo>
                    <a:cubicBezTo>
                      <a:pt x="57891" y="15165"/>
                      <a:pt x="55570" y="13836"/>
                      <a:pt x="55570" y="11416"/>
                    </a:cubicBezTo>
                    <a:cubicBezTo>
                      <a:pt x="55570" y="8996"/>
                      <a:pt x="57788" y="6849"/>
                      <a:pt x="61168" y="6849"/>
                    </a:cubicBezTo>
                    <a:cubicBezTo>
                      <a:pt x="63052" y="6880"/>
                      <a:pt x="64875" y="7524"/>
                      <a:pt x="66356" y="8690"/>
                    </a:cubicBezTo>
                    <a:lnTo>
                      <a:pt x="64410" y="11314"/>
                    </a:lnTo>
                    <a:cubicBezTo>
                      <a:pt x="63537" y="10571"/>
                      <a:pt x="62448" y="10131"/>
                      <a:pt x="61304" y="10053"/>
                    </a:cubicBezTo>
                    <a:cubicBezTo>
                      <a:pt x="60212" y="10053"/>
                      <a:pt x="59632" y="10496"/>
                      <a:pt x="59632" y="11211"/>
                    </a:cubicBezTo>
                    <a:cubicBezTo>
                      <a:pt x="59632" y="11927"/>
                      <a:pt x="60963" y="12506"/>
                      <a:pt x="62465" y="13052"/>
                    </a:cubicBezTo>
                    <a:cubicBezTo>
                      <a:pt x="63966" y="13597"/>
                      <a:pt x="66424" y="14790"/>
                      <a:pt x="66424" y="17482"/>
                    </a:cubicBezTo>
                    <a:cubicBezTo>
                      <a:pt x="66424" y="20174"/>
                      <a:pt x="64308" y="22185"/>
                      <a:pt x="60382" y="22185"/>
                    </a:cubicBezTo>
                    <a:cubicBezTo>
                      <a:pt x="58364" y="22035"/>
                      <a:pt x="56443" y="21261"/>
                      <a:pt x="54887" y="19970"/>
                    </a:cubicBezTo>
                    <a:close/>
                    <a:moveTo>
                      <a:pt x="67926" y="7360"/>
                    </a:moveTo>
                    <a:lnTo>
                      <a:pt x="69872" y="7360"/>
                    </a:lnTo>
                    <a:lnTo>
                      <a:pt x="69872" y="6577"/>
                    </a:lnTo>
                    <a:cubicBezTo>
                      <a:pt x="69323" y="3884"/>
                      <a:pt x="71065" y="1257"/>
                      <a:pt x="73761" y="708"/>
                    </a:cubicBezTo>
                    <a:cubicBezTo>
                      <a:pt x="74290" y="603"/>
                      <a:pt x="74832" y="582"/>
                      <a:pt x="75367" y="647"/>
                    </a:cubicBezTo>
                    <a:cubicBezTo>
                      <a:pt x="76368" y="647"/>
                      <a:pt x="77361" y="821"/>
                      <a:pt x="78303" y="1158"/>
                    </a:cubicBezTo>
                    <a:lnTo>
                      <a:pt x="77518" y="4362"/>
                    </a:lnTo>
                    <a:cubicBezTo>
                      <a:pt x="77042" y="4160"/>
                      <a:pt x="76532" y="4058"/>
                      <a:pt x="76016" y="4055"/>
                    </a:cubicBezTo>
                    <a:cubicBezTo>
                      <a:pt x="74923" y="4055"/>
                      <a:pt x="74343" y="4634"/>
                      <a:pt x="74343" y="6134"/>
                    </a:cubicBezTo>
                    <a:lnTo>
                      <a:pt x="74343" y="7020"/>
                    </a:lnTo>
                    <a:lnTo>
                      <a:pt x="76971" y="7020"/>
                    </a:lnTo>
                    <a:lnTo>
                      <a:pt x="76971" y="10428"/>
                    </a:lnTo>
                    <a:lnTo>
                      <a:pt x="74343" y="10428"/>
                    </a:lnTo>
                    <a:lnTo>
                      <a:pt x="74343" y="21674"/>
                    </a:lnTo>
                    <a:lnTo>
                      <a:pt x="69872" y="21674"/>
                    </a:lnTo>
                    <a:lnTo>
                      <a:pt x="69872" y="10428"/>
                    </a:lnTo>
                    <a:lnTo>
                      <a:pt x="67926" y="10428"/>
                    </a:lnTo>
                    <a:close/>
                    <a:moveTo>
                      <a:pt x="78166" y="14517"/>
                    </a:moveTo>
                    <a:cubicBezTo>
                      <a:pt x="78449" y="10574"/>
                      <a:pt x="81879" y="7609"/>
                      <a:pt x="85828" y="7889"/>
                    </a:cubicBezTo>
                    <a:cubicBezTo>
                      <a:pt x="89777" y="8172"/>
                      <a:pt x="92748" y="11597"/>
                      <a:pt x="92466" y="15539"/>
                    </a:cubicBezTo>
                    <a:cubicBezTo>
                      <a:pt x="92197" y="19292"/>
                      <a:pt x="89066" y="22192"/>
                      <a:pt x="85300" y="22185"/>
                    </a:cubicBezTo>
                    <a:cubicBezTo>
                      <a:pt x="81342" y="22239"/>
                      <a:pt x="78088" y="19080"/>
                      <a:pt x="78032" y="15130"/>
                    </a:cubicBezTo>
                    <a:cubicBezTo>
                      <a:pt x="78028" y="14868"/>
                      <a:pt x="78039" y="14606"/>
                      <a:pt x="78064" y="14347"/>
                    </a:cubicBezTo>
                    <a:close/>
                    <a:moveTo>
                      <a:pt x="87962" y="14517"/>
                    </a:moveTo>
                    <a:cubicBezTo>
                      <a:pt x="87962" y="11995"/>
                      <a:pt x="87075" y="10359"/>
                      <a:pt x="85300" y="10359"/>
                    </a:cubicBezTo>
                    <a:cubicBezTo>
                      <a:pt x="83525" y="10359"/>
                      <a:pt x="82603" y="11995"/>
                      <a:pt x="82603" y="14517"/>
                    </a:cubicBezTo>
                    <a:cubicBezTo>
                      <a:pt x="82603" y="17039"/>
                      <a:pt x="83491" y="18675"/>
                      <a:pt x="85300" y="18675"/>
                    </a:cubicBezTo>
                    <a:cubicBezTo>
                      <a:pt x="87109" y="18675"/>
                      <a:pt x="87860" y="16869"/>
                      <a:pt x="87860" y="14347"/>
                    </a:cubicBezTo>
                    <a:close/>
                    <a:moveTo>
                      <a:pt x="95369" y="7190"/>
                    </a:moveTo>
                    <a:lnTo>
                      <a:pt x="98783" y="7190"/>
                    </a:lnTo>
                    <a:lnTo>
                      <a:pt x="99090" y="9746"/>
                    </a:lnTo>
                    <a:lnTo>
                      <a:pt x="99090" y="9746"/>
                    </a:lnTo>
                    <a:cubicBezTo>
                      <a:pt x="99851" y="8100"/>
                      <a:pt x="101444" y="6992"/>
                      <a:pt x="103254" y="6849"/>
                    </a:cubicBezTo>
                    <a:cubicBezTo>
                      <a:pt x="103862" y="6812"/>
                      <a:pt x="104469" y="6917"/>
                      <a:pt x="105029" y="7156"/>
                    </a:cubicBezTo>
                    <a:lnTo>
                      <a:pt x="104278" y="10871"/>
                    </a:lnTo>
                    <a:cubicBezTo>
                      <a:pt x="103765" y="10734"/>
                      <a:pt x="103239" y="10653"/>
                      <a:pt x="102708" y="10632"/>
                    </a:cubicBezTo>
                    <a:cubicBezTo>
                      <a:pt x="101095" y="10697"/>
                      <a:pt x="99712" y="11801"/>
                      <a:pt x="99295" y="13358"/>
                    </a:cubicBezTo>
                    <a:lnTo>
                      <a:pt x="99295" y="21844"/>
                    </a:lnTo>
                    <a:lnTo>
                      <a:pt x="95267" y="21844"/>
                    </a:lnTo>
                    <a:close/>
                    <a:moveTo>
                      <a:pt x="107111" y="7190"/>
                    </a:moveTo>
                    <a:lnTo>
                      <a:pt x="110525" y="7190"/>
                    </a:lnTo>
                    <a:lnTo>
                      <a:pt x="110832" y="9064"/>
                    </a:lnTo>
                    <a:lnTo>
                      <a:pt x="110832" y="9064"/>
                    </a:lnTo>
                    <a:cubicBezTo>
                      <a:pt x="111950" y="7739"/>
                      <a:pt x="113570" y="6934"/>
                      <a:pt x="115303" y="6849"/>
                    </a:cubicBezTo>
                    <a:cubicBezTo>
                      <a:pt x="117033" y="6727"/>
                      <a:pt x="118651" y="7711"/>
                      <a:pt x="119331" y="9303"/>
                    </a:cubicBezTo>
                    <a:cubicBezTo>
                      <a:pt x="120450" y="7868"/>
                      <a:pt x="122124" y="6979"/>
                      <a:pt x="123939" y="6849"/>
                    </a:cubicBezTo>
                    <a:cubicBezTo>
                      <a:pt x="127080" y="6849"/>
                      <a:pt x="128513" y="9099"/>
                      <a:pt x="128513" y="12745"/>
                    </a:cubicBezTo>
                    <a:lnTo>
                      <a:pt x="128513" y="21844"/>
                    </a:lnTo>
                    <a:lnTo>
                      <a:pt x="124315" y="21844"/>
                    </a:lnTo>
                    <a:lnTo>
                      <a:pt x="124315" y="13290"/>
                    </a:lnTo>
                    <a:cubicBezTo>
                      <a:pt x="124315" y="11211"/>
                      <a:pt x="123735" y="10530"/>
                      <a:pt x="122506" y="10530"/>
                    </a:cubicBezTo>
                    <a:cubicBezTo>
                      <a:pt x="121518" y="10659"/>
                      <a:pt x="120622" y="11174"/>
                      <a:pt x="120014" y="11961"/>
                    </a:cubicBezTo>
                    <a:lnTo>
                      <a:pt x="120014" y="21844"/>
                    </a:lnTo>
                    <a:lnTo>
                      <a:pt x="115679" y="21844"/>
                    </a:lnTo>
                    <a:lnTo>
                      <a:pt x="115679" y="13290"/>
                    </a:lnTo>
                    <a:cubicBezTo>
                      <a:pt x="115679" y="11211"/>
                      <a:pt x="115099" y="10530"/>
                      <a:pt x="113870" y="10530"/>
                    </a:cubicBezTo>
                    <a:cubicBezTo>
                      <a:pt x="112882" y="10659"/>
                      <a:pt x="111986" y="11174"/>
                      <a:pt x="111378" y="11961"/>
                    </a:cubicBezTo>
                    <a:lnTo>
                      <a:pt x="111378" y="21844"/>
                    </a:lnTo>
                    <a:lnTo>
                      <a:pt x="107009" y="21844"/>
                    </a:lnTo>
                    <a:close/>
                    <a:moveTo>
                      <a:pt x="131722" y="17789"/>
                    </a:moveTo>
                    <a:cubicBezTo>
                      <a:pt x="131722" y="14687"/>
                      <a:pt x="134179" y="13018"/>
                      <a:pt x="139982" y="12404"/>
                    </a:cubicBezTo>
                    <a:cubicBezTo>
                      <a:pt x="140030" y="11276"/>
                      <a:pt x="139153" y="10322"/>
                      <a:pt x="138023" y="10274"/>
                    </a:cubicBezTo>
                    <a:cubicBezTo>
                      <a:pt x="137902" y="10271"/>
                      <a:pt x="137781" y="10274"/>
                      <a:pt x="137661" y="10291"/>
                    </a:cubicBezTo>
                    <a:cubicBezTo>
                      <a:pt x="136280" y="10387"/>
                      <a:pt x="134949" y="10843"/>
                      <a:pt x="133804" y="11620"/>
                    </a:cubicBezTo>
                    <a:lnTo>
                      <a:pt x="132234" y="8758"/>
                    </a:lnTo>
                    <a:cubicBezTo>
                      <a:pt x="134111" y="7558"/>
                      <a:pt x="136285" y="6897"/>
                      <a:pt x="138514" y="6849"/>
                    </a:cubicBezTo>
                    <a:cubicBezTo>
                      <a:pt x="142269" y="6849"/>
                      <a:pt x="144317" y="8996"/>
                      <a:pt x="144317" y="13461"/>
                    </a:cubicBezTo>
                    <a:lnTo>
                      <a:pt x="144317" y="21844"/>
                    </a:lnTo>
                    <a:lnTo>
                      <a:pt x="140904" y="21844"/>
                    </a:lnTo>
                    <a:lnTo>
                      <a:pt x="140562" y="20345"/>
                    </a:lnTo>
                    <a:lnTo>
                      <a:pt x="140562" y="20345"/>
                    </a:lnTo>
                    <a:cubicBezTo>
                      <a:pt x="139417" y="21462"/>
                      <a:pt x="137897" y="22120"/>
                      <a:pt x="136296" y="22185"/>
                    </a:cubicBezTo>
                    <a:cubicBezTo>
                      <a:pt x="133972" y="22437"/>
                      <a:pt x="131882" y="20764"/>
                      <a:pt x="131629" y="18443"/>
                    </a:cubicBezTo>
                    <a:cubicBezTo>
                      <a:pt x="131599" y="18170"/>
                      <a:pt x="131595" y="17894"/>
                      <a:pt x="131619" y="17618"/>
                    </a:cubicBezTo>
                    <a:close/>
                    <a:moveTo>
                      <a:pt x="139982" y="17584"/>
                    </a:moveTo>
                    <a:lnTo>
                      <a:pt x="139982" y="15028"/>
                    </a:lnTo>
                    <a:cubicBezTo>
                      <a:pt x="136910" y="15437"/>
                      <a:pt x="135886" y="16323"/>
                      <a:pt x="135886" y="17414"/>
                    </a:cubicBezTo>
                    <a:cubicBezTo>
                      <a:pt x="135886" y="18504"/>
                      <a:pt x="136535" y="18845"/>
                      <a:pt x="137559" y="18845"/>
                    </a:cubicBezTo>
                    <a:cubicBezTo>
                      <a:pt x="138498" y="18712"/>
                      <a:pt x="139339" y="18191"/>
                      <a:pt x="139880" y="17414"/>
                    </a:cubicBezTo>
                    <a:close/>
                    <a:moveTo>
                      <a:pt x="148004" y="16528"/>
                    </a:moveTo>
                    <a:lnTo>
                      <a:pt x="148004" y="10598"/>
                    </a:lnTo>
                    <a:lnTo>
                      <a:pt x="146024" y="10598"/>
                    </a:lnTo>
                    <a:lnTo>
                      <a:pt x="146024" y="7190"/>
                    </a:lnTo>
                    <a:lnTo>
                      <a:pt x="148277" y="7190"/>
                    </a:lnTo>
                    <a:lnTo>
                      <a:pt x="148754" y="3305"/>
                    </a:lnTo>
                    <a:lnTo>
                      <a:pt x="152373" y="3305"/>
                    </a:lnTo>
                    <a:lnTo>
                      <a:pt x="152373" y="7190"/>
                    </a:lnTo>
                    <a:lnTo>
                      <a:pt x="155786" y="7190"/>
                    </a:lnTo>
                    <a:lnTo>
                      <a:pt x="155786" y="10598"/>
                    </a:lnTo>
                    <a:lnTo>
                      <a:pt x="152373" y="10598"/>
                    </a:lnTo>
                    <a:lnTo>
                      <a:pt x="152373" y="16460"/>
                    </a:lnTo>
                    <a:cubicBezTo>
                      <a:pt x="152373" y="18129"/>
                      <a:pt x="153124" y="18777"/>
                      <a:pt x="154250" y="18777"/>
                    </a:cubicBezTo>
                    <a:cubicBezTo>
                      <a:pt x="154728" y="18763"/>
                      <a:pt x="155201" y="18671"/>
                      <a:pt x="155649" y="18504"/>
                    </a:cubicBezTo>
                    <a:lnTo>
                      <a:pt x="156332" y="21640"/>
                    </a:lnTo>
                    <a:cubicBezTo>
                      <a:pt x="155237" y="22025"/>
                      <a:pt x="154080" y="22209"/>
                      <a:pt x="152919" y="22185"/>
                    </a:cubicBezTo>
                    <a:cubicBezTo>
                      <a:pt x="149369" y="22015"/>
                      <a:pt x="147901" y="19731"/>
                      <a:pt x="147901" y="16357"/>
                    </a:cubicBezTo>
                    <a:close/>
                    <a:moveTo>
                      <a:pt x="158448" y="2896"/>
                    </a:moveTo>
                    <a:cubicBezTo>
                      <a:pt x="158354" y="1543"/>
                      <a:pt x="159376" y="371"/>
                      <a:pt x="160730" y="279"/>
                    </a:cubicBezTo>
                    <a:cubicBezTo>
                      <a:pt x="162083" y="183"/>
                      <a:pt x="163258" y="1202"/>
                      <a:pt x="163352" y="2555"/>
                    </a:cubicBezTo>
                    <a:cubicBezTo>
                      <a:pt x="163446" y="3908"/>
                      <a:pt x="162425" y="5081"/>
                      <a:pt x="161071" y="5173"/>
                    </a:cubicBezTo>
                    <a:cubicBezTo>
                      <a:pt x="161016" y="5176"/>
                      <a:pt x="160961" y="5179"/>
                      <a:pt x="160906" y="5179"/>
                    </a:cubicBezTo>
                    <a:cubicBezTo>
                      <a:pt x="159676" y="5363"/>
                      <a:pt x="158529" y="4515"/>
                      <a:pt x="158346" y="3285"/>
                    </a:cubicBezTo>
                    <a:cubicBezTo>
                      <a:pt x="158313" y="3066"/>
                      <a:pt x="158313" y="2842"/>
                      <a:pt x="158346" y="2623"/>
                    </a:cubicBezTo>
                    <a:close/>
                    <a:moveTo>
                      <a:pt x="158722" y="7292"/>
                    </a:moveTo>
                    <a:lnTo>
                      <a:pt x="163056" y="7292"/>
                    </a:lnTo>
                    <a:lnTo>
                      <a:pt x="163056" y="21946"/>
                    </a:lnTo>
                    <a:lnTo>
                      <a:pt x="158619" y="21946"/>
                    </a:lnTo>
                    <a:close/>
                    <a:moveTo>
                      <a:pt x="165309" y="7292"/>
                    </a:moveTo>
                    <a:lnTo>
                      <a:pt x="169576" y="7292"/>
                    </a:lnTo>
                    <a:lnTo>
                      <a:pt x="171488" y="14108"/>
                    </a:lnTo>
                    <a:cubicBezTo>
                      <a:pt x="171852" y="15563"/>
                      <a:pt x="172227" y="17063"/>
                      <a:pt x="172614" y="18607"/>
                    </a:cubicBezTo>
                    <a:lnTo>
                      <a:pt x="172614" y="18607"/>
                    </a:lnTo>
                    <a:cubicBezTo>
                      <a:pt x="172978" y="17063"/>
                      <a:pt x="173354" y="15563"/>
                      <a:pt x="173740" y="14108"/>
                    </a:cubicBezTo>
                    <a:lnTo>
                      <a:pt x="175652" y="7292"/>
                    </a:lnTo>
                    <a:lnTo>
                      <a:pt x="179816" y="7292"/>
                    </a:lnTo>
                    <a:lnTo>
                      <a:pt x="175037" y="21946"/>
                    </a:lnTo>
                    <a:lnTo>
                      <a:pt x="170156" y="21946"/>
                    </a:lnTo>
                    <a:close/>
                    <a:moveTo>
                      <a:pt x="181181" y="14347"/>
                    </a:moveTo>
                    <a:cubicBezTo>
                      <a:pt x="180913" y="10383"/>
                      <a:pt x="183912" y="6955"/>
                      <a:pt x="187881" y="6686"/>
                    </a:cubicBezTo>
                    <a:cubicBezTo>
                      <a:pt x="187923" y="6682"/>
                      <a:pt x="187966" y="6682"/>
                      <a:pt x="188008" y="6679"/>
                    </a:cubicBezTo>
                    <a:cubicBezTo>
                      <a:pt x="192173" y="6679"/>
                      <a:pt x="194221" y="9712"/>
                      <a:pt x="194221" y="13699"/>
                    </a:cubicBezTo>
                    <a:cubicBezTo>
                      <a:pt x="194293" y="14333"/>
                      <a:pt x="194293" y="14974"/>
                      <a:pt x="194221" y="15608"/>
                    </a:cubicBezTo>
                    <a:lnTo>
                      <a:pt x="185312" y="15608"/>
                    </a:lnTo>
                    <a:cubicBezTo>
                      <a:pt x="185467" y="17482"/>
                      <a:pt x="187116" y="18879"/>
                      <a:pt x="188995" y="18722"/>
                    </a:cubicBezTo>
                    <a:cubicBezTo>
                      <a:pt x="189041" y="18719"/>
                      <a:pt x="189088" y="18716"/>
                      <a:pt x="189135" y="18709"/>
                    </a:cubicBezTo>
                    <a:cubicBezTo>
                      <a:pt x="190249" y="18682"/>
                      <a:pt x="191335" y="18354"/>
                      <a:pt x="192275" y="17755"/>
                    </a:cubicBezTo>
                    <a:lnTo>
                      <a:pt x="193709" y="20379"/>
                    </a:lnTo>
                    <a:cubicBezTo>
                      <a:pt x="192175" y="21415"/>
                      <a:pt x="190372" y="21984"/>
                      <a:pt x="188520" y="22015"/>
                    </a:cubicBezTo>
                    <a:cubicBezTo>
                      <a:pt x="184582" y="22141"/>
                      <a:pt x="181289" y="19053"/>
                      <a:pt x="181164" y="15120"/>
                    </a:cubicBezTo>
                    <a:cubicBezTo>
                      <a:pt x="181156" y="14861"/>
                      <a:pt x="181162" y="14606"/>
                      <a:pt x="181181" y="14347"/>
                    </a:cubicBezTo>
                    <a:close/>
                    <a:moveTo>
                      <a:pt x="190636" y="12745"/>
                    </a:moveTo>
                    <a:cubicBezTo>
                      <a:pt x="190636" y="11143"/>
                      <a:pt x="189920" y="9985"/>
                      <a:pt x="188179" y="9985"/>
                    </a:cubicBezTo>
                    <a:cubicBezTo>
                      <a:pt x="186655" y="10019"/>
                      <a:pt x="185417" y="11225"/>
                      <a:pt x="185346" y="12745"/>
                    </a:cubicBezTo>
                    <a:close/>
                    <a:moveTo>
                      <a:pt x="199306" y="27024"/>
                    </a:moveTo>
                    <a:lnTo>
                      <a:pt x="200092" y="23855"/>
                    </a:lnTo>
                    <a:cubicBezTo>
                      <a:pt x="200477" y="23906"/>
                      <a:pt x="200867" y="23906"/>
                      <a:pt x="201252" y="23855"/>
                    </a:cubicBezTo>
                    <a:cubicBezTo>
                      <a:pt x="202413" y="23855"/>
                      <a:pt x="202788" y="23139"/>
                      <a:pt x="202788" y="21503"/>
                    </a:cubicBezTo>
                    <a:lnTo>
                      <a:pt x="202788" y="6849"/>
                    </a:lnTo>
                    <a:lnTo>
                      <a:pt x="207123" y="6849"/>
                    </a:lnTo>
                    <a:lnTo>
                      <a:pt x="207123" y="21401"/>
                    </a:lnTo>
                    <a:cubicBezTo>
                      <a:pt x="207123" y="24570"/>
                      <a:pt x="205894" y="27263"/>
                      <a:pt x="201901" y="27263"/>
                    </a:cubicBezTo>
                    <a:cubicBezTo>
                      <a:pt x="201006" y="27358"/>
                      <a:pt x="200101" y="27280"/>
                      <a:pt x="199238" y="27024"/>
                    </a:cubicBezTo>
                    <a:close/>
                    <a:moveTo>
                      <a:pt x="202515" y="2623"/>
                    </a:moveTo>
                    <a:cubicBezTo>
                      <a:pt x="202421" y="1270"/>
                      <a:pt x="203442" y="98"/>
                      <a:pt x="204796" y="6"/>
                    </a:cubicBezTo>
                    <a:cubicBezTo>
                      <a:pt x="206150" y="-89"/>
                      <a:pt x="207324" y="930"/>
                      <a:pt x="207418" y="2283"/>
                    </a:cubicBezTo>
                    <a:cubicBezTo>
                      <a:pt x="207513" y="3636"/>
                      <a:pt x="206491" y="4808"/>
                      <a:pt x="205137" y="4900"/>
                    </a:cubicBezTo>
                    <a:cubicBezTo>
                      <a:pt x="205083" y="4903"/>
                      <a:pt x="205028" y="4907"/>
                      <a:pt x="204973" y="4907"/>
                    </a:cubicBezTo>
                    <a:cubicBezTo>
                      <a:pt x="203738" y="5057"/>
                      <a:pt x="202614" y="4181"/>
                      <a:pt x="202463" y="2947"/>
                    </a:cubicBezTo>
                    <a:cubicBezTo>
                      <a:pt x="202450" y="2842"/>
                      <a:pt x="202444" y="2732"/>
                      <a:pt x="202447" y="2623"/>
                    </a:cubicBezTo>
                    <a:close/>
                    <a:moveTo>
                      <a:pt x="210093" y="14347"/>
                    </a:moveTo>
                    <a:cubicBezTo>
                      <a:pt x="210375" y="10404"/>
                      <a:pt x="213806" y="7439"/>
                      <a:pt x="217754" y="7718"/>
                    </a:cubicBezTo>
                    <a:cubicBezTo>
                      <a:pt x="221702" y="8001"/>
                      <a:pt x="224675" y="11426"/>
                      <a:pt x="224391" y="15369"/>
                    </a:cubicBezTo>
                    <a:cubicBezTo>
                      <a:pt x="224122" y="19121"/>
                      <a:pt x="220992" y="22021"/>
                      <a:pt x="217227" y="22015"/>
                    </a:cubicBezTo>
                    <a:cubicBezTo>
                      <a:pt x="213249" y="22025"/>
                      <a:pt x="210017" y="18811"/>
                      <a:pt x="210009" y="14841"/>
                    </a:cubicBezTo>
                    <a:cubicBezTo>
                      <a:pt x="210008" y="14674"/>
                      <a:pt x="210013" y="14510"/>
                      <a:pt x="210024" y="14347"/>
                    </a:cubicBezTo>
                    <a:close/>
                    <a:moveTo>
                      <a:pt x="219923" y="14347"/>
                    </a:moveTo>
                    <a:cubicBezTo>
                      <a:pt x="219923" y="11825"/>
                      <a:pt x="219036" y="10189"/>
                      <a:pt x="217227" y="10189"/>
                    </a:cubicBezTo>
                    <a:cubicBezTo>
                      <a:pt x="215418" y="10189"/>
                      <a:pt x="214564" y="11825"/>
                      <a:pt x="214564" y="14347"/>
                    </a:cubicBezTo>
                    <a:cubicBezTo>
                      <a:pt x="214564" y="16869"/>
                      <a:pt x="215452" y="18504"/>
                      <a:pt x="217227" y="18504"/>
                    </a:cubicBezTo>
                    <a:cubicBezTo>
                      <a:pt x="219002" y="18504"/>
                      <a:pt x="219855" y="16869"/>
                      <a:pt x="219855" y="14347"/>
                    </a:cubicBezTo>
                    <a:close/>
                    <a:moveTo>
                      <a:pt x="227194" y="16119"/>
                    </a:moveTo>
                    <a:lnTo>
                      <a:pt x="227194" y="7020"/>
                    </a:lnTo>
                    <a:lnTo>
                      <a:pt x="231529" y="7020"/>
                    </a:lnTo>
                    <a:lnTo>
                      <a:pt x="231529" y="15471"/>
                    </a:lnTo>
                    <a:cubicBezTo>
                      <a:pt x="231529" y="17550"/>
                      <a:pt x="232109" y="18232"/>
                      <a:pt x="233338" y="18232"/>
                    </a:cubicBezTo>
                    <a:cubicBezTo>
                      <a:pt x="234444" y="18201"/>
                      <a:pt x="235451" y="17574"/>
                      <a:pt x="235966" y="16596"/>
                    </a:cubicBezTo>
                    <a:lnTo>
                      <a:pt x="235966" y="6917"/>
                    </a:lnTo>
                    <a:lnTo>
                      <a:pt x="240301" y="6917"/>
                    </a:lnTo>
                    <a:lnTo>
                      <a:pt x="240301" y="21571"/>
                    </a:lnTo>
                    <a:lnTo>
                      <a:pt x="236888" y="21571"/>
                    </a:lnTo>
                    <a:lnTo>
                      <a:pt x="236580" y="19527"/>
                    </a:lnTo>
                    <a:lnTo>
                      <a:pt x="236580" y="19527"/>
                    </a:lnTo>
                    <a:cubicBezTo>
                      <a:pt x="235519" y="21016"/>
                      <a:pt x="233802" y="21902"/>
                      <a:pt x="231972" y="21912"/>
                    </a:cubicBezTo>
                    <a:cubicBezTo>
                      <a:pt x="228491" y="22015"/>
                      <a:pt x="227125" y="19765"/>
                      <a:pt x="227125" y="16119"/>
                    </a:cubicBezTo>
                    <a:close/>
                    <a:moveTo>
                      <a:pt x="244260" y="7020"/>
                    </a:moveTo>
                    <a:lnTo>
                      <a:pt x="247674" y="7020"/>
                    </a:lnTo>
                    <a:lnTo>
                      <a:pt x="247981" y="9576"/>
                    </a:lnTo>
                    <a:lnTo>
                      <a:pt x="247981" y="9576"/>
                    </a:lnTo>
                    <a:cubicBezTo>
                      <a:pt x="248729" y="7919"/>
                      <a:pt x="250329" y="6805"/>
                      <a:pt x="252145" y="6679"/>
                    </a:cubicBezTo>
                    <a:cubicBezTo>
                      <a:pt x="252743" y="6638"/>
                      <a:pt x="253340" y="6744"/>
                      <a:pt x="253886" y="6986"/>
                    </a:cubicBezTo>
                    <a:lnTo>
                      <a:pt x="253169" y="10700"/>
                    </a:lnTo>
                    <a:cubicBezTo>
                      <a:pt x="252657" y="10564"/>
                      <a:pt x="252128" y="10482"/>
                      <a:pt x="251599" y="10462"/>
                    </a:cubicBezTo>
                    <a:cubicBezTo>
                      <a:pt x="250046" y="10588"/>
                      <a:pt x="248746" y="11682"/>
                      <a:pt x="248357" y="13188"/>
                    </a:cubicBezTo>
                    <a:lnTo>
                      <a:pt x="248357" y="21674"/>
                    </a:lnTo>
                    <a:lnTo>
                      <a:pt x="244022" y="21674"/>
                    </a:lnTo>
                    <a:close/>
                    <a:moveTo>
                      <a:pt x="256002" y="7020"/>
                    </a:moveTo>
                    <a:lnTo>
                      <a:pt x="259416" y="7020"/>
                    </a:lnTo>
                    <a:lnTo>
                      <a:pt x="259723" y="8894"/>
                    </a:lnTo>
                    <a:lnTo>
                      <a:pt x="259723" y="8894"/>
                    </a:lnTo>
                    <a:cubicBezTo>
                      <a:pt x="260938" y="7565"/>
                      <a:pt x="262631" y="6767"/>
                      <a:pt x="264433" y="6679"/>
                    </a:cubicBezTo>
                    <a:cubicBezTo>
                      <a:pt x="267608" y="6679"/>
                      <a:pt x="268973" y="8928"/>
                      <a:pt x="268973" y="12575"/>
                    </a:cubicBezTo>
                    <a:lnTo>
                      <a:pt x="268973" y="21674"/>
                    </a:lnTo>
                    <a:lnTo>
                      <a:pt x="264638" y="21674"/>
                    </a:lnTo>
                    <a:lnTo>
                      <a:pt x="264638" y="13120"/>
                    </a:lnTo>
                    <a:cubicBezTo>
                      <a:pt x="264638" y="11041"/>
                      <a:pt x="264058" y="10359"/>
                      <a:pt x="262829" y="10359"/>
                    </a:cubicBezTo>
                    <a:cubicBezTo>
                      <a:pt x="261754" y="10424"/>
                      <a:pt x="260761" y="10946"/>
                      <a:pt x="260098" y="11791"/>
                    </a:cubicBezTo>
                    <a:lnTo>
                      <a:pt x="260098" y="21674"/>
                    </a:lnTo>
                    <a:lnTo>
                      <a:pt x="255763" y="21674"/>
                    </a:lnTo>
                    <a:close/>
                    <a:moveTo>
                      <a:pt x="272045" y="14347"/>
                    </a:moveTo>
                    <a:cubicBezTo>
                      <a:pt x="271776" y="10383"/>
                      <a:pt x="274776" y="6955"/>
                      <a:pt x="278746" y="6686"/>
                    </a:cubicBezTo>
                    <a:cubicBezTo>
                      <a:pt x="278787" y="6682"/>
                      <a:pt x="278831" y="6682"/>
                      <a:pt x="278872" y="6679"/>
                    </a:cubicBezTo>
                    <a:cubicBezTo>
                      <a:pt x="282282" y="6607"/>
                      <a:pt x="285105" y="9313"/>
                      <a:pt x="285176" y="12718"/>
                    </a:cubicBezTo>
                    <a:cubicBezTo>
                      <a:pt x="285183" y="13045"/>
                      <a:pt x="285163" y="13375"/>
                      <a:pt x="285118" y="13699"/>
                    </a:cubicBezTo>
                    <a:cubicBezTo>
                      <a:pt x="285115" y="14340"/>
                      <a:pt x="285060" y="14977"/>
                      <a:pt x="284948" y="15608"/>
                    </a:cubicBezTo>
                    <a:lnTo>
                      <a:pt x="276175" y="15608"/>
                    </a:lnTo>
                    <a:cubicBezTo>
                      <a:pt x="276332" y="17482"/>
                      <a:pt x="277985" y="18876"/>
                      <a:pt x="279862" y="18719"/>
                    </a:cubicBezTo>
                    <a:cubicBezTo>
                      <a:pt x="279896" y="18716"/>
                      <a:pt x="279930" y="18712"/>
                      <a:pt x="279964" y="18709"/>
                    </a:cubicBezTo>
                    <a:cubicBezTo>
                      <a:pt x="281091" y="18688"/>
                      <a:pt x="282190" y="18358"/>
                      <a:pt x="283139" y="17755"/>
                    </a:cubicBezTo>
                    <a:lnTo>
                      <a:pt x="284572" y="20379"/>
                    </a:lnTo>
                    <a:cubicBezTo>
                      <a:pt x="283036" y="21411"/>
                      <a:pt x="281234" y="21980"/>
                      <a:pt x="279384" y="22015"/>
                    </a:cubicBezTo>
                    <a:cubicBezTo>
                      <a:pt x="275452" y="22270"/>
                      <a:pt x="272056" y="19298"/>
                      <a:pt x="271799" y="15372"/>
                    </a:cubicBezTo>
                    <a:cubicBezTo>
                      <a:pt x="271776" y="15032"/>
                      <a:pt x="271779" y="14687"/>
                      <a:pt x="271806" y="14347"/>
                    </a:cubicBezTo>
                    <a:close/>
                    <a:moveTo>
                      <a:pt x="281466" y="12745"/>
                    </a:moveTo>
                    <a:cubicBezTo>
                      <a:pt x="281466" y="11143"/>
                      <a:pt x="280783" y="9985"/>
                      <a:pt x="279043" y="9985"/>
                    </a:cubicBezTo>
                    <a:cubicBezTo>
                      <a:pt x="277513" y="10019"/>
                      <a:pt x="276264" y="11218"/>
                      <a:pt x="276175" y="12745"/>
                    </a:cubicBezTo>
                    <a:close/>
                    <a:moveTo>
                      <a:pt x="287542" y="27092"/>
                    </a:moveTo>
                    <a:lnTo>
                      <a:pt x="288327" y="23684"/>
                    </a:lnTo>
                    <a:cubicBezTo>
                      <a:pt x="288648" y="23780"/>
                      <a:pt x="288982" y="23838"/>
                      <a:pt x="289317" y="23855"/>
                    </a:cubicBezTo>
                    <a:cubicBezTo>
                      <a:pt x="290522" y="23920"/>
                      <a:pt x="291597" y="23115"/>
                      <a:pt x="291877" y="21946"/>
                    </a:cubicBezTo>
                    <a:lnTo>
                      <a:pt x="292082" y="21197"/>
                    </a:lnTo>
                    <a:lnTo>
                      <a:pt x="286416" y="6917"/>
                    </a:lnTo>
                    <a:lnTo>
                      <a:pt x="290409" y="6917"/>
                    </a:lnTo>
                    <a:lnTo>
                      <a:pt x="292525" y="13222"/>
                    </a:lnTo>
                    <a:cubicBezTo>
                      <a:pt x="292935" y="14551"/>
                      <a:pt x="293276" y="15948"/>
                      <a:pt x="293686" y="17380"/>
                    </a:cubicBezTo>
                    <a:lnTo>
                      <a:pt x="293686" y="17380"/>
                    </a:lnTo>
                    <a:cubicBezTo>
                      <a:pt x="294027" y="15982"/>
                      <a:pt x="294335" y="14585"/>
                      <a:pt x="294710" y="13222"/>
                    </a:cubicBezTo>
                    <a:lnTo>
                      <a:pt x="296485" y="6917"/>
                    </a:lnTo>
                    <a:lnTo>
                      <a:pt x="300649" y="6917"/>
                    </a:lnTo>
                    <a:lnTo>
                      <a:pt x="295563" y="21708"/>
                    </a:lnTo>
                    <a:cubicBezTo>
                      <a:pt x="294164" y="25388"/>
                      <a:pt x="292594" y="27263"/>
                      <a:pt x="289146" y="27263"/>
                    </a:cubicBezTo>
                    <a:cubicBezTo>
                      <a:pt x="288528" y="27287"/>
                      <a:pt x="287907" y="27229"/>
                      <a:pt x="287303" y="27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Graphic 204">
                <a:extLst>
                  <a:ext uri="{FF2B5EF4-FFF2-40B4-BE49-F238E27FC236}">
                    <a16:creationId xmlns:a16="http://schemas.microsoft.com/office/drawing/2014/main" id="{6AD26E48-1302-BF4A-865E-9428B3B29427}"/>
                  </a:ext>
                </a:extLst>
              </p:cNvPr>
              <p:cNvSpPr/>
              <p:nvPr/>
            </p:nvSpPr>
            <p:spPr>
              <a:xfrm>
                <a:off x="10914748" y="3261512"/>
                <a:ext cx="244499" cy="21422"/>
              </a:xfrm>
              <a:custGeom>
                <a:avLst/>
                <a:gdLst>
                  <a:gd name="connsiteX0" fmla="*/ 0 w 244499"/>
                  <a:gd name="connsiteY0" fmla="*/ 1691 h 21422"/>
                  <a:gd name="connsiteX1" fmla="*/ 12152 w 244499"/>
                  <a:gd name="connsiteY1" fmla="*/ 1691 h 21422"/>
                  <a:gd name="connsiteX2" fmla="*/ 12152 w 244499"/>
                  <a:gd name="connsiteY2" fmla="*/ 5337 h 21422"/>
                  <a:gd name="connsiteX3" fmla="*/ 4369 w 244499"/>
                  <a:gd name="connsiteY3" fmla="*/ 5337 h 21422"/>
                  <a:gd name="connsiteX4" fmla="*/ 4369 w 244499"/>
                  <a:gd name="connsiteY4" fmla="*/ 9802 h 21422"/>
                  <a:gd name="connsiteX5" fmla="*/ 11025 w 244499"/>
                  <a:gd name="connsiteY5" fmla="*/ 9802 h 21422"/>
                  <a:gd name="connsiteX6" fmla="*/ 11025 w 244499"/>
                  <a:gd name="connsiteY6" fmla="*/ 13448 h 21422"/>
                  <a:gd name="connsiteX7" fmla="*/ 4369 w 244499"/>
                  <a:gd name="connsiteY7" fmla="*/ 13448 h 21422"/>
                  <a:gd name="connsiteX8" fmla="*/ 4369 w 244499"/>
                  <a:gd name="connsiteY8" fmla="*/ 20912 h 21422"/>
                  <a:gd name="connsiteX9" fmla="*/ 0 w 244499"/>
                  <a:gd name="connsiteY9" fmla="*/ 20912 h 21422"/>
                  <a:gd name="connsiteX10" fmla="*/ 14097 w 244499"/>
                  <a:gd name="connsiteY10" fmla="*/ 15323 h 21422"/>
                  <a:gd name="connsiteX11" fmla="*/ 14097 w 244499"/>
                  <a:gd name="connsiteY11" fmla="*/ 6258 h 21422"/>
                  <a:gd name="connsiteX12" fmla="*/ 18432 w 244499"/>
                  <a:gd name="connsiteY12" fmla="*/ 6258 h 21422"/>
                  <a:gd name="connsiteX13" fmla="*/ 18432 w 244499"/>
                  <a:gd name="connsiteY13" fmla="*/ 14777 h 21422"/>
                  <a:gd name="connsiteX14" fmla="*/ 20241 w 244499"/>
                  <a:gd name="connsiteY14" fmla="*/ 17538 h 21422"/>
                  <a:gd name="connsiteX15" fmla="*/ 22835 w 244499"/>
                  <a:gd name="connsiteY15" fmla="*/ 15936 h 21422"/>
                  <a:gd name="connsiteX16" fmla="*/ 22835 w 244499"/>
                  <a:gd name="connsiteY16" fmla="*/ 6258 h 21422"/>
                  <a:gd name="connsiteX17" fmla="*/ 27205 w 244499"/>
                  <a:gd name="connsiteY17" fmla="*/ 6258 h 21422"/>
                  <a:gd name="connsiteX18" fmla="*/ 27205 w 244499"/>
                  <a:gd name="connsiteY18" fmla="*/ 20878 h 21422"/>
                  <a:gd name="connsiteX19" fmla="*/ 23791 w 244499"/>
                  <a:gd name="connsiteY19" fmla="*/ 20878 h 21422"/>
                  <a:gd name="connsiteX20" fmla="*/ 23484 w 244499"/>
                  <a:gd name="connsiteY20" fmla="*/ 18833 h 21422"/>
                  <a:gd name="connsiteX21" fmla="*/ 23484 w 244499"/>
                  <a:gd name="connsiteY21" fmla="*/ 18833 h 21422"/>
                  <a:gd name="connsiteX22" fmla="*/ 18876 w 244499"/>
                  <a:gd name="connsiteY22" fmla="*/ 21218 h 21422"/>
                  <a:gd name="connsiteX23" fmla="*/ 14097 w 244499"/>
                  <a:gd name="connsiteY23" fmla="*/ 15357 h 21422"/>
                  <a:gd name="connsiteX24" fmla="*/ 29560 w 244499"/>
                  <a:gd name="connsiteY24" fmla="*/ 13551 h 21422"/>
                  <a:gd name="connsiteX25" fmla="*/ 36260 w 244499"/>
                  <a:gd name="connsiteY25" fmla="*/ 5890 h 21422"/>
                  <a:gd name="connsiteX26" fmla="*/ 36386 w 244499"/>
                  <a:gd name="connsiteY26" fmla="*/ 5883 h 21422"/>
                  <a:gd name="connsiteX27" fmla="*/ 42691 w 244499"/>
                  <a:gd name="connsiteY27" fmla="*/ 11922 h 21422"/>
                  <a:gd name="connsiteX28" fmla="*/ 42633 w 244499"/>
                  <a:gd name="connsiteY28" fmla="*/ 12903 h 21422"/>
                  <a:gd name="connsiteX29" fmla="*/ 42428 w 244499"/>
                  <a:gd name="connsiteY29" fmla="*/ 14845 h 21422"/>
                  <a:gd name="connsiteX30" fmla="*/ 33656 w 244499"/>
                  <a:gd name="connsiteY30" fmla="*/ 14845 h 21422"/>
                  <a:gd name="connsiteX31" fmla="*/ 37370 w 244499"/>
                  <a:gd name="connsiteY31" fmla="*/ 17923 h 21422"/>
                  <a:gd name="connsiteX32" fmla="*/ 37479 w 244499"/>
                  <a:gd name="connsiteY32" fmla="*/ 17913 h 21422"/>
                  <a:gd name="connsiteX33" fmla="*/ 40653 w 244499"/>
                  <a:gd name="connsiteY33" fmla="*/ 16958 h 21422"/>
                  <a:gd name="connsiteX34" fmla="*/ 42087 w 244499"/>
                  <a:gd name="connsiteY34" fmla="*/ 19583 h 21422"/>
                  <a:gd name="connsiteX35" fmla="*/ 36864 w 244499"/>
                  <a:gd name="connsiteY35" fmla="*/ 21218 h 21422"/>
                  <a:gd name="connsiteX36" fmla="*/ 29543 w 244499"/>
                  <a:gd name="connsiteY36" fmla="*/ 14287 h 21422"/>
                  <a:gd name="connsiteX37" fmla="*/ 29560 w 244499"/>
                  <a:gd name="connsiteY37" fmla="*/ 13585 h 21422"/>
                  <a:gd name="connsiteX38" fmla="*/ 39015 w 244499"/>
                  <a:gd name="connsiteY38" fmla="*/ 11949 h 21422"/>
                  <a:gd name="connsiteX39" fmla="*/ 36591 w 244499"/>
                  <a:gd name="connsiteY39" fmla="*/ 9188 h 21422"/>
                  <a:gd name="connsiteX40" fmla="*/ 33724 w 244499"/>
                  <a:gd name="connsiteY40" fmla="*/ 11949 h 21422"/>
                  <a:gd name="connsiteX41" fmla="*/ 44920 w 244499"/>
                  <a:gd name="connsiteY41" fmla="*/ 16345 h 21422"/>
                  <a:gd name="connsiteX42" fmla="*/ 44920 w 244499"/>
                  <a:gd name="connsiteY42" fmla="*/ 260 h 21422"/>
                  <a:gd name="connsiteX43" fmla="*/ 49255 w 244499"/>
                  <a:gd name="connsiteY43" fmla="*/ 260 h 21422"/>
                  <a:gd name="connsiteX44" fmla="*/ 49255 w 244499"/>
                  <a:gd name="connsiteY44" fmla="*/ 16549 h 21422"/>
                  <a:gd name="connsiteX45" fmla="*/ 50040 w 244499"/>
                  <a:gd name="connsiteY45" fmla="*/ 17776 h 21422"/>
                  <a:gd name="connsiteX46" fmla="*/ 50552 w 244499"/>
                  <a:gd name="connsiteY46" fmla="*/ 17776 h 21422"/>
                  <a:gd name="connsiteX47" fmla="*/ 51064 w 244499"/>
                  <a:gd name="connsiteY47" fmla="*/ 20980 h 21422"/>
                  <a:gd name="connsiteX48" fmla="*/ 48914 w 244499"/>
                  <a:gd name="connsiteY48" fmla="*/ 21321 h 21422"/>
                  <a:gd name="connsiteX49" fmla="*/ 44920 w 244499"/>
                  <a:gd name="connsiteY49" fmla="*/ 16379 h 21422"/>
                  <a:gd name="connsiteX50" fmla="*/ 57754 w 244499"/>
                  <a:gd name="connsiteY50" fmla="*/ 13551 h 21422"/>
                  <a:gd name="connsiteX51" fmla="*/ 65417 w 244499"/>
                  <a:gd name="connsiteY51" fmla="*/ 6922 h 21422"/>
                  <a:gd name="connsiteX52" fmla="*/ 72053 w 244499"/>
                  <a:gd name="connsiteY52" fmla="*/ 14573 h 21422"/>
                  <a:gd name="connsiteX53" fmla="*/ 64888 w 244499"/>
                  <a:gd name="connsiteY53" fmla="*/ 21218 h 21422"/>
                  <a:gd name="connsiteX54" fmla="*/ 57740 w 244499"/>
                  <a:gd name="connsiteY54" fmla="*/ 13973 h 21422"/>
                  <a:gd name="connsiteX55" fmla="*/ 57754 w 244499"/>
                  <a:gd name="connsiteY55" fmla="*/ 13585 h 21422"/>
                  <a:gd name="connsiteX56" fmla="*/ 67585 w 244499"/>
                  <a:gd name="connsiteY56" fmla="*/ 13551 h 21422"/>
                  <a:gd name="connsiteX57" fmla="*/ 64888 w 244499"/>
                  <a:gd name="connsiteY57" fmla="*/ 9393 h 21422"/>
                  <a:gd name="connsiteX58" fmla="*/ 62192 w 244499"/>
                  <a:gd name="connsiteY58" fmla="*/ 13551 h 21422"/>
                  <a:gd name="connsiteX59" fmla="*/ 64888 w 244499"/>
                  <a:gd name="connsiteY59" fmla="*/ 17742 h 21422"/>
                  <a:gd name="connsiteX60" fmla="*/ 67619 w 244499"/>
                  <a:gd name="connsiteY60" fmla="*/ 13585 h 21422"/>
                  <a:gd name="connsiteX61" fmla="*/ 73456 w 244499"/>
                  <a:gd name="connsiteY61" fmla="*/ 6428 h 21422"/>
                  <a:gd name="connsiteX62" fmla="*/ 75401 w 244499"/>
                  <a:gd name="connsiteY62" fmla="*/ 6428 h 21422"/>
                  <a:gd name="connsiteX63" fmla="*/ 75401 w 244499"/>
                  <a:gd name="connsiteY63" fmla="*/ 5644 h 21422"/>
                  <a:gd name="connsiteX64" fmla="*/ 79671 w 244499"/>
                  <a:gd name="connsiteY64" fmla="*/ 45 h 21422"/>
                  <a:gd name="connsiteX65" fmla="*/ 80794 w 244499"/>
                  <a:gd name="connsiteY65" fmla="*/ 21 h 21422"/>
                  <a:gd name="connsiteX66" fmla="*/ 83696 w 244499"/>
                  <a:gd name="connsiteY66" fmla="*/ 566 h 21422"/>
                  <a:gd name="connsiteX67" fmla="*/ 82945 w 244499"/>
                  <a:gd name="connsiteY67" fmla="*/ 3736 h 21422"/>
                  <a:gd name="connsiteX68" fmla="*/ 81409 w 244499"/>
                  <a:gd name="connsiteY68" fmla="*/ 3429 h 21422"/>
                  <a:gd name="connsiteX69" fmla="*/ 79736 w 244499"/>
                  <a:gd name="connsiteY69" fmla="*/ 5542 h 21422"/>
                  <a:gd name="connsiteX70" fmla="*/ 79736 w 244499"/>
                  <a:gd name="connsiteY70" fmla="*/ 6428 h 21422"/>
                  <a:gd name="connsiteX71" fmla="*/ 82365 w 244499"/>
                  <a:gd name="connsiteY71" fmla="*/ 6428 h 21422"/>
                  <a:gd name="connsiteX72" fmla="*/ 82365 w 244499"/>
                  <a:gd name="connsiteY72" fmla="*/ 9836 h 21422"/>
                  <a:gd name="connsiteX73" fmla="*/ 79736 w 244499"/>
                  <a:gd name="connsiteY73" fmla="*/ 9836 h 21422"/>
                  <a:gd name="connsiteX74" fmla="*/ 79736 w 244499"/>
                  <a:gd name="connsiteY74" fmla="*/ 21082 h 21422"/>
                  <a:gd name="connsiteX75" fmla="*/ 75401 w 244499"/>
                  <a:gd name="connsiteY75" fmla="*/ 21082 h 21422"/>
                  <a:gd name="connsiteX76" fmla="*/ 75401 w 244499"/>
                  <a:gd name="connsiteY76" fmla="*/ 9836 h 21422"/>
                  <a:gd name="connsiteX77" fmla="*/ 73456 w 244499"/>
                  <a:gd name="connsiteY77" fmla="*/ 9836 h 21422"/>
                  <a:gd name="connsiteX78" fmla="*/ 89089 w 244499"/>
                  <a:gd name="connsiteY78" fmla="*/ 15561 h 21422"/>
                  <a:gd name="connsiteX79" fmla="*/ 89089 w 244499"/>
                  <a:gd name="connsiteY79" fmla="*/ 9631 h 21422"/>
                  <a:gd name="connsiteX80" fmla="*/ 87109 w 244499"/>
                  <a:gd name="connsiteY80" fmla="*/ 9631 h 21422"/>
                  <a:gd name="connsiteX81" fmla="*/ 87109 w 244499"/>
                  <a:gd name="connsiteY81" fmla="*/ 6428 h 21422"/>
                  <a:gd name="connsiteX82" fmla="*/ 89328 w 244499"/>
                  <a:gd name="connsiteY82" fmla="*/ 6428 h 21422"/>
                  <a:gd name="connsiteX83" fmla="*/ 89840 w 244499"/>
                  <a:gd name="connsiteY83" fmla="*/ 2543 h 21422"/>
                  <a:gd name="connsiteX84" fmla="*/ 93458 w 244499"/>
                  <a:gd name="connsiteY84" fmla="*/ 2543 h 21422"/>
                  <a:gd name="connsiteX85" fmla="*/ 93458 w 244499"/>
                  <a:gd name="connsiteY85" fmla="*/ 6428 h 21422"/>
                  <a:gd name="connsiteX86" fmla="*/ 96871 w 244499"/>
                  <a:gd name="connsiteY86" fmla="*/ 6428 h 21422"/>
                  <a:gd name="connsiteX87" fmla="*/ 96871 w 244499"/>
                  <a:gd name="connsiteY87" fmla="*/ 9836 h 21422"/>
                  <a:gd name="connsiteX88" fmla="*/ 93458 w 244499"/>
                  <a:gd name="connsiteY88" fmla="*/ 9836 h 21422"/>
                  <a:gd name="connsiteX89" fmla="*/ 93458 w 244499"/>
                  <a:gd name="connsiteY89" fmla="*/ 15697 h 21422"/>
                  <a:gd name="connsiteX90" fmla="*/ 95335 w 244499"/>
                  <a:gd name="connsiteY90" fmla="*/ 18049 h 21422"/>
                  <a:gd name="connsiteX91" fmla="*/ 96735 w 244499"/>
                  <a:gd name="connsiteY91" fmla="*/ 17742 h 21422"/>
                  <a:gd name="connsiteX92" fmla="*/ 97417 w 244499"/>
                  <a:gd name="connsiteY92" fmla="*/ 20912 h 21422"/>
                  <a:gd name="connsiteX93" fmla="*/ 94175 w 244499"/>
                  <a:gd name="connsiteY93" fmla="*/ 21423 h 21422"/>
                  <a:gd name="connsiteX94" fmla="*/ 89089 w 244499"/>
                  <a:gd name="connsiteY94" fmla="*/ 15595 h 21422"/>
                  <a:gd name="connsiteX95" fmla="*/ 99500 w 244499"/>
                  <a:gd name="connsiteY95" fmla="*/ 6258 h 21422"/>
                  <a:gd name="connsiteX96" fmla="*/ 102913 w 244499"/>
                  <a:gd name="connsiteY96" fmla="*/ 6258 h 21422"/>
                  <a:gd name="connsiteX97" fmla="*/ 103254 w 244499"/>
                  <a:gd name="connsiteY97" fmla="*/ 8814 h 21422"/>
                  <a:gd name="connsiteX98" fmla="*/ 103254 w 244499"/>
                  <a:gd name="connsiteY98" fmla="*/ 8814 h 21422"/>
                  <a:gd name="connsiteX99" fmla="*/ 107419 w 244499"/>
                  <a:gd name="connsiteY99" fmla="*/ 5883 h 21422"/>
                  <a:gd name="connsiteX100" fmla="*/ 109159 w 244499"/>
                  <a:gd name="connsiteY100" fmla="*/ 6189 h 21422"/>
                  <a:gd name="connsiteX101" fmla="*/ 108443 w 244499"/>
                  <a:gd name="connsiteY101" fmla="*/ 9938 h 21422"/>
                  <a:gd name="connsiteX102" fmla="*/ 106838 w 244499"/>
                  <a:gd name="connsiteY102" fmla="*/ 9700 h 21422"/>
                  <a:gd name="connsiteX103" fmla="*/ 103630 w 244499"/>
                  <a:gd name="connsiteY103" fmla="*/ 12392 h 21422"/>
                  <a:gd name="connsiteX104" fmla="*/ 103630 w 244499"/>
                  <a:gd name="connsiteY104" fmla="*/ 20878 h 21422"/>
                  <a:gd name="connsiteX105" fmla="*/ 99295 w 244499"/>
                  <a:gd name="connsiteY105" fmla="*/ 20878 h 21422"/>
                  <a:gd name="connsiteX106" fmla="*/ 109398 w 244499"/>
                  <a:gd name="connsiteY106" fmla="*/ 16822 h 21422"/>
                  <a:gd name="connsiteX107" fmla="*/ 117659 w 244499"/>
                  <a:gd name="connsiteY107" fmla="*/ 11472 h 21422"/>
                  <a:gd name="connsiteX108" fmla="*/ 115699 w 244499"/>
                  <a:gd name="connsiteY108" fmla="*/ 9342 h 21422"/>
                  <a:gd name="connsiteX109" fmla="*/ 115338 w 244499"/>
                  <a:gd name="connsiteY109" fmla="*/ 9359 h 21422"/>
                  <a:gd name="connsiteX110" fmla="*/ 111446 w 244499"/>
                  <a:gd name="connsiteY110" fmla="*/ 10654 h 21422"/>
                  <a:gd name="connsiteX111" fmla="*/ 109910 w 244499"/>
                  <a:gd name="connsiteY111" fmla="*/ 7825 h 21422"/>
                  <a:gd name="connsiteX112" fmla="*/ 116191 w 244499"/>
                  <a:gd name="connsiteY112" fmla="*/ 5883 h 21422"/>
                  <a:gd name="connsiteX113" fmla="*/ 121994 w 244499"/>
                  <a:gd name="connsiteY113" fmla="*/ 12528 h 21422"/>
                  <a:gd name="connsiteX114" fmla="*/ 121994 w 244499"/>
                  <a:gd name="connsiteY114" fmla="*/ 20878 h 21422"/>
                  <a:gd name="connsiteX115" fmla="*/ 118580 w 244499"/>
                  <a:gd name="connsiteY115" fmla="*/ 20878 h 21422"/>
                  <a:gd name="connsiteX116" fmla="*/ 118273 w 244499"/>
                  <a:gd name="connsiteY116" fmla="*/ 19378 h 21422"/>
                  <a:gd name="connsiteX117" fmla="*/ 118273 w 244499"/>
                  <a:gd name="connsiteY117" fmla="*/ 19378 h 21422"/>
                  <a:gd name="connsiteX118" fmla="*/ 114006 w 244499"/>
                  <a:gd name="connsiteY118" fmla="*/ 21218 h 21422"/>
                  <a:gd name="connsiteX119" fmla="*/ 109412 w 244499"/>
                  <a:gd name="connsiteY119" fmla="*/ 17388 h 21422"/>
                  <a:gd name="connsiteX120" fmla="*/ 109398 w 244499"/>
                  <a:gd name="connsiteY120" fmla="*/ 16856 h 21422"/>
                  <a:gd name="connsiteX121" fmla="*/ 117659 w 244499"/>
                  <a:gd name="connsiteY121" fmla="*/ 16618 h 21422"/>
                  <a:gd name="connsiteX122" fmla="*/ 117659 w 244499"/>
                  <a:gd name="connsiteY122" fmla="*/ 14062 h 21422"/>
                  <a:gd name="connsiteX123" fmla="*/ 113563 w 244499"/>
                  <a:gd name="connsiteY123" fmla="*/ 16481 h 21422"/>
                  <a:gd name="connsiteX124" fmla="*/ 115235 w 244499"/>
                  <a:gd name="connsiteY124" fmla="*/ 17879 h 21422"/>
                  <a:gd name="connsiteX125" fmla="*/ 117659 w 244499"/>
                  <a:gd name="connsiteY125" fmla="*/ 16652 h 21422"/>
                  <a:gd name="connsiteX126" fmla="*/ 125305 w 244499"/>
                  <a:gd name="connsiteY126" fmla="*/ 6394 h 21422"/>
                  <a:gd name="connsiteX127" fmla="*/ 128718 w 244499"/>
                  <a:gd name="connsiteY127" fmla="*/ 6394 h 21422"/>
                  <a:gd name="connsiteX128" fmla="*/ 129025 w 244499"/>
                  <a:gd name="connsiteY128" fmla="*/ 8234 h 21422"/>
                  <a:gd name="connsiteX129" fmla="*/ 129025 w 244499"/>
                  <a:gd name="connsiteY129" fmla="*/ 8234 h 21422"/>
                  <a:gd name="connsiteX130" fmla="*/ 133736 w 244499"/>
                  <a:gd name="connsiteY130" fmla="*/ 6019 h 21422"/>
                  <a:gd name="connsiteX131" fmla="*/ 138275 w 244499"/>
                  <a:gd name="connsiteY131" fmla="*/ 11915 h 21422"/>
                  <a:gd name="connsiteX132" fmla="*/ 138275 w 244499"/>
                  <a:gd name="connsiteY132" fmla="*/ 21014 h 21422"/>
                  <a:gd name="connsiteX133" fmla="*/ 134179 w 244499"/>
                  <a:gd name="connsiteY133" fmla="*/ 21014 h 21422"/>
                  <a:gd name="connsiteX134" fmla="*/ 134179 w 244499"/>
                  <a:gd name="connsiteY134" fmla="*/ 12528 h 21422"/>
                  <a:gd name="connsiteX135" fmla="*/ 132370 w 244499"/>
                  <a:gd name="connsiteY135" fmla="*/ 9768 h 21422"/>
                  <a:gd name="connsiteX136" fmla="*/ 129640 w 244499"/>
                  <a:gd name="connsiteY136" fmla="*/ 11165 h 21422"/>
                  <a:gd name="connsiteX137" fmla="*/ 129640 w 244499"/>
                  <a:gd name="connsiteY137" fmla="*/ 21048 h 21422"/>
                  <a:gd name="connsiteX138" fmla="*/ 125305 w 244499"/>
                  <a:gd name="connsiteY138" fmla="*/ 21048 h 21422"/>
                  <a:gd name="connsiteX139" fmla="*/ 140562 w 244499"/>
                  <a:gd name="connsiteY139" fmla="*/ 19310 h 21422"/>
                  <a:gd name="connsiteX140" fmla="*/ 142508 w 244499"/>
                  <a:gd name="connsiteY140" fmla="*/ 16618 h 21422"/>
                  <a:gd name="connsiteX141" fmla="*/ 146297 w 244499"/>
                  <a:gd name="connsiteY141" fmla="*/ 18151 h 21422"/>
                  <a:gd name="connsiteX142" fmla="*/ 148140 w 244499"/>
                  <a:gd name="connsiteY142" fmla="*/ 16890 h 21422"/>
                  <a:gd name="connsiteX143" fmla="*/ 145170 w 244499"/>
                  <a:gd name="connsiteY143" fmla="*/ 14914 h 21422"/>
                  <a:gd name="connsiteX144" fmla="*/ 141382 w 244499"/>
                  <a:gd name="connsiteY144" fmla="*/ 10620 h 21422"/>
                  <a:gd name="connsiteX145" fmla="*/ 146980 w 244499"/>
                  <a:gd name="connsiteY145" fmla="*/ 6019 h 21422"/>
                  <a:gd name="connsiteX146" fmla="*/ 152134 w 244499"/>
                  <a:gd name="connsiteY146" fmla="*/ 7893 h 21422"/>
                  <a:gd name="connsiteX147" fmla="*/ 150188 w 244499"/>
                  <a:gd name="connsiteY147" fmla="*/ 10483 h 21422"/>
                  <a:gd name="connsiteX148" fmla="*/ 147116 w 244499"/>
                  <a:gd name="connsiteY148" fmla="*/ 9222 h 21422"/>
                  <a:gd name="connsiteX149" fmla="*/ 145444 w 244499"/>
                  <a:gd name="connsiteY149" fmla="*/ 10415 h 21422"/>
                  <a:gd name="connsiteX150" fmla="*/ 148242 w 244499"/>
                  <a:gd name="connsiteY150" fmla="*/ 12255 h 21422"/>
                  <a:gd name="connsiteX151" fmla="*/ 152202 w 244499"/>
                  <a:gd name="connsiteY151" fmla="*/ 16652 h 21422"/>
                  <a:gd name="connsiteX152" fmla="*/ 146194 w 244499"/>
                  <a:gd name="connsiteY152" fmla="*/ 21355 h 21422"/>
                  <a:gd name="connsiteX153" fmla="*/ 140562 w 244499"/>
                  <a:gd name="connsiteY153" fmla="*/ 19344 h 21422"/>
                  <a:gd name="connsiteX154" fmla="*/ 153397 w 244499"/>
                  <a:gd name="connsiteY154" fmla="*/ 6564 h 21422"/>
                  <a:gd name="connsiteX155" fmla="*/ 155342 w 244499"/>
                  <a:gd name="connsiteY155" fmla="*/ 6564 h 21422"/>
                  <a:gd name="connsiteX156" fmla="*/ 155342 w 244499"/>
                  <a:gd name="connsiteY156" fmla="*/ 5780 h 21422"/>
                  <a:gd name="connsiteX157" fmla="*/ 159612 w 244499"/>
                  <a:gd name="connsiteY157" fmla="*/ 181 h 21422"/>
                  <a:gd name="connsiteX158" fmla="*/ 160735 w 244499"/>
                  <a:gd name="connsiteY158" fmla="*/ 157 h 21422"/>
                  <a:gd name="connsiteX159" fmla="*/ 163671 w 244499"/>
                  <a:gd name="connsiteY159" fmla="*/ 703 h 21422"/>
                  <a:gd name="connsiteX160" fmla="*/ 162886 w 244499"/>
                  <a:gd name="connsiteY160" fmla="*/ 3872 h 21422"/>
                  <a:gd name="connsiteX161" fmla="*/ 161384 w 244499"/>
                  <a:gd name="connsiteY161" fmla="*/ 3565 h 21422"/>
                  <a:gd name="connsiteX162" fmla="*/ 159711 w 244499"/>
                  <a:gd name="connsiteY162" fmla="*/ 5678 h 21422"/>
                  <a:gd name="connsiteX163" fmla="*/ 159711 w 244499"/>
                  <a:gd name="connsiteY163" fmla="*/ 6564 h 21422"/>
                  <a:gd name="connsiteX164" fmla="*/ 162340 w 244499"/>
                  <a:gd name="connsiteY164" fmla="*/ 6564 h 21422"/>
                  <a:gd name="connsiteX165" fmla="*/ 162340 w 244499"/>
                  <a:gd name="connsiteY165" fmla="*/ 9972 h 21422"/>
                  <a:gd name="connsiteX166" fmla="*/ 159780 w 244499"/>
                  <a:gd name="connsiteY166" fmla="*/ 9972 h 21422"/>
                  <a:gd name="connsiteX167" fmla="*/ 159780 w 244499"/>
                  <a:gd name="connsiteY167" fmla="*/ 21218 h 21422"/>
                  <a:gd name="connsiteX168" fmla="*/ 155342 w 244499"/>
                  <a:gd name="connsiteY168" fmla="*/ 21218 h 21422"/>
                  <a:gd name="connsiteX169" fmla="*/ 155342 w 244499"/>
                  <a:gd name="connsiteY169" fmla="*/ 9972 h 21422"/>
                  <a:gd name="connsiteX170" fmla="*/ 153397 w 244499"/>
                  <a:gd name="connsiteY170" fmla="*/ 9972 h 21422"/>
                  <a:gd name="connsiteX171" fmla="*/ 163193 w 244499"/>
                  <a:gd name="connsiteY171" fmla="*/ 13687 h 21422"/>
                  <a:gd name="connsiteX172" fmla="*/ 170856 w 244499"/>
                  <a:gd name="connsiteY172" fmla="*/ 7058 h 21422"/>
                  <a:gd name="connsiteX173" fmla="*/ 177492 w 244499"/>
                  <a:gd name="connsiteY173" fmla="*/ 14709 h 21422"/>
                  <a:gd name="connsiteX174" fmla="*/ 170327 w 244499"/>
                  <a:gd name="connsiteY174" fmla="*/ 21355 h 21422"/>
                  <a:gd name="connsiteX175" fmla="*/ 163169 w 244499"/>
                  <a:gd name="connsiteY175" fmla="*/ 14120 h 21422"/>
                  <a:gd name="connsiteX176" fmla="*/ 163193 w 244499"/>
                  <a:gd name="connsiteY176" fmla="*/ 13585 h 21422"/>
                  <a:gd name="connsiteX177" fmla="*/ 173024 w 244499"/>
                  <a:gd name="connsiteY177" fmla="*/ 13687 h 21422"/>
                  <a:gd name="connsiteX178" fmla="*/ 170327 w 244499"/>
                  <a:gd name="connsiteY178" fmla="*/ 9529 h 21422"/>
                  <a:gd name="connsiteX179" fmla="*/ 167630 w 244499"/>
                  <a:gd name="connsiteY179" fmla="*/ 13687 h 21422"/>
                  <a:gd name="connsiteX180" fmla="*/ 170327 w 244499"/>
                  <a:gd name="connsiteY180" fmla="*/ 17879 h 21422"/>
                  <a:gd name="connsiteX181" fmla="*/ 173024 w 244499"/>
                  <a:gd name="connsiteY181" fmla="*/ 13585 h 21422"/>
                  <a:gd name="connsiteX182" fmla="*/ 180089 w 244499"/>
                  <a:gd name="connsiteY182" fmla="*/ 6394 h 21422"/>
                  <a:gd name="connsiteX183" fmla="*/ 183503 w 244499"/>
                  <a:gd name="connsiteY183" fmla="*/ 6394 h 21422"/>
                  <a:gd name="connsiteX184" fmla="*/ 183810 w 244499"/>
                  <a:gd name="connsiteY184" fmla="*/ 8950 h 21422"/>
                  <a:gd name="connsiteX185" fmla="*/ 183810 w 244499"/>
                  <a:gd name="connsiteY185" fmla="*/ 8950 h 21422"/>
                  <a:gd name="connsiteX186" fmla="*/ 187974 w 244499"/>
                  <a:gd name="connsiteY186" fmla="*/ 6019 h 21422"/>
                  <a:gd name="connsiteX187" fmla="*/ 189715 w 244499"/>
                  <a:gd name="connsiteY187" fmla="*/ 6326 h 21422"/>
                  <a:gd name="connsiteX188" fmla="*/ 188998 w 244499"/>
                  <a:gd name="connsiteY188" fmla="*/ 10074 h 21422"/>
                  <a:gd name="connsiteX189" fmla="*/ 187428 w 244499"/>
                  <a:gd name="connsiteY189" fmla="*/ 9836 h 21422"/>
                  <a:gd name="connsiteX190" fmla="*/ 184185 w 244499"/>
                  <a:gd name="connsiteY190" fmla="*/ 12528 h 21422"/>
                  <a:gd name="connsiteX191" fmla="*/ 184185 w 244499"/>
                  <a:gd name="connsiteY191" fmla="*/ 21014 h 21422"/>
                  <a:gd name="connsiteX192" fmla="*/ 180260 w 244499"/>
                  <a:gd name="connsiteY192" fmla="*/ 21014 h 21422"/>
                  <a:gd name="connsiteX193" fmla="*/ 191524 w 244499"/>
                  <a:gd name="connsiteY193" fmla="*/ 6394 h 21422"/>
                  <a:gd name="connsiteX194" fmla="*/ 194937 w 244499"/>
                  <a:gd name="connsiteY194" fmla="*/ 6394 h 21422"/>
                  <a:gd name="connsiteX195" fmla="*/ 195279 w 244499"/>
                  <a:gd name="connsiteY195" fmla="*/ 8268 h 21422"/>
                  <a:gd name="connsiteX196" fmla="*/ 195279 w 244499"/>
                  <a:gd name="connsiteY196" fmla="*/ 8268 h 21422"/>
                  <a:gd name="connsiteX197" fmla="*/ 199716 w 244499"/>
                  <a:gd name="connsiteY197" fmla="*/ 6019 h 21422"/>
                  <a:gd name="connsiteX198" fmla="*/ 203744 w 244499"/>
                  <a:gd name="connsiteY198" fmla="*/ 8507 h 21422"/>
                  <a:gd name="connsiteX199" fmla="*/ 208352 w 244499"/>
                  <a:gd name="connsiteY199" fmla="*/ 6019 h 21422"/>
                  <a:gd name="connsiteX200" fmla="*/ 212926 w 244499"/>
                  <a:gd name="connsiteY200" fmla="*/ 11915 h 21422"/>
                  <a:gd name="connsiteX201" fmla="*/ 212926 w 244499"/>
                  <a:gd name="connsiteY201" fmla="*/ 21014 h 21422"/>
                  <a:gd name="connsiteX202" fmla="*/ 208591 w 244499"/>
                  <a:gd name="connsiteY202" fmla="*/ 21014 h 21422"/>
                  <a:gd name="connsiteX203" fmla="*/ 208591 w 244499"/>
                  <a:gd name="connsiteY203" fmla="*/ 12528 h 21422"/>
                  <a:gd name="connsiteX204" fmla="*/ 206782 w 244499"/>
                  <a:gd name="connsiteY204" fmla="*/ 9768 h 21422"/>
                  <a:gd name="connsiteX205" fmla="*/ 204290 w 244499"/>
                  <a:gd name="connsiteY205" fmla="*/ 11165 h 21422"/>
                  <a:gd name="connsiteX206" fmla="*/ 204290 w 244499"/>
                  <a:gd name="connsiteY206" fmla="*/ 21048 h 21422"/>
                  <a:gd name="connsiteX207" fmla="*/ 199955 w 244499"/>
                  <a:gd name="connsiteY207" fmla="*/ 21048 h 21422"/>
                  <a:gd name="connsiteX208" fmla="*/ 199955 w 244499"/>
                  <a:gd name="connsiteY208" fmla="*/ 12528 h 21422"/>
                  <a:gd name="connsiteX209" fmla="*/ 198146 w 244499"/>
                  <a:gd name="connsiteY209" fmla="*/ 9768 h 21422"/>
                  <a:gd name="connsiteX210" fmla="*/ 195654 w 244499"/>
                  <a:gd name="connsiteY210" fmla="*/ 11165 h 21422"/>
                  <a:gd name="connsiteX211" fmla="*/ 195654 w 244499"/>
                  <a:gd name="connsiteY211" fmla="*/ 21048 h 21422"/>
                  <a:gd name="connsiteX212" fmla="*/ 191524 w 244499"/>
                  <a:gd name="connsiteY212" fmla="*/ 21048 h 21422"/>
                  <a:gd name="connsiteX213" fmla="*/ 215622 w 244499"/>
                  <a:gd name="connsiteY213" fmla="*/ 13687 h 21422"/>
                  <a:gd name="connsiteX214" fmla="*/ 222323 w 244499"/>
                  <a:gd name="connsiteY214" fmla="*/ 6026 h 21422"/>
                  <a:gd name="connsiteX215" fmla="*/ 222449 w 244499"/>
                  <a:gd name="connsiteY215" fmla="*/ 6019 h 21422"/>
                  <a:gd name="connsiteX216" fmla="*/ 228661 w 244499"/>
                  <a:gd name="connsiteY216" fmla="*/ 13039 h 21422"/>
                  <a:gd name="connsiteX217" fmla="*/ 228491 w 244499"/>
                  <a:gd name="connsiteY217" fmla="*/ 14982 h 21422"/>
                  <a:gd name="connsiteX218" fmla="*/ 219718 w 244499"/>
                  <a:gd name="connsiteY218" fmla="*/ 14982 h 21422"/>
                  <a:gd name="connsiteX219" fmla="*/ 223432 w 244499"/>
                  <a:gd name="connsiteY219" fmla="*/ 18059 h 21422"/>
                  <a:gd name="connsiteX220" fmla="*/ 223541 w 244499"/>
                  <a:gd name="connsiteY220" fmla="*/ 18049 h 21422"/>
                  <a:gd name="connsiteX221" fmla="*/ 226682 w 244499"/>
                  <a:gd name="connsiteY221" fmla="*/ 17095 h 21422"/>
                  <a:gd name="connsiteX222" fmla="*/ 228149 w 244499"/>
                  <a:gd name="connsiteY222" fmla="*/ 19719 h 21422"/>
                  <a:gd name="connsiteX223" fmla="*/ 222927 w 244499"/>
                  <a:gd name="connsiteY223" fmla="*/ 21355 h 21422"/>
                  <a:gd name="connsiteX224" fmla="*/ 215595 w 244499"/>
                  <a:gd name="connsiteY224" fmla="*/ 14437 h 21422"/>
                  <a:gd name="connsiteX225" fmla="*/ 215622 w 244499"/>
                  <a:gd name="connsiteY225" fmla="*/ 13585 h 21422"/>
                  <a:gd name="connsiteX226" fmla="*/ 225077 w 244499"/>
                  <a:gd name="connsiteY226" fmla="*/ 12085 h 21422"/>
                  <a:gd name="connsiteX227" fmla="*/ 222620 w 244499"/>
                  <a:gd name="connsiteY227" fmla="*/ 9325 h 21422"/>
                  <a:gd name="connsiteX228" fmla="*/ 219787 w 244499"/>
                  <a:gd name="connsiteY228" fmla="*/ 12085 h 21422"/>
                  <a:gd name="connsiteX229" fmla="*/ 230675 w 244499"/>
                  <a:gd name="connsiteY229" fmla="*/ 13687 h 21422"/>
                  <a:gd name="connsiteX230" fmla="*/ 236556 w 244499"/>
                  <a:gd name="connsiteY230" fmla="*/ 6043 h 21422"/>
                  <a:gd name="connsiteX231" fmla="*/ 236751 w 244499"/>
                  <a:gd name="connsiteY231" fmla="*/ 6019 h 21422"/>
                  <a:gd name="connsiteX232" fmla="*/ 240164 w 244499"/>
                  <a:gd name="connsiteY232" fmla="*/ 7553 h 21422"/>
                  <a:gd name="connsiteX233" fmla="*/ 240164 w 244499"/>
                  <a:gd name="connsiteY233" fmla="*/ 5337 h 21422"/>
                  <a:gd name="connsiteX234" fmla="*/ 240164 w 244499"/>
                  <a:gd name="connsiteY234" fmla="*/ 260 h 21422"/>
                  <a:gd name="connsiteX235" fmla="*/ 244499 w 244499"/>
                  <a:gd name="connsiteY235" fmla="*/ 260 h 21422"/>
                  <a:gd name="connsiteX236" fmla="*/ 244499 w 244499"/>
                  <a:gd name="connsiteY236" fmla="*/ 20912 h 21422"/>
                  <a:gd name="connsiteX237" fmla="*/ 241086 w 244499"/>
                  <a:gd name="connsiteY237" fmla="*/ 20912 h 21422"/>
                  <a:gd name="connsiteX238" fmla="*/ 240779 w 244499"/>
                  <a:gd name="connsiteY238" fmla="*/ 19446 h 21422"/>
                  <a:gd name="connsiteX239" fmla="*/ 240779 w 244499"/>
                  <a:gd name="connsiteY239" fmla="*/ 19446 h 21422"/>
                  <a:gd name="connsiteX240" fmla="*/ 236888 w 244499"/>
                  <a:gd name="connsiteY240" fmla="*/ 21252 h 21422"/>
                  <a:gd name="connsiteX241" fmla="*/ 230675 w 244499"/>
                  <a:gd name="connsiteY241" fmla="*/ 13585 h 21422"/>
                  <a:gd name="connsiteX242" fmla="*/ 240199 w 244499"/>
                  <a:gd name="connsiteY242" fmla="*/ 16515 h 21422"/>
                  <a:gd name="connsiteX243" fmla="*/ 240199 w 244499"/>
                  <a:gd name="connsiteY243" fmla="*/ 10517 h 21422"/>
                  <a:gd name="connsiteX244" fmla="*/ 237775 w 244499"/>
                  <a:gd name="connsiteY244" fmla="*/ 9563 h 21422"/>
                  <a:gd name="connsiteX245" fmla="*/ 235147 w 244499"/>
                  <a:gd name="connsiteY245" fmla="*/ 13653 h 21422"/>
                  <a:gd name="connsiteX246" fmla="*/ 237809 w 244499"/>
                  <a:gd name="connsiteY246" fmla="*/ 17810 h 21422"/>
                  <a:gd name="connsiteX247" fmla="*/ 240199 w 244499"/>
                  <a:gd name="connsiteY247" fmla="*/ 16413 h 2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</a:cxnLst>
                <a:rect l="l" t="t" r="r" b="b"/>
                <a:pathLst>
                  <a:path w="244499" h="21422">
                    <a:moveTo>
                      <a:pt x="0" y="1691"/>
                    </a:moveTo>
                    <a:lnTo>
                      <a:pt x="12152" y="1691"/>
                    </a:lnTo>
                    <a:lnTo>
                      <a:pt x="12152" y="5337"/>
                    </a:lnTo>
                    <a:lnTo>
                      <a:pt x="4369" y="5337"/>
                    </a:lnTo>
                    <a:lnTo>
                      <a:pt x="4369" y="9802"/>
                    </a:lnTo>
                    <a:lnTo>
                      <a:pt x="11025" y="9802"/>
                    </a:lnTo>
                    <a:lnTo>
                      <a:pt x="11025" y="13448"/>
                    </a:lnTo>
                    <a:lnTo>
                      <a:pt x="4369" y="13448"/>
                    </a:lnTo>
                    <a:lnTo>
                      <a:pt x="4369" y="20912"/>
                    </a:lnTo>
                    <a:lnTo>
                      <a:pt x="0" y="20912"/>
                    </a:lnTo>
                    <a:close/>
                    <a:moveTo>
                      <a:pt x="14097" y="15323"/>
                    </a:moveTo>
                    <a:lnTo>
                      <a:pt x="14097" y="6258"/>
                    </a:lnTo>
                    <a:lnTo>
                      <a:pt x="18432" y="6258"/>
                    </a:lnTo>
                    <a:lnTo>
                      <a:pt x="18432" y="14777"/>
                    </a:lnTo>
                    <a:cubicBezTo>
                      <a:pt x="18432" y="16890"/>
                      <a:pt x="18978" y="17538"/>
                      <a:pt x="20241" y="17538"/>
                    </a:cubicBezTo>
                    <a:cubicBezTo>
                      <a:pt x="21337" y="17531"/>
                      <a:pt x="22337" y="16911"/>
                      <a:pt x="22835" y="15936"/>
                    </a:cubicBezTo>
                    <a:lnTo>
                      <a:pt x="22835" y="6258"/>
                    </a:lnTo>
                    <a:lnTo>
                      <a:pt x="27205" y="6258"/>
                    </a:lnTo>
                    <a:lnTo>
                      <a:pt x="27205" y="20878"/>
                    </a:lnTo>
                    <a:lnTo>
                      <a:pt x="23791" y="20878"/>
                    </a:lnTo>
                    <a:lnTo>
                      <a:pt x="23484" y="18833"/>
                    </a:lnTo>
                    <a:lnTo>
                      <a:pt x="23484" y="18833"/>
                    </a:lnTo>
                    <a:cubicBezTo>
                      <a:pt x="22412" y="20312"/>
                      <a:pt x="20702" y="21198"/>
                      <a:pt x="18876" y="21218"/>
                    </a:cubicBezTo>
                    <a:cubicBezTo>
                      <a:pt x="15428" y="21252"/>
                      <a:pt x="14097" y="19003"/>
                      <a:pt x="14097" y="15357"/>
                    </a:cubicBezTo>
                    <a:close/>
                    <a:moveTo>
                      <a:pt x="29560" y="13551"/>
                    </a:moveTo>
                    <a:cubicBezTo>
                      <a:pt x="29290" y="9587"/>
                      <a:pt x="32290" y="6159"/>
                      <a:pt x="36260" y="5890"/>
                    </a:cubicBezTo>
                    <a:cubicBezTo>
                      <a:pt x="36301" y="5886"/>
                      <a:pt x="36346" y="5886"/>
                      <a:pt x="36386" y="5883"/>
                    </a:cubicBezTo>
                    <a:cubicBezTo>
                      <a:pt x="39796" y="5811"/>
                      <a:pt x="42619" y="8517"/>
                      <a:pt x="42691" y="11922"/>
                    </a:cubicBezTo>
                    <a:cubicBezTo>
                      <a:pt x="42698" y="12249"/>
                      <a:pt x="42677" y="12579"/>
                      <a:pt x="42633" y="12903"/>
                    </a:cubicBezTo>
                    <a:cubicBezTo>
                      <a:pt x="42640" y="13557"/>
                      <a:pt x="42571" y="14208"/>
                      <a:pt x="42428" y="14845"/>
                    </a:cubicBezTo>
                    <a:lnTo>
                      <a:pt x="33656" y="14845"/>
                    </a:lnTo>
                    <a:cubicBezTo>
                      <a:pt x="33830" y="16720"/>
                      <a:pt x="35492" y="18097"/>
                      <a:pt x="37370" y="17923"/>
                    </a:cubicBezTo>
                    <a:cubicBezTo>
                      <a:pt x="37407" y="17919"/>
                      <a:pt x="37441" y="17916"/>
                      <a:pt x="37479" y="17913"/>
                    </a:cubicBezTo>
                    <a:cubicBezTo>
                      <a:pt x="38605" y="17899"/>
                      <a:pt x="39704" y="17568"/>
                      <a:pt x="40653" y="16958"/>
                    </a:cubicBezTo>
                    <a:lnTo>
                      <a:pt x="42087" y="19583"/>
                    </a:lnTo>
                    <a:cubicBezTo>
                      <a:pt x="40537" y="20615"/>
                      <a:pt x="38725" y="21184"/>
                      <a:pt x="36864" y="21218"/>
                    </a:cubicBezTo>
                    <a:cubicBezTo>
                      <a:pt x="32925" y="21324"/>
                      <a:pt x="29649" y="18219"/>
                      <a:pt x="29543" y="14287"/>
                    </a:cubicBezTo>
                    <a:cubicBezTo>
                      <a:pt x="29536" y="14051"/>
                      <a:pt x="29543" y="13820"/>
                      <a:pt x="29560" y="13585"/>
                    </a:cubicBezTo>
                    <a:close/>
                    <a:moveTo>
                      <a:pt x="39015" y="11949"/>
                    </a:moveTo>
                    <a:cubicBezTo>
                      <a:pt x="39015" y="10347"/>
                      <a:pt x="38298" y="9188"/>
                      <a:pt x="36591" y="9188"/>
                    </a:cubicBezTo>
                    <a:cubicBezTo>
                      <a:pt x="35055" y="9205"/>
                      <a:pt x="33796" y="10415"/>
                      <a:pt x="33724" y="11949"/>
                    </a:cubicBezTo>
                    <a:close/>
                    <a:moveTo>
                      <a:pt x="44920" y="16345"/>
                    </a:moveTo>
                    <a:lnTo>
                      <a:pt x="44920" y="260"/>
                    </a:lnTo>
                    <a:lnTo>
                      <a:pt x="49255" y="260"/>
                    </a:lnTo>
                    <a:lnTo>
                      <a:pt x="49255" y="16549"/>
                    </a:lnTo>
                    <a:cubicBezTo>
                      <a:pt x="49255" y="17470"/>
                      <a:pt x="49664" y="17776"/>
                      <a:pt x="50040" y="17776"/>
                    </a:cubicBezTo>
                    <a:cubicBezTo>
                      <a:pt x="50211" y="17807"/>
                      <a:pt x="50381" y="17807"/>
                      <a:pt x="50552" y="17776"/>
                    </a:cubicBezTo>
                    <a:lnTo>
                      <a:pt x="51064" y="20980"/>
                    </a:lnTo>
                    <a:cubicBezTo>
                      <a:pt x="50378" y="21235"/>
                      <a:pt x="49647" y="21351"/>
                      <a:pt x="48914" y="21321"/>
                    </a:cubicBezTo>
                    <a:cubicBezTo>
                      <a:pt x="45910" y="21252"/>
                      <a:pt x="44920" y="19344"/>
                      <a:pt x="44920" y="16379"/>
                    </a:cubicBezTo>
                    <a:close/>
                    <a:moveTo>
                      <a:pt x="57754" y="13551"/>
                    </a:moveTo>
                    <a:cubicBezTo>
                      <a:pt x="58037" y="9608"/>
                      <a:pt x="61468" y="6643"/>
                      <a:pt x="65417" y="6922"/>
                    </a:cubicBezTo>
                    <a:cubicBezTo>
                      <a:pt x="69363" y="7205"/>
                      <a:pt x="72336" y="10630"/>
                      <a:pt x="72053" y="14573"/>
                    </a:cubicBezTo>
                    <a:cubicBezTo>
                      <a:pt x="71783" y="18325"/>
                      <a:pt x="68653" y="21225"/>
                      <a:pt x="64888" y="21218"/>
                    </a:cubicBezTo>
                    <a:cubicBezTo>
                      <a:pt x="60912" y="21188"/>
                      <a:pt x="57710" y="17943"/>
                      <a:pt x="57740" y="13973"/>
                    </a:cubicBezTo>
                    <a:cubicBezTo>
                      <a:pt x="57740" y="13844"/>
                      <a:pt x="57747" y="13714"/>
                      <a:pt x="57754" y="13585"/>
                    </a:cubicBezTo>
                    <a:close/>
                    <a:moveTo>
                      <a:pt x="67585" y="13551"/>
                    </a:moveTo>
                    <a:cubicBezTo>
                      <a:pt x="67585" y="11029"/>
                      <a:pt x="66663" y="9393"/>
                      <a:pt x="64888" y="9393"/>
                    </a:cubicBezTo>
                    <a:cubicBezTo>
                      <a:pt x="63113" y="9393"/>
                      <a:pt x="62192" y="11029"/>
                      <a:pt x="62192" y="13551"/>
                    </a:cubicBezTo>
                    <a:cubicBezTo>
                      <a:pt x="62192" y="16072"/>
                      <a:pt x="63079" y="17742"/>
                      <a:pt x="64888" y="17742"/>
                    </a:cubicBezTo>
                    <a:cubicBezTo>
                      <a:pt x="66697" y="17742"/>
                      <a:pt x="67619" y="16141"/>
                      <a:pt x="67619" y="13585"/>
                    </a:cubicBezTo>
                    <a:close/>
                    <a:moveTo>
                      <a:pt x="73456" y="6428"/>
                    </a:moveTo>
                    <a:lnTo>
                      <a:pt x="75401" y="6428"/>
                    </a:lnTo>
                    <a:lnTo>
                      <a:pt x="75401" y="5644"/>
                    </a:lnTo>
                    <a:cubicBezTo>
                      <a:pt x="75033" y="2921"/>
                      <a:pt x="76944" y="413"/>
                      <a:pt x="79671" y="45"/>
                    </a:cubicBezTo>
                    <a:cubicBezTo>
                      <a:pt x="80043" y="-6"/>
                      <a:pt x="80419" y="-13"/>
                      <a:pt x="80794" y="21"/>
                    </a:cubicBezTo>
                    <a:cubicBezTo>
                      <a:pt x="81788" y="14"/>
                      <a:pt x="82774" y="198"/>
                      <a:pt x="83696" y="566"/>
                    </a:cubicBezTo>
                    <a:lnTo>
                      <a:pt x="82945" y="3736"/>
                    </a:lnTo>
                    <a:cubicBezTo>
                      <a:pt x="82453" y="3555"/>
                      <a:pt x="81934" y="3453"/>
                      <a:pt x="81409" y="3429"/>
                    </a:cubicBezTo>
                    <a:cubicBezTo>
                      <a:pt x="80351" y="3429"/>
                      <a:pt x="79736" y="4008"/>
                      <a:pt x="79736" y="5542"/>
                    </a:cubicBezTo>
                    <a:lnTo>
                      <a:pt x="79736" y="6428"/>
                    </a:lnTo>
                    <a:lnTo>
                      <a:pt x="82365" y="6428"/>
                    </a:lnTo>
                    <a:lnTo>
                      <a:pt x="82365" y="9836"/>
                    </a:lnTo>
                    <a:lnTo>
                      <a:pt x="79736" y="9836"/>
                    </a:lnTo>
                    <a:lnTo>
                      <a:pt x="79736" y="21082"/>
                    </a:lnTo>
                    <a:lnTo>
                      <a:pt x="75401" y="21082"/>
                    </a:lnTo>
                    <a:lnTo>
                      <a:pt x="75401" y="9836"/>
                    </a:lnTo>
                    <a:lnTo>
                      <a:pt x="73456" y="9836"/>
                    </a:lnTo>
                    <a:close/>
                    <a:moveTo>
                      <a:pt x="89089" y="15561"/>
                    </a:moveTo>
                    <a:lnTo>
                      <a:pt x="89089" y="9631"/>
                    </a:lnTo>
                    <a:lnTo>
                      <a:pt x="87109" y="9631"/>
                    </a:lnTo>
                    <a:lnTo>
                      <a:pt x="87109" y="6428"/>
                    </a:lnTo>
                    <a:lnTo>
                      <a:pt x="89328" y="6428"/>
                    </a:lnTo>
                    <a:lnTo>
                      <a:pt x="89840" y="2543"/>
                    </a:lnTo>
                    <a:lnTo>
                      <a:pt x="93458" y="2543"/>
                    </a:lnTo>
                    <a:lnTo>
                      <a:pt x="93458" y="6428"/>
                    </a:lnTo>
                    <a:lnTo>
                      <a:pt x="96871" y="6428"/>
                    </a:lnTo>
                    <a:lnTo>
                      <a:pt x="96871" y="9836"/>
                    </a:lnTo>
                    <a:lnTo>
                      <a:pt x="93458" y="9836"/>
                    </a:lnTo>
                    <a:lnTo>
                      <a:pt x="93458" y="15697"/>
                    </a:lnTo>
                    <a:cubicBezTo>
                      <a:pt x="93458" y="17367"/>
                      <a:pt x="94209" y="18049"/>
                      <a:pt x="95335" y="18049"/>
                    </a:cubicBezTo>
                    <a:cubicBezTo>
                      <a:pt x="95817" y="18022"/>
                      <a:pt x="96288" y="17919"/>
                      <a:pt x="96735" y="17742"/>
                    </a:cubicBezTo>
                    <a:lnTo>
                      <a:pt x="97417" y="20912"/>
                    </a:lnTo>
                    <a:cubicBezTo>
                      <a:pt x="96370" y="21249"/>
                      <a:pt x="95274" y="21419"/>
                      <a:pt x="94175" y="21423"/>
                    </a:cubicBezTo>
                    <a:cubicBezTo>
                      <a:pt x="90522" y="21252"/>
                      <a:pt x="89089" y="18969"/>
                      <a:pt x="89089" y="15595"/>
                    </a:cubicBezTo>
                    <a:close/>
                    <a:moveTo>
                      <a:pt x="99500" y="6258"/>
                    </a:moveTo>
                    <a:lnTo>
                      <a:pt x="102913" y="6258"/>
                    </a:lnTo>
                    <a:lnTo>
                      <a:pt x="103254" y="8814"/>
                    </a:lnTo>
                    <a:lnTo>
                      <a:pt x="103254" y="8814"/>
                    </a:lnTo>
                    <a:cubicBezTo>
                      <a:pt x="103988" y="7137"/>
                      <a:pt x="105592" y="6009"/>
                      <a:pt x="107419" y="5883"/>
                    </a:cubicBezTo>
                    <a:cubicBezTo>
                      <a:pt x="108016" y="5845"/>
                      <a:pt x="108610" y="5951"/>
                      <a:pt x="109159" y="6189"/>
                    </a:cubicBezTo>
                    <a:lnTo>
                      <a:pt x="108443" y="9938"/>
                    </a:lnTo>
                    <a:cubicBezTo>
                      <a:pt x="107920" y="9785"/>
                      <a:pt x="107381" y="9703"/>
                      <a:pt x="106838" y="9700"/>
                    </a:cubicBezTo>
                    <a:cubicBezTo>
                      <a:pt x="105309" y="9832"/>
                      <a:pt x="104026" y="10909"/>
                      <a:pt x="103630" y="12392"/>
                    </a:cubicBezTo>
                    <a:lnTo>
                      <a:pt x="103630" y="20878"/>
                    </a:lnTo>
                    <a:lnTo>
                      <a:pt x="99295" y="20878"/>
                    </a:lnTo>
                    <a:close/>
                    <a:moveTo>
                      <a:pt x="109398" y="16822"/>
                    </a:moveTo>
                    <a:cubicBezTo>
                      <a:pt x="109398" y="13721"/>
                      <a:pt x="111856" y="12051"/>
                      <a:pt x="117659" y="11472"/>
                    </a:cubicBezTo>
                    <a:cubicBezTo>
                      <a:pt x="117706" y="10344"/>
                      <a:pt x="116829" y="9389"/>
                      <a:pt x="115699" y="9342"/>
                    </a:cubicBezTo>
                    <a:cubicBezTo>
                      <a:pt x="115580" y="9338"/>
                      <a:pt x="115457" y="9342"/>
                      <a:pt x="115338" y="9359"/>
                    </a:cubicBezTo>
                    <a:cubicBezTo>
                      <a:pt x="113952" y="9461"/>
                      <a:pt x="112614" y="9904"/>
                      <a:pt x="111446" y="10654"/>
                    </a:cubicBezTo>
                    <a:lnTo>
                      <a:pt x="109910" y="7825"/>
                    </a:lnTo>
                    <a:cubicBezTo>
                      <a:pt x="111784" y="6615"/>
                      <a:pt x="113959" y="5941"/>
                      <a:pt x="116191" y="5883"/>
                    </a:cubicBezTo>
                    <a:cubicBezTo>
                      <a:pt x="119912" y="5883"/>
                      <a:pt x="121994" y="8030"/>
                      <a:pt x="121994" y="12528"/>
                    </a:cubicBezTo>
                    <a:lnTo>
                      <a:pt x="121994" y="20878"/>
                    </a:lnTo>
                    <a:lnTo>
                      <a:pt x="118580" y="20878"/>
                    </a:lnTo>
                    <a:lnTo>
                      <a:pt x="118273" y="19378"/>
                    </a:lnTo>
                    <a:lnTo>
                      <a:pt x="118273" y="19378"/>
                    </a:lnTo>
                    <a:cubicBezTo>
                      <a:pt x="117133" y="20506"/>
                      <a:pt x="115611" y="21160"/>
                      <a:pt x="114006" y="21218"/>
                    </a:cubicBezTo>
                    <a:cubicBezTo>
                      <a:pt x="111679" y="21426"/>
                      <a:pt x="109620" y="19712"/>
                      <a:pt x="109412" y="17388"/>
                    </a:cubicBezTo>
                    <a:cubicBezTo>
                      <a:pt x="109395" y="17211"/>
                      <a:pt x="109392" y="17033"/>
                      <a:pt x="109398" y="16856"/>
                    </a:cubicBezTo>
                    <a:close/>
                    <a:moveTo>
                      <a:pt x="117659" y="16618"/>
                    </a:moveTo>
                    <a:lnTo>
                      <a:pt x="117659" y="14062"/>
                    </a:lnTo>
                    <a:cubicBezTo>
                      <a:pt x="114553" y="14471"/>
                      <a:pt x="113563" y="15357"/>
                      <a:pt x="113563" y="16481"/>
                    </a:cubicBezTo>
                    <a:cubicBezTo>
                      <a:pt x="113563" y="17606"/>
                      <a:pt x="114211" y="17879"/>
                      <a:pt x="115235" y="17879"/>
                    </a:cubicBezTo>
                    <a:cubicBezTo>
                      <a:pt x="116177" y="17821"/>
                      <a:pt x="117055" y="17378"/>
                      <a:pt x="117659" y="16652"/>
                    </a:cubicBezTo>
                    <a:close/>
                    <a:moveTo>
                      <a:pt x="125305" y="6394"/>
                    </a:moveTo>
                    <a:lnTo>
                      <a:pt x="128718" y="6394"/>
                    </a:lnTo>
                    <a:lnTo>
                      <a:pt x="129025" y="8234"/>
                    </a:lnTo>
                    <a:lnTo>
                      <a:pt x="129025" y="8234"/>
                    </a:lnTo>
                    <a:cubicBezTo>
                      <a:pt x="130240" y="6905"/>
                      <a:pt x="131933" y="6108"/>
                      <a:pt x="133736" y="6019"/>
                    </a:cubicBezTo>
                    <a:cubicBezTo>
                      <a:pt x="136910" y="6019"/>
                      <a:pt x="138275" y="8268"/>
                      <a:pt x="138275" y="11915"/>
                    </a:cubicBezTo>
                    <a:lnTo>
                      <a:pt x="138275" y="21014"/>
                    </a:lnTo>
                    <a:lnTo>
                      <a:pt x="134179" y="21014"/>
                    </a:lnTo>
                    <a:lnTo>
                      <a:pt x="134179" y="12528"/>
                    </a:lnTo>
                    <a:cubicBezTo>
                      <a:pt x="134179" y="10415"/>
                      <a:pt x="133599" y="9768"/>
                      <a:pt x="132370" y="9768"/>
                    </a:cubicBezTo>
                    <a:cubicBezTo>
                      <a:pt x="131305" y="9832"/>
                      <a:pt x="130315" y="10340"/>
                      <a:pt x="129640" y="11165"/>
                    </a:cubicBezTo>
                    <a:lnTo>
                      <a:pt x="129640" y="21048"/>
                    </a:lnTo>
                    <a:lnTo>
                      <a:pt x="125305" y="21048"/>
                    </a:lnTo>
                    <a:close/>
                    <a:moveTo>
                      <a:pt x="140562" y="19310"/>
                    </a:moveTo>
                    <a:lnTo>
                      <a:pt x="142508" y="16618"/>
                    </a:lnTo>
                    <a:cubicBezTo>
                      <a:pt x="143563" y="17538"/>
                      <a:pt x="144897" y="18080"/>
                      <a:pt x="146297" y="18151"/>
                    </a:cubicBezTo>
                    <a:cubicBezTo>
                      <a:pt x="147594" y="18151"/>
                      <a:pt x="148140" y="17674"/>
                      <a:pt x="148140" y="16890"/>
                    </a:cubicBezTo>
                    <a:cubicBezTo>
                      <a:pt x="148140" y="16106"/>
                      <a:pt x="146706" y="15493"/>
                      <a:pt x="145170" y="14914"/>
                    </a:cubicBezTo>
                    <a:cubicBezTo>
                      <a:pt x="143634" y="14334"/>
                      <a:pt x="141382" y="13039"/>
                      <a:pt x="141382" y="10620"/>
                    </a:cubicBezTo>
                    <a:cubicBezTo>
                      <a:pt x="141382" y="8200"/>
                      <a:pt x="143600" y="6019"/>
                      <a:pt x="146980" y="6019"/>
                    </a:cubicBezTo>
                    <a:cubicBezTo>
                      <a:pt x="148860" y="6036"/>
                      <a:pt x="150680" y="6697"/>
                      <a:pt x="152134" y="7893"/>
                    </a:cubicBezTo>
                    <a:lnTo>
                      <a:pt x="150188" y="10483"/>
                    </a:lnTo>
                    <a:cubicBezTo>
                      <a:pt x="149321" y="9751"/>
                      <a:pt x="148246" y="9311"/>
                      <a:pt x="147116" y="9222"/>
                    </a:cubicBezTo>
                    <a:cubicBezTo>
                      <a:pt x="145990" y="9222"/>
                      <a:pt x="145444" y="9665"/>
                      <a:pt x="145444" y="10415"/>
                    </a:cubicBezTo>
                    <a:cubicBezTo>
                      <a:pt x="145444" y="11165"/>
                      <a:pt x="146741" y="11710"/>
                      <a:pt x="148242" y="12255"/>
                    </a:cubicBezTo>
                    <a:cubicBezTo>
                      <a:pt x="149744" y="12801"/>
                      <a:pt x="152202" y="13959"/>
                      <a:pt x="152202" y="16652"/>
                    </a:cubicBezTo>
                    <a:cubicBezTo>
                      <a:pt x="152202" y="19344"/>
                      <a:pt x="150120" y="21355"/>
                      <a:pt x="146194" y="21355"/>
                    </a:cubicBezTo>
                    <a:cubicBezTo>
                      <a:pt x="144146" y="21321"/>
                      <a:pt x="142167" y="20615"/>
                      <a:pt x="140562" y="19344"/>
                    </a:cubicBezTo>
                    <a:close/>
                    <a:moveTo>
                      <a:pt x="153397" y="6564"/>
                    </a:moveTo>
                    <a:lnTo>
                      <a:pt x="155342" y="6564"/>
                    </a:lnTo>
                    <a:lnTo>
                      <a:pt x="155342" y="5780"/>
                    </a:lnTo>
                    <a:cubicBezTo>
                      <a:pt x="154974" y="3058"/>
                      <a:pt x="156885" y="549"/>
                      <a:pt x="159612" y="181"/>
                    </a:cubicBezTo>
                    <a:cubicBezTo>
                      <a:pt x="159984" y="130"/>
                      <a:pt x="160360" y="123"/>
                      <a:pt x="160735" y="157"/>
                    </a:cubicBezTo>
                    <a:cubicBezTo>
                      <a:pt x="161739" y="151"/>
                      <a:pt x="162736" y="335"/>
                      <a:pt x="163671" y="703"/>
                    </a:cubicBezTo>
                    <a:lnTo>
                      <a:pt x="162886" y="3872"/>
                    </a:lnTo>
                    <a:cubicBezTo>
                      <a:pt x="162405" y="3688"/>
                      <a:pt x="161899" y="3586"/>
                      <a:pt x="161384" y="3565"/>
                    </a:cubicBezTo>
                    <a:cubicBezTo>
                      <a:pt x="160292" y="3565"/>
                      <a:pt x="159711" y="4145"/>
                      <a:pt x="159711" y="5678"/>
                    </a:cubicBezTo>
                    <a:lnTo>
                      <a:pt x="159711" y="6564"/>
                    </a:lnTo>
                    <a:lnTo>
                      <a:pt x="162340" y="6564"/>
                    </a:lnTo>
                    <a:lnTo>
                      <a:pt x="162340" y="9972"/>
                    </a:lnTo>
                    <a:lnTo>
                      <a:pt x="159780" y="9972"/>
                    </a:lnTo>
                    <a:lnTo>
                      <a:pt x="159780" y="21218"/>
                    </a:lnTo>
                    <a:lnTo>
                      <a:pt x="155342" y="21218"/>
                    </a:lnTo>
                    <a:lnTo>
                      <a:pt x="155342" y="9972"/>
                    </a:lnTo>
                    <a:lnTo>
                      <a:pt x="153397" y="9972"/>
                    </a:lnTo>
                    <a:close/>
                    <a:moveTo>
                      <a:pt x="163193" y="13687"/>
                    </a:moveTo>
                    <a:cubicBezTo>
                      <a:pt x="163476" y="9744"/>
                      <a:pt x="166907" y="6779"/>
                      <a:pt x="170856" y="7058"/>
                    </a:cubicBezTo>
                    <a:cubicBezTo>
                      <a:pt x="174802" y="7341"/>
                      <a:pt x="177775" y="10766"/>
                      <a:pt x="177492" y="14709"/>
                    </a:cubicBezTo>
                    <a:cubicBezTo>
                      <a:pt x="177222" y="18461"/>
                      <a:pt x="174092" y="21361"/>
                      <a:pt x="170327" y="21355"/>
                    </a:cubicBezTo>
                    <a:cubicBezTo>
                      <a:pt x="166350" y="21331"/>
                      <a:pt x="163145" y="18090"/>
                      <a:pt x="163169" y="14120"/>
                    </a:cubicBezTo>
                    <a:cubicBezTo>
                      <a:pt x="163169" y="13942"/>
                      <a:pt x="163179" y="13762"/>
                      <a:pt x="163193" y="13585"/>
                    </a:cubicBezTo>
                    <a:close/>
                    <a:moveTo>
                      <a:pt x="173024" y="13687"/>
                    </a:moveTo>
                    <a:cubicBezTo>
                      <a:pt x="173024" y="11165"/>
                      <a:pt x="172136" y="9529"/>
                      <a:pt x="170327" y="9529"/>
                    </a:cubicBezTo>
                    <a:cubicBezTo>
                      <a:pt x="168518" y="9529"/>
                      <a:pt x="167630" y="11165"/>
                      <a:pt x="167630" y="13687"/>
                    </a:cubicBezTo>
                    <a:cubicBezTo>
                      <a:pt x="167630" y="16209"/>
                      <a:pt x="168518" y="17879"/>
                      <a:pt x="170327" y="17879"/>
                    </a:cubicBezTo>
                    <a:cubicBezTo>
                      <a:pt x="172136" y="17879"/>
                      <a:pt x="173024" y="16141"/>
                      <a:pt x="173024" y="13585"/>
                    </a:cubicBezTo>
                    <a:close/>
                    <a:moveTo>
                      <a:pt x="180089" y="6394"/>
                    </a:moveTo>
                    <a:lnTo>
                      <a:pt x="183503" y="6394"/>
                    </a:lnTo>
                    <a:lnTo>
                      <a:pt x="183810" y="8950"/>
                    </a:lnTo>
                    <a:lnTo>
                      <a:pt x="183810" y="8950"/>
                    </a:lnTo>
                    <a:cubicBezTo>
                      <a:pt x="184550" y="7280"/>
                      <a:pt x="186151" y="6152"/>
                      <a:pt x="187974" y="6019"/>
                    </a:cubicBezTo>
                    <a:cubicBezTo>
                      <a:pt x="188571" y="5978"/>
                      <a:pt x="189169" y="6084"/>
                      <a:pt x="189715" y="6326"/>
                    </a:cubicBezTo>
                    <a:lnTo>
                      <a:pt x="188998" y="10074"/>
                    </a:lnTo>
                    <a:cubicBezTo>
                      <a:pt x="188489" y="9921"/>
                      <a:pt x="187960" y="9839"/>
                      <a:pt x="187428" y="9836"/>
                    </a:cubicBezTo>
                    <a:cubicBezTo>
                      <a:pt x="185888" y="9965"/>
                      <a:pt x="184595" y="11042"/>
                      <a:pt x="184185" y="12528"/>
                    </a:cubicBezTo>
                    <a:lnTo>
                      <a:pt x="184185" y="21014"/>
                    </a:lnTo>
                    <a:lnTo>
                      <a:pt x="180260" y="21014"/>
                    </a:lnTo>
                    <a:close/>
                    <a:moveTo>
                      <a:pt x="191524" y="6394"/>
                    </a:moveTo>
                    <a:lnTo>
                      <a:pt x="194937" y="6394"/>
                    </a:lnTo>
                    <a:lnTo>
                      <a:pt x="195279" y="8268"/>
                    </a:lnTo>
                    <a:lnTo>
                      <a:pt x="195279" y="8268"/>
                    </a:lnTo>
                    <a:cubicBezTo>
                      <a:pt x="196364" y="6912"/>
                      <a:pt x="197982" y="6094"/>
                      <a:pt x="199716" y="6019"/>
                    </a:cubicBezTo>
                    <a:cubicBezTo>
                      <a:pt x="201460" y="5879"/>
                      <a:pt x="203092" y="6888"/>
                      <a:pt x="203744" y="8507"/>
                    </a:cubicBezTo>
                    <a:cubicBezTo>
                      <a:pt x="204850" y="7055"/>
                      <a:pt x="206529" y="6148"/>
                      <a:pt x="208352" y="6019"/>
                    </a:cubicBezTo>
                    <a:cubicBezTo>
                      <a:pt x="211526" y="6019"/>
                      <a:pt x="212926" y="8268"/>
                      <a:pt x="212926" y="11915"/>
                    </a:cubicBezTo>
                    <a:lnTo>
                      <a:pt x="212926" y="21014"/>
                    </a:lnTo>
                    <a:lnTo>
                      <a:pt x="208591" y="21014"/>
                    </a:lnTo>
                    <a:lnTo>
                      <a:pt x="208591" y="12528"/>
                    </a:lnTo>
                    <a:cubicBezTo>
                      <a:pt x="208591" y="10415"/>
                      <a:pt x="208011" y="9768"/>
                      <a:pt x="206782" y="9768"/>
                    </a:cubicBezTo>
                    <a:cubicBezTo>
                      <a:pt x="205799" y="9887"/>
                      <a:pt x="204904" y="10388"/>
                      <a:pt x="204290" y="11165"/>
                    </a:cubicBezTo>
                    <a:lnTo>
                      <a:pt x="204290" y="21048"/>
                    </a:lnTo>
                    <a:lnTo>
                      <a:pt x="199955" y="21048"/>
                    </a:lnTo>
                    <a:lnTo>
                      <a:pt x="199955" y="12528"/>
                    </a:lnTo>
                    <a:cubicBezTo>
                      <a:pt x="199955" y="10415"/>
                      <a:pt x="199375" y="9768"/>
                      <a:pt x="198146" y="9768"/>
                    </a:cubicBezTo>
                    <a:cubicBezTo>
                      <a:pt x="197163" y="9887"/>
                      <a:pt x="196269" y="10388"/>
                      <a:pt x="195654" y="11165"/>
                    </a:cubicBezTo>
                    <a:lnTo>
                      <a:pt x="195654" y="21048"/>
                    </a:lnTo>
                    <a:lnTo>
                      <a:pt x="191524" y="21048"/>
                    </a:lnTo>
                    <a:close/>
                    <a:moveTo>
                      <a:pt x="215622" y="13687"/>
                    </a:moveTo>
                    <a:cubicBezTo>
                      <a:pt x="215353" y="9723"/>
                      <a:pt x="218353" y="6295"/>
                      <a:pt x="222323" y="6026"/>
                    </a:cubicBezTo>
                    <a:cubicBezTo>
                      <a:pt x="222364" y="6022"/>
                      <a:pt x="222408" y="6022"/>
                      <a:pt x="222449" y="6019"/>
                    </a:cubicBezTo>
                    <a:cubicBezTo>
                      <a:pt x="226613" y="6019"/>
                      <a:pt x="228661" y="9052"/>
                      <a:pt x="228661" y="13039"/>
                    </a:cubicBezTo>
                    <a:cubicBezTo>
                      <a:pt x="228675" y="13690"/>
                      <a:pt x="228617" y="14341"/>
                      <a:pt x="228491" y="14982"/>
                    </a:cubicBezTo>
                    <a:lnTo>
                      <a:pt x="219718" y="14982"/>
                    </a:lnTo>
                    <a:cubicBezTo>
                      <a:pt x="219892" y="16856"/>
                      <a:pt x="221555" y="18233"/>
                      <a:pt x="223432" y="18059"/>
                    </a:cubicBezTo>
                    <a:cubicBezTo>
                      <a:pt x="223470" y="18056"/>
                      <a:pt x="223504" y="18052"/>
                      <a:pt x="223541" y="18049"/>
                    </a:cubicBezTo>
                    <a:cubicBezTo>
                      <a:pt x="224657" y="18039"/>
                      <a:pt x="225750" y="17708"/>
                      <a:pt x="226682" y="17095"/>
                    </a:cubicBezTo>
                    <a:lnTo>
                      <a:pt x="228149" y="19719"/>
                    </a:lnTo>
                    <a:cubicBezTo>
                      <a:pt x="226600" y="20751"/>
                      <a:pt x="224787" y="21321"/>
                      <a:pt x="222927" y="21355"/>
                    </a:cubicBezTo>
                    <a:cubicBezTo>
                      <a:pt x="218988" y="21464"/>
                      <a:pt x="215708" y="18366"/>
                      <a:pt x="215595" y="14437"/>
                    </a:cubicBezTo>
                    <a:cubicBezTo>
                      <a:pt x="215588" y="14150"/>
                      <a:pt x="215595" y="13867"/>
                      <a:pt x="215622" y="13585"/>
                    </a:cubicBezTo>
                    <a:close/>
                    <a:moveTo>
                      <a:pt x="225077" y="12085"/>
                    </a:moveTo>
                    <a:cubicBezTo>
                      <a:pt x="225077" y="10483"/>
                      <a:pt x="224361" y="9325"/>
                      <a:pt x="222620" y="9325"/>
                    </a:cubicBezTo>
                    <a:cubicBezTo>
                      <a:pt x="221097" y="9359"/>
                      <a:pt x="219858" y="10565"/>
                      <a:pt x="219787" y="12085"/>
                    </a:cubicBezTo>
                    <a:close/>
                    <a:moveTo>
                      <a:pt x="230675" y="13687"/>
                    </a:moveTo>
                    <a:cubicBezTo>
                      <a:pt x="230184" y="9955"/>
                      <a:pt x="232815" y="6530"/>
                      <a:pt x="236556" y="6043"/>
                    </a:cubicBezTo>
                    <a:cubicBezTo>
                      <a:pt x="236621" y="6033"/>
                      <a:pt x="236686" y="6026"/>
                      <a:pt x="236751" y="6019"/>
                    </a:cubicBezTo>
                    <a:cubicBezTo>
                      <a:pt x="238052" y="6046"/>
                      <a:pt x="239284" y="6598"/>
                      <a:pt x="240164" y="7553"/>
                    </a:cubicBezTo>
                    <a:lnTo>
                      <a:pt x="240164" y="5337"/>
                    </a:lnTo>
                    <a:lnTo>
                      <a:pt x="240164" y="260"/>
                    </a:lnTo>
                    <a:lnTo>
                      <a:pt x="244499" y="260"/>
                    </a:lnTo>
                    <a:lnTo>
                      <a:pt x="244499" y="20912"/>
                    </a:lnTo>
                    <a:lnTo>
                      <a:pt x="241086" y="20912"/>
                    </a:lnTo>
                    <a:lnTo>
                      <a:pt x="240779" y="19446"/>
                    </a:lnTo>
                    <a:lnTo>
                      <a:pt x="240779" y="19446"/>
                    </a:lnTo>
                    <a:cubicBezTo>
                      <a:pt x="239768" y="20530"/>
                      <a:pt x="238372" y="21181"/>
                      <a:pt x="236888" y="21252"/>
                    </a:cubicBezTo>
                    <a:cubicBezTo>
                      <a:pt x="233030" y="21252"/>
                      <a:pt x="230675" y="18390"/>
                      <a:pt x="230675" y="13585"/>
                    </a:cubicBezTo>
                    <a:close/>
                    <a:moveTo>
                      <a:pt x="240199" y="16515"/>
                    </a:moveTo>
                    <a:lnTo>
                      <a:pt x="240199" y="10517"/>
                    </a:lnTo>
                    <a:cubicBezTo>
                      <a:pt x="239550" y="9890"/>
                      <a:pt x="238676" y="9550"/>
                      <a:pt x="237775" y="9563"/>
                    </a:cubicBezTo>
                    <a:cubicBezTo>
                      <a:pt x="236376" y="9563"/>
                      <a:pt x="235147" y="10858"/>
                      <a:pt x="235147" y="13653"/>
                    </a:cubicBezTo>
                    <a:cubicBezTo>
                      <a:pt x="235147" y="16447"/>
                      <a:pt x="236137" y="17810"/>
                      <a:pt x="237809" y="17810"/>
                    </a:cubicBezTo>
                    <a:cubicBezTo>
                      <a:pt x="238796" y="17797"/>
                      <a:pt x="239704" y="17269"/>
                      <a:pt x="240199" y="164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Graphic 204">
                <a:extLst>
                  <a:ext uri="{FF2B5EF4-FFF2-40B4-BE49-F238E27FC236}">
                    <a16:creationId xmlns:a16="http://schemas.microsoft.com/office/drawing/2014/main" id="{6E923921-E40E-9A41-B266-71D7BA06E5E6}"/>
                  </a:ext>
                </a:extLst>
              </p:cNvPr>
              <p:cNvSpPr/>
              <p:nvPr/>
            </p:nvSpPr>
            <p:spPr>
              <a:xfrm>
                <a:off x="10994758" y="3297112"/>
                <a:ext cx="85675" cy="21197"/>
              </a:xfrm>
              <a:custGeom>
                <a:avLst/>
                <a:gdLst>
                  <a:gd name="connsiteX0" fmla="*/ 3789 w 85675"/>
                  <a:gd name="connsiteY0" fmla="*/ 19084 h 21197"/>
                  <a:gd name="connsiteX1" fmla="*/ 3789 w 85675"/>
                  <a:gd name="connsiteY1" fmla="*/ 19084 h 21197"/>
                  <a:gd name="connsiteX2" fmla="*/ 3413 w 85675"/>
                  <a:gd name="connsiteY2" fmla="*/ 20652 h 21197"/>
                  <a:gd name="connsiteX3" fmla="*/ 0 w 85675"/>
                  <a:gd name="connsiteY3" fmla="*/ 20652 h 21197"/>
                  <a:gd name="connsiteX4" fmla="*/ 0 w 85675"/>
                  <a:gd name="connsiteY4" fmla="*/ 0 h 21197"/>
                  <a:gd name="connsiteX5" fmla="*/ 4335 w 85675"/>
                  <a:gd name="connsiteY5" fmla="*/ 0 h 21197"/>
                  <a:gd name="connsiteX6" fmla="*/ 4335 w 85675"/>
                  <a:gd name="connsiteY6" fmla="*/ 5044 h 21197"/>
                  <a:gd name="connsiteX7" fmla="*/ 4335 w 85675"/>
                  <a:gd name="connsiteY7" fmla="*/ 7293 h 21197"/>
                  <a:gd name="connsiteX8" fmla="*/ 8192 w 85675"/>
                  <a:gd name="connsiteY8" fmla="*/ 5691 h 21197"/>
                  <a:gd name="connsiteX9" fmla="*/ 13961 w 85675"/>
                  <a:gd name="connsiteY9" fmla="*/ 13086 h 21197"/>
                  <a:gd name="connsiteX10" fmla="*/ 7782 w 85675"/>
                  <a:gd name="connsiteY10" fmla="*/ 21027 h 21197"/>
                  <a:gd name="connsiteX11" fmla="*/ 3789 w 85675"/>
                  <a:gd name="connsiteY11" fmla="*/ 19084 h 21197"/>
                  <a:gd name="connsiteX12" fmla="*/ 9318 w 85675"/>
                  <a:gd name="connsiteY12" fmla="*/ 13155 h 21197"/>
                  <a:gd name="connsiteX13" fmla="*/ 6793 w 85675"/>
                  <a:gd name="connsiteY13" fmla="*/ 9235 h 21197"/>
                  <a:gd name="connsiteX14" fmla="*/ 4267 w 85675"/>
                  <a:gd name="connsiteY14" fmla="*/ 10530 h 21197"/>
                  <a:gd name="connsiteX15" fmla="*/ 4267 w 85675"/>
                  <a:gd name="connsiteY15" fmla="*/ 16528 h 21197"/>
                  <a:gd name="connsiteX16" fmla="*/ 6588 w 85675"/>
                  <a:gd name="connsiteY16" fmla="*/ 17483 h 21197"/>
                  <a:gd name="connsiteX17" fmla="*/ 9318 w 85675"/>
                  <a:gd name="connsiteY17" fmla="*/ 13155 h 21197"/>
                  <a:gd name="connsiteX18" fmla="*/ 16521 w 85675"/>
                  <a:gd name="connsiteY18" fmla="*/ 6032 h 21197"/>
                  <a:gd name="connsiteX19" fmla="*/ 19934 w 85675"/>
                  <a:gd name="connsiteY19" fmla="*/ 6032 h 21197"/>
                  <a:gd name="connsiteX20" fmla="*/ 20241 w 85675"/>
                  <a:gd name="connsiteY20" fmla="*/ 8588 h 21197"/>
                  <a:gd name="connsiteX21" fmla="*/ 20241 w 85675"/>
                  <a:gd name="connsiteY21" fmla="*/ 8588 h 21197"/>
                  <a:gd name="connsiteX22" fmla="*/ 24406 w 85675"/>
                  <a:gd name="connsiteY22" fmla="*/ 5691 h 21197"/>
                  <a:gd name="connsiteX23" fmla="*/ 26146 w 85675"/>
                  <a:gd name="connsiteY23" fmla="*/ 5964 h 21197"/>
                  <a:gd name="connsiteX24" fmla="*/ 25430 w 85675"/>
                  <a:gd name="connsiteY24" fmla="*/ 9713 h 21197"/>
                  <a:gd name="connsiteX25" fmla="*/ 23825 w 85675"/>
                  <a:gd name="connsiteY25" fmla="*/ 9474 h 21197"/>
                  <a:gd name="connsiteX26" fmla="*/ 20617 w 85675"/>
                  <a:gd name="connsiteY26" fmla="*/ 12200 h 21197"/>
                  <a:gd name="connsiteX27" fmla="*/ 20617 w 85675"/>
                  <a:gd name="connsiteY27" fmla="*/ 20652 h 21197"/>
                  <a:gd name="connsiteX28" fmla="*/ 16282 w 85675"/>
                  <a:gd name="connsiteY28" fmla="*/ 20652 h 21197"/>
                  <a:gd name="connsiteX29" fmla="*/ 26419 w 85675"/>
                  <a:gd name="connsiteY29" fmla="*/ 16597 h 21197"/>
                  <a:gd name="connsiteX30" fmla="*/ 34680 w 85675"/>
                  <a:gd name="connsiteY30" fmla="*/ 11246 h 21197"/>
                  <a:gd name="connsiteX31" fmla="*/ 32721 w 85675"/>
                  <a:gd name="connsiteY31" fmla="*/ 9116 h 21197"/>
                  <a:gd name="connsiteX32" fmla="*/ 32359 w 85675"/>
                  <a:gd name="connsiteY32" fmla="*/ 9133 h 21197"/>
                  <a:gd name="connsiteX33" fmla="*/ 28467 w 85675"/>
                  <a:gd name="connsiteY33" fmla="*/ 10462 h 21197"/>
                  <a:gd name="connsiteX34" fmla="*/ 26931 w 85675"/>
                  <a:gd name="connsiteY34" fmla="*/ 7600 h 21197"/>
                  <a:gd name="connsiteX35" fmla="*/ 33178 w 85675"/>
                  <a:gd name="connsiteY35" fmla="*/ 5691 h 21197"/>
                  <a:gd name="connsiteX36" fmla="*/ 39015 w 85675"/>
                  <a:gd name="connsiteY36" fmla="*/ 12303 h 21197"/>
                  <a:gd name="connsiteX37" fmla="*/ 39015 w 85675"/>
                  <a:gd name="connsiteY37" fmla="*/ 20652 h 21197"/>
                  <a:gd name="connsiteX38" fmla="*/ 35601 w 85675"/>
                  <a:gd name="connsiteY38" fmla="*/ 20652 h 21197"/>
                  <a:gd name="connsiteX39" fmla="*/ 35294 w 85675"/>
                  <a:gd name="connsiteY39" fmla="*/ 19152 h 21197"/>
                  <a:gd name="connsiteX40" fmla="*/ 35294 w 85675"/>
                  <a:gd name="connsiteY40" fmla="*/ 19152 h 21197"/>
                  <a:gd name="connsiteX41" fmla="*/ 31027 w 85675"/>
                  <a:gd name="connsiteY41" fmla="*/ 21027 h 21197"/>
                  <a:gd name="connsiteX42" fmla="*/ 26430 w 85675"/>
                  <a:gd name="connsiteY42" fmla="*/ 17200 h 21197"/>
                  <a:gd name="connsiteX43" fmla="*/ 26419 w 85675"/>
                  <a:gd name="connsiteY43" fmla="*/ 16597 h 21197"/>
                  <a:gd name="connsiteX44" fmla="*/ 34680 w 85675"/>
                  <a:gd name="connsiteY44" fmla="*/ 16597 h 21197"/>
                  <a:gd name="connsiteX45" fmla="*/ 34680 w 85675"/>
                  <a:gd name="connsiteY45" fmla="*/ 14041 h 21197"/>
                  <a:gd name="connsiteX46" fmla="*/ 30584 w 85675"/>
                  <a:gd name="connsiteY46" fmla="*/ 16426 h 21197"/>
                  <a:gd name="connsiteX47" fmla="*/ 32256 w 85675"/>
                  <a:gd name="connsiteY47" fmla="*/ 17823 h 21197"/>
                  <a:gd name="connsiteX48" fmla="*/ 34680 w 85675"/>
                  <a:gd name="connsiteY48" fmla="*/ 16426 h 21197"/>
                  <a:gd name="connsiteX49" fmla="*/ 42326 w 85675"/>
                  <a:gd name="connsiteY49" fmla="*/ 6202 h 21197"/>
                  <a:gd name="connsiteX50" fmla="*/ 45739 w 85675"/>
                  <a:gd name="connsiteY50" fmla="*/ 6202 h 21197"/>
                  <a:gd name="connsiteX51" fmla="*/ 46046 w 85675"/>
                  <a:gd name="connsiteY51" fmla="*/ 8043 h 21197"/>
                  <a:gd name="connsiteX52" fmla="*/ 46046 w 85675"/>
                  <a:gd name="connsiteY52" fmla="*/ 8043 h 21197"/>
                  <a:gd name="connsiteX53" fmla="*/ 50757 w 85675"/>
                  <a:gd name="connsiteY53" fmla="*/ 5862 h 21197"/>
                  <a:gd name="connsiteX54" fmla="*/ 55297 w 85675"/>
                  <a:gd name="connsiteY54" fmla="*/ 11757 h 21197"/>
                  <a:gd name="connsiteX55" fmla="*/ 55297 w 85675"/>
                  <a:gd name="connsiteY55" fmla="*/ 20822 h 21197"/>
                  <a:gd name="connsiteX56" fmla="*/ 50962 w 85675"/>
                  <a:gd name="connsiteY56" fmla="*/ 20822 h 21197"/>
                  <a:gd name="connsiteX57" fmla="*/ 50962 w 85675"/>
                  <a:gd name="connsiteY57" fmla="*/ 12303 h 21197"/>
                  <a:gd name="connsiteX58" fmla="*/ 49118 w 85675"/>
                  <a:gd name="connsiteY58" fmla="*/ 9542 h 21197"/>
                  <a:gd name="connsiteX59" fmla="*/ 46422 w 85675"/>
                  <a:gd name="connsiteY59" fmla="*/ 10974 h 21197"/>
                  <a:gd name="connsiteX60" fmla="*/ 46422 w 85675"/>
                  <a:gd name="connsiteY60" fmla="*/ 20822 h 21197"/>
                  <a:gd name="connsiteX61" fmla="*/ 42223 w 85675"/>
                  <a:gd name="connsiteY61" fmla="*/ 20822 h 21197"/>
                  <a:gd name="connsiteX62" fmla="*/ 58130 w 85675"/>
                  <a:gd name="connsiteY62" fmla="*/ 13529 h 21197"/>
                  <a:gd name="connsiteX63" fmla="*/ 64205 w 85675"/>
                  <a:gd name="connsiteY63" fmla="*/ 5862 h 21197"/>
                  <a:gd name="connsiteX64" fmla="*/ 67789 w 85675"/>
                  <a:gd name="connsiteY64" fmla="*/ 7361 h 21197"/>
                  <a:gd name="connsiteX65" fmla="*/ 67619 w 85675"/>
                  <a:gd name="connsiteY65" fmla="*/ 5146 h 21197"/>
                  <a:gd name="connsiteX66" fmla="*/ 67619 w 85675"/>
                  <a:gd name="connsiteY66" fmla="*/ 170 h 21197"/>
                  <a:gd name="connsiteX67" fmla="*/ 71988 w 85675"/>
                  <a:gd name="connsiteY67" fmla="*/ 170 h 21197"/>
                  <a:gd name="connsiteX68" fmla="*/ 71988 w 85675"/>
                  <a:gd name="connsiteY68" fmla="*/ 20822 h 21197"/>
                  <a:gd name="connsiteX69" fmla="*/ 68575 w 85675"/>
                  <a:gd name="connsiteY69" fmla="*/ 20822 h 21197"/>
                  <a:gd name="connsiteX70" fmla="*/ 68267 w 85675"/>
                  <a:gd name="connsiteY70" fmla="*/ 19391 h 21197"/>
                  <a:gd name="connsiteX71" fmla="*/ 68267 w 85675"/>
                  <a:gd name="connsiteY71" fmla="*/ 19391 h 21197"/>
                  <a:gd name="connsiteX72" fmla="*/ 64342 w 85675"/>
                  <a:gd name="connsiteY72" fmla="*/ 21197 h 21197"/>
                  <a:gd name="connsiteX73" fmla="*/ 58130 w 85675"/>
                  <a:gd name="connsiteY73" fmla="*/ 13359 h 21197"/>
                  <a:gd name="connsiteX74" fmla="*/ 67619 w 85675"/>
                  <a:gd name="connsiteY74" fmla="*/ 16324 h 21197"/>
                  <a:gd name="connsiteX75" fmla="*/ 67619 w 85675"/>
                  <a:gd name="connsiteY75" fmla="*/ 10326 h 21197"/>
                  <a:gd name="connsiteX76" fmla="*/ 65195 w 85675"/>
                  <a:gd name="connsiteY76" fmla="*/ 9406 h 21197"/>
                  <a:gd name="connsiteX77" fmla="*/ 62567 w 85675"/>
                  <a:gd name="connsiteY77" fmla="*/ 13461 h 21197"/>
                  <a:gd name="connsiteX78" fmla="*/ 65229 w 85675"/>
                  <a:gd name="connsiteY78" fmla="*/ 17653 h 21197"/>
                  <a:gd name="connsiteX79" fmla="*/ 67619 w 85675"/>
                  <a:gd name="connsiteY79" fmla="*/ 16154 h 21197"/>
                  <a:gd name="connsiteX80" fmla="*/ 74172 w 85675"/>
                  <a:gd name="connsiteY80" fmla="*/ 19152 h 21197"/>
                  <a:gd name="connsiteX81" fmla="*/ 76118 w 85675"/>
                  <a:gd name="connsiteY81" fmla="*/ 16426 h 21197"/>
                  <a:gd name="connsiteX82" fmla="*/ 79770 w 85675"/>
                  <a:gd name="connsiteY82" fmla="*/ 17823 h 21197"/>
                  <a:gd name="connsiteX83" fmla="*/ 81614 w 85675"/>
                  <a:gd name="connsiteY83" fmla="*/ 16562 h 21197"/>
                  <a:gd name="connsiteX84" fmla="*/ 78644 w 85675"/>
                  <a:gd name="connsiteY84" fmla="*/ 14552 h 21197"/>
                  <a:gd name="connsiteX85" fmla="*/ 74855 w 85675"/>
                  <a:gd name="connsiteY85" fmla="*/ 10258 h 21197"/>
                  <a:gd name="connsiteX86" fmla="*/ 80453 w 85675"/>
                  <a:gd name="connsiteY86" fmla="*/ 5691 h 21197"/>
                  <a:gd name="connsiteX87" fmla="*/ 85607 w 85675"/>
                  <a:gd name="connsiteY87" fmla="*/ 7531 h 21197"/>
                  <a:gd name="connsiteX88" fmla="*/ 83662 w 85675"/>
                  <a:gd name="connsiteY88" fmla="*/ 10122 h 21197"/>
                  <a:gd name="connsiteX89" fmla="*/ 80590 w 85675"/>
                  <a:gd name="connsiteY89" fmla="*/ 8895 h 21197"/>
                  <a:gd name="connsiteX90" fmla="*/ 78917 w 85675"/>
                  <a:gd name="connsiteY90" fmla="*/ 10053 h 21197"/>
                  <a:gd name="connsiteX91" fmla="*/ 81716 w 85675"/>
                  <a:gd name="connsiteY91" fmla="*/ 11894 h 21197"/>
                  <a:gd name="connsiteX92" fmla="*/ 85675 w 85675"/>
                  <a:gd name="connsiteY92" fmla="*/ 16290 h 21197"/>
                  <a:gd name="connsiteX93" fmla="*/ 79634 w 85675"/>
                  <a:gd name="connsiteY93" fmla="*/ 21027 h 21197"/>
                  <a:gd name="connsiteX94" fmla="*/ 74172 w 85675"/>
                  <a:gd name="connsiteY94" fmla="*/ 18982 h 2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85675" h="21197">
                    <a:moveTo>
                      <a:pt x="3789" y="19084"/>
                    </a:moveTo>
                    <a:lnTo>
                      <a:pt x="3789" y="19084"/>
                    </a:lnTo>
                    <a:lnTo>
                      <a:pt x="3413" y="20652"/>
                    </a:lnTo>
                    <a:lnTo>
                      <a:pt x="0" y="20652"/>
                    </a:lnTo>
                    <a:lnTo>
                      <a:pt x="0" y="0"/>
                    </a:lnTo>
                    <a:lnTo>
                      <a:pt x="4335" y="0"/>
                    </a:lnTo>
                    <a:lnTo>
                      <a:pt x="4335" y="5044"/>
                    </a:lnTo>
                    <a:lnTo>
                      <a:pt x="4335" y="7293"/>
                    </a:lnTo>
                    <a:cubicBezTo>
                      <a:pt x="5383" y="6308"/>
                      <a:pt x="6755" y="5739"/>
                      <a:pt x="8192" y="5691"/>
                    </a:cubicBezTo>
                    <a:cubicBezTo>
                      <a:pt x="11605" y="5691"/>
                      <a:pt x="13961" y="8622"/>
                      <a:pt x="13961" y="13086"/>
                    </a:cubicBezTo>
                    <a:cubicBezTo>
                      <a:pt x="13961" y="18130"/>
                      <a:pt x="10957" y="21027"/>
                      <a:pt x="7782" y="21027"/>
                    </a:cubicBezTo>
                    <a:cubicBezTo>
                      <a:pt x="6233" y="20986"/>
                      <a:pt x="4775" y="20277"/>
                      <a:pt x="3789" y="19084"/>
                    </a:cubicBezTo>
                    <a:close/>
                    <a:moveTo>
                      <a:pt x="9318" y="13155"/>
                    </a:moveTo>
                    <a:cubicBezTo>
                      <a:pt x="9318" y="10530"/>
                      <a:pt x="8499" y="9235"/>
                      <a:pt x="6793" y="9235"/>
                    </a:cubicBezTo>
                    <a:cubicBezTo>
                      <a:pt x="5803" y="9280"/>
                      <a:pt x="4881" y="9753"/>
                      <a:pt x="4267" y="10530"/>
                    </a:cubicBezTo>
                    <a:lnTo>
                      <a:pt x="4267" y="16528"/>
                    </a:lnTo>
                    <a:cubicBezTo>
                      <a:pt x="4891" y="17128"/>
                      <a:pt x="5721" y="17469"/>
                      <a:pt x="6588" y="17483"/>
                    </a:cubicBezTo>
                    <a:cubicBezTo>
                      <a:pt x="8090" y="17483"/>
                      <a:pt x="9318" y="16188"/>
                      <a:pt x="9318" y="13155"/>
                    </a:cubicBezTo>
                    <a:close/>
                    <a:moveTo>
                      <a:pt x="16521" y="6032"/>
                    </a:moveTo>
                    <a:lnTo>
                      <a:pt x="19934" y="6032"/>
                    </a:lnTo>
                    <a:lnTo>
                      <a:pt x="20241" y="8588"/>
                    </a:lnTo>
                    <a:lnTo>
                      <a:pt x="20241" y="8588"/>
                    </a:lnTo>
                    <a:cubicBezTo>
                      <a:pt x="20989" y="6932"/>
                      <a:pt x="22590" y="5817"/>
                      <a:pt x="24406" y="5691"/>
                    </a:cubicBezTo>
                    <a:cubicBezTo>
                      <a:pt x="24999" y="5667"/>
                      <a:pt x="25590" y="5759"/>
                      <a:pt x="26146" y="5964"/>
                    </a:cubicBezTo>
                    <a:lnTo>
                      <a:pt x="25430" y="9713"/>
                    </a:lnTo>
                    <a:cubicBezTo>
                      <a:pt x="24907" y="9559"/>
                      <a:pt x="24368" y="9477"/>
                      <a:pt x="23825" y="9474"/>
                    </a:cubicBezTo>
                    <a:cubicBezTo>
                      <a:pt x="22286" y="9614"/>
                      <a:pt x="20999" y="10704"/>
                      <a:pt x="20617" y="12200"/>
                    </a:cubicBezTo>
                    <a:lnTo>
                      <a:pt x="20617" y="20652"/>
                    </a:lnTo>
                    <a:lnTo>
                      <a:pt x="16282" y="20652"/>
                    </a:lnTo>
                    <a:close/>
                    <a:moveTo>
                      <a:pt x="26419" y="16597"/>
                    </a:moveTo>
                    <a:cubicBezTo>
                      <a:pt x="26419" y="13529"/>
                      <a:pt x="28877" y="11860"/>
                      <a:pt x="34680" y="11246"/>
                    </a:cubicBezTo>
                    <a:cubicBezTo>
                      <a:pt x="34728" y="10118"/>
                      <a:pt x="33850" y="9164"/>
                      <a:pt x="32721" y="9116"/>
                    </a:cubicBezTo>
                    <a:cubicBezTo>
                      <a:pt x="32601" y="9113"/>
                      <a:pt x="32478" y="9116"/>
                      <a:pt x="32359" y="9133"/>
                    </a:cubicBezTo>
                    <a:cubicBezTo>
                      <a:pt x="30969" y="9232"/>
                      <a:pt x="29628" y="9689"/>
                      <a:pt x="28467" y="10462"/>
                    </a:cubicBezTo>
                    <a:lnTo>
                      <a:pt x="26931" y="7600"/>
                    </a:lnTo>
                    <a:cubicBezTo>
                      <a:pt x="28799" y="6403"/>
                      <a:pt x="30959" y="5746"/>
                      <a:pt x="33178" y="5691"/>
                    </a:cubicBezTo>
                    <a:cubicBezTo>
                      <a:pt x="36933" y="5691"/>
                      <a:pt x="39015" y="7804"/>
                      <a:pt x="39015" y="12303"/>
                    </a:cubicBezTo>
                    <a:lnTo>
                      <a:pt x="39015" y="20652"/>
                    </a:lnTo>
                    <a:lnTo>
                      <a:pt x="35601" y="20652"/>
                    </a:lnTo>
                    <a:lnTo>
                      <a:pt x="35294" y="19152"/>
                    </a:lnTo>
                    <a:lnTo>
                      <a:pt x="35294" y="19152"/>
                    </a:lnTo>
                    <a:cubicBezTo>
                      <a:pt x="34154" y="20287"/>
                      <a:pt x="32635" y="20955"/>
                      <a:pt x="31027" y="21027"/>
                    </a:cubicBezTo>
                    <a:cubicBezTo>
                      <a:pt x="28700" y="21238"/>
                      <a:pt x="26641" y="19524"/>
                      <a:pt x="26430" y="17200"/>
                    </a:cubicBezTo>
                    <a:cubicBezTo>
                      <a:pt x="26413" y="16999"/>
                      <a:pt x="26409" y="16798"/>
                      <a:pt x="26419" y="16597"/>
                    </a:cubicBezTo>
                    <a:close/>
                    <a:moveTo>
                      <a:pt x="34680" y="16597"/>
                    </a:moveTo>
                    <a:lnTo>
                      <a:pt x="34680" y="14041"/>
                    </a:lnTo>
                    <a:cubicBezTo>
                      <a:pt x="31574" y="14450"/>
                      <a:pt x="30584" y="15336"/>
                      <a:pt x="30584" y="16426"/>
                    </a:cubicBezTo>
                    <a:cubicBezTo>
                      <a:pt x="30584" y="17517"/>
                      <a:pt x="31232" y="17823"/>
                      <a:pt x="32256" y="17823"/>
                    </a:cubicBezTo>
                    <a:cubicBezTo>
                      <a:pt x="33226" y="17725"/>
                      <a:pt x="34110" y="17217"/>
                      <a:pt x="34680" y="16426"/>
                    </a:cubicBezTo>
                    <a:close/>
                    <a:moveTo>
                      <a:pt x="42326" y="6202"/>
                    </a:moveTo>
                    <a:lnTo>
                      <a:pt x="45739" y="6202"/>
                    </a:lnTo>
                    <a:lnTo>
                      <a:pt x="46046" y="8043"/>
                    </a:lnTo>
                    <a:lnTo>
                      <a:pt x="46046" y="8043"/>
                    </a:lnTo>
                    <a:cubicBezTo>
                      <a:pt x="47268" y="6724"/>
                      <a:pt x="48961" y="5940"/>
                      <a:pt x="50757" y="5862"/>
                    </a:cubicBezTo>
                    <a:cubicBezTo>
                      <a:pt x="53931" y="5862"/>
                      <a:pt x="55297" y="8111"/>
                      <a:pt x="55297" y="11757"/>
                    </a:cubicBezTo>
                    <a:lnTo>
                      <a:pt x="55297" y="20822"/>
                    </a:lnTo>
                    <a:lnTo>
                      <a:pt x="50962" y="20822"/>
                    </a:lnTo>
                    <a:lnTo>
                      <a:pt x="50962" y="12303"/>
                    </a:lnTo>
                    <a:cubicBezTo>
                      <a:pt x="50962" y="10190"/>
                      <a:pt x="50381" y="9542"/>
                      <a:pt x="49118" y="9542"/>
                    </a:cubicBezTo>
                    <a:cubicBezTo>
                      <a:pt x="48057" y="9617"/>
                      <a:pt x="47077" y="10135"/>
                      <a:pt x="46422" y="10974"/>
                    </a:cubicBezTo>
                    <a:lnTo>
                      <a:pt x="46422" y="20822"/>
                    </a:lnTo>
                    <a:lnTo>
                      <a:pt x="42223" y="20822"/>
                    </a:lnTo>
                    <a:close/>
                    <a:moveTo>
                      <a:pt x="58130" y="13529"/>
                    </a:moveTo>
                    <a:cubicBezTo>
                      <a:pt x="58130" y="8724"/>
                      <a:pt x="61099" y="5862"/>
                      <a:pt x="64205" y="5862"/>
                    </a:cubicBezTo>
                    <a:cubicBezTo>
                      <a:pt x="65557" y="5838"/>
                      <a:pt x="66858" y="6380"/>
                      <a:pt x="67789" y="7361"/>
                    </a:cubicBezTo>
                    <a:lnTo>
                      <a:pt x="67619" y="5146"/>
                    </a:lnTo>
                    <a:lnTo>
                      <a:pt x="67619" y="170"/>
                    </a:lnTo>
                    <a:lnTo>
                      <a:pt x="71988" y="170"/>
                    </a:lnTo>
                    <a:lnTo>
                      <a:pt x="71988" y="20822"/>
                    </a:lnTo>
                    <a:lnTo>
                      <a:pt x="68575" y="20822"/>
                    </a:lnTo>
                    <a:lnTo>
                      <a:pt x="68267" y="19391"/>
                    </a:lnTo>
                    <a:lnTo>
                      <a:pt x="68267" y="19391"/>
                    </a:lnTo>
                    <a:cubicBezTo>
                      <a:pt x="67233" y="20465"/>
                      <a:pt x="65830" y="21109"/>
                      <a:pt x="64342" y="21197"/>
                    </a:cubicBezTo>
                    <a:cubicBezTo>
                      <a:pt x="60485" y="21027"/>
                      <a:pt x="58130" y="18130"/>
                      <a:pt x="58130" y="13359"/>
                    </a:cubicBezTo>
                    <a:close/>
                    <a:moveTo>
                      <a:pt x="67619" y="16324"/>
                    </a:moveTo>
                    <a:lnTo>
                      <a:pt x="67619" y="10326"/>
                    </a:lnTo>
                    <a:cubicBezTo>
                      <a:pt x="66963" y="9713"/>
                      <a:pt x="66093" y="9382"/>
                      <a:pt x="65195" y="9406"/>
                    </a:cubicBezTo>
                    <a:cubicBezTo>
                      <a:pt x="63796" y="9406"/>
                      <a:pt x="62567" y="10701"/>
                      <a:pt x="62567" y="13461"/>
                    </a:cubicBezTo>
                    <a:cubicBezTo>
                      <a:pt x="62567" y="16222"/>
                      <a:pt x="63557" y="17653"/>
                      <a:pt x="65229" y="17653"/>
                    </a:cubicBezTo>
                    <a:cubicBezTo>
                      <a:pt x="66236" y="17612"/>
                      <a:pt x="67148" y="17043"/>
                      <a:pt x="67619" y="16154"/>
                    </a:cubicBezTo>
                    <a:close/>
                    <a:moveTo>
                      <a:pt x="74172" y="19152"/>
                    </a:moveTo>
                    <a:lnTo>
                      <a:pt x="76118" y="16426"/>
                    </a:lnTo>
                    <a:cubicBezTo>
                      <a:pt x="77156" y="17264"/>
                      <a:pt x="78436" y="17755"/>
                      <a:pt x="79770" y="17823"/>
                    </a:cubicBezTo>
                    <a:cubicBezTo>
                      <a:pt x="81033" y="17823"/>
                      <a:pt x="81614" y="17312"/>
                      <a:pt x="81614" y="16562"/>
                    </a:cubicBezTo>
                    <a:cubicBezTo>
                      <a:pt x="81614" y="15813"/>
                      <a:pt x="80146" y="15165"/>
                      <a:pt x="78644" y="14552"/>
                    </a:cubicBezTo>
                    <a:cubicBezTo>
                      <a:pt x="77142" y="13938"/>
                      <a:pt x="74855" y="12677"/>
                      <a:pt x="74855" y="10258"/>
                    </a:cubicBezTo>
                    <a:cubicBezTo>
                      <a:pt x="74855" y="7838"/>
                      <a:pt x="77074" y="5691"/>
                      <a:pt x="80453" y="5691"/>
                    </a:cubicBezTo>
                    <a:cubicBezTo>
                      <a:pt x="82330" y="5712"/>
                      <a:pt x="84143" y="6359"/>
                      <a:pt x="85607" y="7531"/>
                    </a:cubicBezTo>
                    <a:lnTo>
                      <a:pt x="83662" y="10122"/>
                    </a:lnTo>
                    <a:cubicBezTo>
                      <a:pt x="82788" y="9409"/>
                      <a:pt x="81716" y="8980"/>
                      <a:pt x="80590" y="8895"/>
                    </a:cubicBezTo>
                    <a:cubicBezTo>
                      <a:pt x="79463" y="8895"/>
                      <a:pt x="78917" y="9338"/>
                      <a:pt x="78917" y="10053"/>
                    </a:cubicBezTo>
                    <a:cubicBezTo>
                      <a:pt x="78917" y="10769"/>
                      <a:pt x="80214" y="11348"/>
                      <a:pt x="81716" y="11894"/>
                    </a:cubicBezTo>
                    <a:cubicBezTo>
                      <a:pt x="83218" y="12439"/>
                      <a:pt x="85675" y="13632"/>
                      <a:pt x="85675" y="16290"/>
                    </a:cubicBezTo>
                    <a:cubicBezTo>
                      <a:pt x="85675" y="18948"/>
                      <a:pt x="83593" y="21027"/>
                      <a:pt x="79634" y="21027"/>
                    </a:cubicBezTo>
                    <a:cubicBezTo>
                      <a:pt x="77644" y="20931"/>
                      <a:pt x="75732" y="20216"/>
                      <a:pt x="74172" y="189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5724DF8-FB80-7E44-ABE6-CE599494D3B5}"/>
                </a:ext>
              </a:extLst>
            </p:cNvPr>
            <p:cNvGrpSpPr/>
            <p:nvPr/>
          </p:nvGrpSpPr>
          <p:grpSpPr>
            <a:xfrm>
              <a:off x="10539133" y="3324926"/>
              <a:ext cx="1256381" cy="758105"/>
              <a:chOff x="11190275" y="2834180"/>
              <a:chExt cx="829891" cy="500759"/>
            </a:xfrm>
          </p:grpSpPr>
          <p:sp>
            <p:nvSpPr>
              <p:cNvPr id="91" name="Graphic 204">
                <a:extLst>
                  <a:ext uri="{FF2B5EF4-FFF2-40B4-BE49-F238E27FC236}">
                    <a16:creationId xmlns:a16="http://schemas.microsoft.com/office/drawing/2014/main" id="{65274BAB-C105-E24D-BC18-13559BC809A7}"/>
                  </a:ext>
                </a:extLst>
              </p:cNvPr>
              <p:cNvSpPr/>
              <p:nvPr/>
            </p:nvSpPr>
            <p:spPr>
              <a:xfrm>
                <a:off x="11218879" y="2987740"/>
                <a:ext cx="210468" cy="23457"/>
              </a:xfrm>
              <a:custGeom>
                <a:avLst/>
                <a:gdLst>
                  <a:gd name="connsiteX0" fmla="*/ 5598 w 210468"/>
                  <a:gd name="connsiteY0" fmla="*/ 6441 h 23457"/>
                  <a:gd name="connsiteX1" fmla="*/ 0 w 210468"/>
                  <a:gd name="connsiteY1" fmla="*/ 6441 h 23457"/>
                  <a:gd name="connsiteX2" fmla="*/ 0 w 210468"/>
                  <a:gd name="connsiteY2" fmla="*/ 2590 h 23457"/>
                  <a:gd name="connsiteX3" fmla="*/ 15838 w 210468"/>
                  <a:gd name="connsiteY3" fmla="*/ 2590 h 23457"/>
                  <a:gd name="connsiteX4" fmla="*/ 15838 w 210468"/>
                  <a:gd name="connsiteY4" fmla="*/ 6441 h 23457"/>
                  <a:gd name="connsiteX5" fmla="*/ 10206 w 210468"/>
                  <a:gd name="connsiteY5" fmla="*/ 6441 h 23457"/>
                  <a:gd name="connsiteX6" fmla="*/ 10206 w 210468"/>
                  <a:gd name="connsiteY6" fmla="*/ 22936 h 23457"/>
                  <a:gd name="connsiteX7" fmla="*/ 5598 w 210468"/>
                  <a:gd name="connsiteY7" fmla="*/ 22936 h 23457"/>
                  <a:gd name="connsiteX8" fmla="*/ 18330 w 210468"/>
                  <a:gd name="connsiteY8" fmla="*/ 2761 h 23457"/>
                  <a:gd name="connsiteX9" fmla="*/ 20746 w 210468"/>
                  <a:gd name="connsiteY9" fmla="*/ 6 h 23457"/>
                  <a:gd name="connsiteX10" fmla="*/ 23508 w 210468"/>
                  <a:gd name="connsiteY10" fmla="*/ 2420 h 23457"/>
                  <a:gd name="connsiteX11" fmla="*/ 21088 w 210468"/>
                  <a:gd name="connsiteY11" fmla="*/ 5175 h 23457"/>
                  <a:gd name="connsiteX12" fmla="*/ 20924 w 210468"/>
                  <a:gd name="connsiteY12" fmla="*/ 5180 h 23457"/>
                  <a:gd name="connsiteX13" fmla="*/ 18340 w 210468"/>
                  <a:gd name="connsiteY13" fmla="*/ 3081 h 23457"/>
                  <a:gd name="connsiteX14" fmla="*/ 18330 w 210468"/>
                  <a:gd name="connsiteY14" fmla="*/ 2761 h 23457"/>
                  <a:gd name="connsiteX15" fmla="*/ 18603 w 210468"/>
                  <a:gd name="connsiteY15" fmla="*/ 7464 h 23457"/>
                  <a:gd name="connsiteX16" fmla="*/ 23211 w 210468"/>
                  <a:gd name="connsiteY16" fmla="*/ 7464 h 23457"/>
                  <a:gd name="connsiteX17" fmla="*/ 23211 w 210468"/>
                  <a:gd name="connsiteY17" fmla="*/ 22936 h 23457"/>
                  <a:gd name="connsiteX18" fmla="*/ 18603 w 210468"/>
                  <a:gd name="connsiteY18" fmla="*/ 22936 h 23457"/>
                  <a:gd name="connsiteX19" fmla="*/ 27239 w 210468"/>
                  <a:gd name="connsiteY19" fmla="*/ 7464 h 23457"/>
                  <a:gd name="connsiteX20" fmla="*/ 30993 w 210468"/>
                  <a:gd name="connsiteY20" fmla="*/ 7464 h 23457"/>
                  <a:gd name="connsiteX21" fmla="*/ 31301 w 210468"/>
                  <a:gd name="connsiteY21" fmla="*/ 9440 h 23457"/>
                  <a:gd name="connsiteX22" fmla="*/ 31301 w 210468"/>
                  <a:gd name="connsiteY22" fmla="*/ 9440 h 23457"/>
                  <a:gd name="connsiteX23" fmla="*/ 35977 w 210468"/>
                  <a:gd name="connsiteY23" fmla="*/ 7089 h 23457"/>
                  <a:gd name="connsiteX24" fmla="*/ 40278 w 210468"/>
                  <a:gd name="connsiteY24" fmla="*/ 9679 h 23457"/>
                  <a:gd name="connsiteX25" fmla="*/ 45125 w 210468"/>
                  <a:gd name="connsiteY25" fmla="*/ 7089 h 23457"/>
                  <a:gd name="connsiteX26" fmla="*/ 49972 w 210468"/>
                  <a:gd name="connsiteY26" fmla="*/ 13325 h 23457"/>
                  <a:gd name="connsiteX27" fmla="*/ 49972 w 210468"/>
                  <a:gd name="connsiteY27" fmla="*/ 22936 h 23457"/>
                  <a:gd name="connsiteX28" fmla="*/ 45398 w 210468"/>
                  <a:gd name="connsiteY28" fmla="*/ 22936 h 23457"/>
                  <a:gd name="connsiteX29" fmla="*/ 45398 w 210468"/>
                  <a:gd name="connsiteY29" fmla="*/ 13905 h 23457"/>
                  <a:gd name="connsiteX30" fmla="*/ 43486 w 210468"/>
                  <a:gd name="connsiteY30" fmla="*/ 10974 h 23457"/>
                  <a:gd name="connsiteX31" fmla="*/ 40824 w 210468"/>
                  <a:gd name="connsiteY31" fmla="*/ 12473 h 23457"/>
                  <a:gd name="connsiteX32" fmla="*/ 40824 w 210468"/>
                  <a:gd name="connsiteY32" fmla="*/ 22936 h 23457"/>
                  <a:gd name="connsiteX33" fmla="*/ 36557 w 210468"/>
                  <a:gd name="connsiteY33" fmla="*/ 22936 h 23457"/>
                  <a:gd name="connsiteX34" fmla="*/ 36557 w 210468"/>
                  <a:gd name="connsiteY34" fmla="*/ 13905 h 23457"/>
                  <a:gd name="connsiteX35" fmla="*/ 34646 w 210468"/>
                  <a:gd name="connsiteY35" fmla="*/ 10974 h 23457"/>
                  <a:gd name="connsiteX36" fmla="*/ 32017 w 210468"/>
                  <a:gd name="connsiteY36" fmla="*/ 12473 h 23457"/>
                  <a:gd name="connsiteX37" fmla="*/ 32017 w 210468"/>
                  <a:gd name="connsiteY37" fmla="*/ 22936 h 23457"/>
                  <a:gd name="connsiteX38" fmla="*/ 27409 w 210468"/>
                  <a:gd name="connsiteY38" fmla="*/ 22936 h 23457"/>
                  <a:gd name="connsiteX39" fmla="*/ 53112 w 210468"/>
                  <a:gd name="connsiteY39" fmla="*/ 15200 h 23457"/>
                  <a:gd name="connsiteX40" fmla="*/ 60120 w 210468"/>
                  <a:gd name="connsiteY40" fmla="*/ 7105 h 23457"/>
                  <a:gd name="connsiteX41" fmla="*/ 60451 w 210468"/>
                  <a:gd name="connsiteY41" fmla="*/ 7089 h 23457"/>
                  <a:gd name="connsiteX42" fmla="*/ 67131 w 210468"/>
                  <a:gd name="connsiteY42" fmla="*/ 13502 h 23457"/>
                  <a:gd name="connsiteX43" fmla="*/ 67073 w 210468"/>
                  <a:gd name="connsiteY43" fmla="*/ 14518 h 23457"/>
                  <a:gd name="connsiteX44" fmla="*/ 66868 w 210468"/>
                  <a:gd name="connsiteY44" fmla="*/ 16529 h 23457"/>
                  <a:gd name="connsiteX45" fmla="*/ 57583 w 210468"/>
                  <a:gd name="connsiteY45" fmla="*/ 16529 h 23457"/>
                  <a:gd name="connsiteX46" fmla="*/ 61611 w 210468"/>
                  <a:gd name="connsiteY46" fmla="*/ 19937 h 23457"/>
                  <a:gd name="connsiteX47" fmla="*/ 65025 w 210468"/>
                  <a:gd name="connsiteY47" fmla="*/ 18914 h 23457"/>
                  <a:gd name="connsiteX48" fmla="*/ 66561 w 210468"/>
                  <a:gd name="connsiteY48" fmla="*/ 21709 h 23457"/>
                  <a:gd name="connsiteX49" fmla="*/ 61065 w 210468"/>
                  <a:gd name="connsiteY49" fmla="*/ 23447 h 23457"/>
                  <a:gd name="connsiteX50" fmla="*/ 53091 w 210468"/>
                  <a:gd name="connsiteY50" fmla="*/ 16299 h 23457"/>
                  <a:gd name="connsiteX51" fmla="*/ 53112 w 210468"/>
                  <a:gd name="connsiteY51" fmla="*/ 15200 h 23457"/>
                  <a:gd name="connsiteX52" fmla="*/ 63113 w 210468"/>
                  <a:gd name="connsiteY52" fmla="*/ 13496 h 23457"/>
                  <a:gd name="connsiteX53" fmla="*/ 60519 w 210468"/>
                  <a:gd name="connsiteY53" fmla="*/ 10565 h 23457"/>
                  <a:gd name="connsiteX54" fmla="*/ 57515 w 210468"/>
                  <a:gd name="connsiteY54" fmla="*/ 13496 h 23457"/>
                  <a:gd name="connsiteX55" fmla="*/ 75231 w 210468"/>
                  <a:gd name="connsiteY55" fmla="*/ 18642 h 23457"/>
                  <a:gd name="connsiteX56" fmla="*/ 83969 w 210468"/>
                  <a:gd name="connsiteY56" fmla="*/ 12950 h 23457"/>
                  <a:gd name="connsiteX57" fmla="*/ 81835 w 210468"/>
                  <a:gd name="connsiteY57" fmla="*/ 10718 h 23457"/>
                  <a:gd name="connsiteX58" fmla="*/ 81511 w 210468"/>
                  <a:gd name="connsiteY58" fmla="*/ 10735 h 23457"/>
                  <a:gd name="connsiteX59" fmla="*/ 77415 w 210468"/>
                  <a:gd name="connsiteY59" fmla="*/ 12132 h 23457"/>
                  <a:gd name="connsiteX60" fmla="*/ 75777 w 210468"/>
                  <a:gd name="connsiteY60" fmla="*/ 9099 h 23457"/>
                  <a:gd name="connsiteX61" fmla="*/ 82399 w 210468"/>
                  <a:gd name="connsiteY61" fmla="*/ 7089 h 23457"/>
                  <a:gd name="connsiteX62" fmla="*/ 88543 w 210468"/>
                  <a:gd name="connsiteY62" fmla="*/ 13905 h 23457"/>
                  <a:gd name="connsiteX63" fmla="*/ 88543 w 210468"/>
                  <a:gd name="connsiteY63" fmla="*/ 22765 h 23457"/>
                  <a:gd name="connsiteX64" fmla="*/ 84822 w 210468"/>
                  <a:gd name="connsiteY64" fmla="*/ 22765 h 23457"/>
                  <a:gd name="connsiteX65" fmla="*/ 84481 w 210468"/>
                  <a:gd name="connsiteY65" fmla="*/ 21163 h 23457"/>
                  <a:gd name="connsiteX66" fmla="*/ 84481 w 210468"/>
                  <a:gd name="connsiteY66" fmla="*/ 21163 h 23457"/>
                  <a:gd name="connsiteX67" fmla="*/ 79941 w 210468"/>
                  <a:gd name="connsiteY67" fmla="*/ 23140 h 23457"/>
                  <a:gd name="connsiteX68" fmla="*/ 75237 w 210468"/>
                  <a:gd name="connsiteY68" fmla="*/ 18921 h 23457"/>
                  <a:gd name="connsiteX69" fmla="*/ 75231 w 210468"/>
                  <a:gd name="connsiteY69" fmla="*/ 18642 h 23457"/>
                  <a:gd name="connsiteX70" fmla="*/ 83969 w 210468"/>
                  <a:gd name="connsiteY70" fmla="*/ 18437 h 23457"/>
                  <a:gd name="connsiteX71" fmla="*/ 83969 w 210468"/>
                  <a:gd name="connsiteY71" fmla="*/ 15711 h 23457"/>
                  <a:gd name="connsiteX72" fmla="*/ 79634 w 210468"/>
                  <a:gd name="connsiteY72" fmla="*/ 18267 h 23457"/>
                  <a:gd name="connsiteX73" fmla="*/ 81409 w 210468"/>
                  <a:gd name="connsiteY73" fmla="*/ 19766 h 23457"/>
                  <a:gd name="connsiteX74" fmla="*/ 83969 w 210468"/>
                  <a:gd name="connsiteY74" fmla="*/ 18437 h 23457"/>
                  <a:gd name="connsiteX75" fmla="*/ 92400 w 210468"/>
                  <a:gd name="connsiteY75" fmla="*/ 7464 h 23457"/>
                  <a:gd name="connsiteX76" fmla="*/ 96154 w 210468"/>
                  <a:gd name="connsiteY76" fmla="*/ 7464 h 23457"/>
                  <a:gd name="connsiteX77" fmla="*/ 96496 w 210468"/>
                  <a:gd name="connsiteY77" fmla="*/ 9406 h 23457"/>
                  <a:gd name="connsiteX78" fmla="*/ 96496 w 210468"/>
                  <a:gd name="connsiteY78" fmla="*/ 9406 h 23457"/>
                  <a:gd name="connsiteX79" fmla="*/ 101479 w 210468"/>
                  <a:gd name="connsiteY79" fmla="*/ 7089 h 23457"/>
                  <a:gd name="connsiteX80" fmla="*/ 106292 w 210468"/>
                  <a:gd name="connsiteY80" fmla="*/ 13325 h 23457"/>
                  <a:gd name="connsiteX81" fmla="*/ 106292 w 210468"/>
                  <a:gd name="connsiteY81" fmla="*/ 22936 h 23457"/>
                  <a:gd name="connsiteX82" fmla="*/ 101684 w 210468"/>
                  <a:gd name="connsiteY82" fmla="*/ 22936 h 23457"/>
                  <a:gd name="connsiteX83" fmla="*/ 101684 w 210468"/>
                  <a:gd name="connsiteY83" fmla="*/ 13905 h 23457"/>
                  <a:gd name="connsiteX84" fmla="*/ 99773 w 210468"/>
                  <a:gd name="connsiteY84" fmla="*/ 10974 h 23457"/>
                  <a:gd name="connsiteX85" fmla="*/ 96905 w 210468"/>
                  <a:gd name="connsiteY85" fmla="*/ 12473 h 23457"/>
                  <a:gd name="connsiteX86" fmla="*/ 96905 w 210468"/>
                  <a:gd name="connsiteY86" fmla="*/ 22936 h 23457"/>
                  <a:gd name="connsiteX87" fmla="*/ 92297 w 210468"/>
                  <a:gd name="connsiteY87" fmla="*/ 22936 h 23457"/>
                  <a:gd name="connsiteX88" fmla="*/ 109467 w 210468"/>
                  <a:gd name="connsiteY88" fmla="*/ 15200 h 23457"/>
                  <a:gd name="connsiteX89" fmla="*/ 115720 w 210468"/>
                  <a:gd name="connsiteY89" fmla="*/ 7112 h 23457"/>
                  <a:gd name="connsiteX90" fmla="*/ 115918 w 210468"/>
                  <a:gd name="connsiteY90" fmla="*/ 7089 h 23457"/>
                  <a:gd name="connsiteX91" fmla="*/ 119707 w 210468"/>
                  <a:gd name="connsiteY91" fmla="*/ 8690 h 23457"/>
                  <a:gd name="connsiteX92" fmla="*/ 119536 w 210468"/>
                  <a:gd name="connsiteY92" fmla="*/ 6339 h 23457"/>
                  <a:gd name="connsiteX93" fmla="*/ 119536 w 210468"/>
                  <a:gd name="connsiteY93" fmla="*/ 1057 h 23457"/>
                  <a:gd name="connsiteX94" fmla="*/ 124144 w 210468"/>
                  <a:gd name="connsiteY94" fmla="*/ 1057 h 23457"/>
                  <a:gd name="connsiteX95" fmla="*/ 124144 w 210468"/>
                  <a:gd name="connsiteY95" fmla="*/ 22936 h 23457"/>
                  <a:gd name="connsiteX96" fmla="*/ 120389 w 210468"/>
                  <a:gd name="connsiteY96" fmla="*/ 22936 h 23457"/>
                  <a:gd name="connsiteX97" fmla="*/ 120048 w 210468"/>
                  <a:gd name="connsiteY97" fmla="*/ 21402 h 23457"/>
                  <a:gd name="connsiteX98" fmla="*/ 120048 w 210468"/>
                  <a:gd name="connsiteY98" fmla="*/ 21402 h 23457"/>
                  <a:gd name="connsiteX99" fmla="*/ 115918 w 210468"/>
                  <a:gd name="connsiteY99" fmla="*/ 23310 h 23457"/>
                  <a:gd name="connsiteX100" fmla="*/ 109467 w 210468"/>
                  <a:gd name="connsiteY100" fmla="*/ 15200 h 23457"/>
                  <a:gd name="connsiteX101" fmla="*/ 119536 w 210468"/>
                  <a:gd name="connsiteY101" fmla="*/ 18164 h 23457"/>
                  <a:gd name="connsiteX102" fmla="*/ 119536 w 210468"/>
                  <a:gd name="connsiteY102" fmla="*/ 11792 h 23457"/>
                  <a:gd name="connsiteX103" fmla="*/ 116976 w 210468"/>
                  <a:gd name="connsiteY103" fmla="*/ 10837 h 23457"/>
                  <a:gd name="connsiteX104" fmla="*/ 114177 w 210468"/>
                  <a:gd name="connsiteY104" fmla="*/ 15131 h 23457"/>
                  <a:gd name="connsiteX105" fmla="*/ 117010 w 210468"/>
                  <a:gd name="connsiteY105" fmla="*/ 19562 h 23457"/>
                  <a:gd name="connsiteX106" fmla="*/ 119536 w 210468"/>
                  <a:gd name="connsiteY106" fmla="*/ 18164 h 23457"/>
                  <a:gd name="connsiteX107" fmla="*/ 134316 w 210468"/>
                  <a:gd name="connsiteY107" fmla="*/ 2590 h 23457"/>
                  <a:gd name="connsiteX108" fmla="*/ 147082 w 210468"/>
                  <a:gd name="connsiteY108" fmla="*/ 2590 h 23457"/>
                  <a:gd name="connsiteX109" fmla="*/ 147082 w 210468"/>
                  <a:gd name="connsiteY109" fmla="*/ 6441 h 23457"/>
                  <a:gd name="connsiteX110" fmla="*/ 138958 w 210468"/>
                  <a:gd name="connsiteY110" fmla="*/ 6441 h 23457"/>
                  <a:gd name="connsiteX111" fmla="*/ 138958 w 210468"/>
                  <a:gd name="connsiteY111" fmla="*/ 10531 h 23457"/>
                  <a:gd name="connsiteX112" fmla="*/ 145785 w 210468"/>
                  <a:gd name="connsiteY112" fmla="*/ 10531 h 23457"/>
                  <a:gd name="connsiteX113" fmla="*/ 145785 w 210468"/>
                  <a:gd name="connsiteY113" fmla="*/ 14382 h 23457"/>
                  <a:gd name="connsiteX114" fmla="*/ 138958 w 210468"/>
                  <a:gd name="connsiteY114" fmla="*/ 14382 h 23457"/>
                  <a:gd name="connsiteX115" fmla="*/ 138958 w 210468"/>
                  <a:gd name="connsiteY115" fmla="*/ 19085 h 23457"/>
                  <a:gd name="connsiteX116" fmla="*/ 147423 w 210468"/>
                  <a:gd name="connsiteY116" fmla="*/ 19085 h 23457"/>
                  <a:gd name="connsiteX117" fmla="*/ 147423 w 210468"/>
                  <a:gd name="connsiteY117" fmla="*/ 22936 h 23457"/>
                  <a:gd name="connsiteX118" fmla="*/ 134350 w 210468"/>
                  <a:gd name="connsiteY118" fmla="*/ 22936 h 23457"/>
                  <a:gd name="connsiteX119" fmla="*/ 149779 w 210468"/>
                  <a:gd name="connsiteY119" fmla="*/ 7634 h 23457"/>
                  <a:gd name="connsiteX120" fmla="*/ 151861 w 210468"/>
                  <a:gd name="connsiteY120" fmla="*/ 7634 h 23457"/>
                  <a:gd name="connsiteX121" fmla="*/ 151861 w 210468"/>
                  <a:gd name="connsiteY121" fmla="*/ 6850 h 23457"/>
                  <a:gd name="connsiteX122" fmla="*/ 156575 w 210468"/>
                  <a:gd name="connsiteY122" fmla="*/ 1111 h 23457"/>
                  <a:gd name="connsiteX123" fmla="*/ 157732 w 210468"/>
                  <a:gd name="connsiteY123" fmla="*/ 1125 h 23457"/>
                  <a:gd name="connsiteX124" fmla="*/ 160940 w 210468"/>
                  <a:gd name="connsiteY124" fmla="*/ 1670 h 23457"/>
                  <a:gd name="connsiteX125" fmla="*/ 160087 w 210468"/>
                  <a:gd name="connsiteY125" fmla="*/ 5078 h 23457"/>
                  <a:gd name="connsiteX126" fmla="*/ 158278 w 210468"/>
                  <a:gd name="connsiteY126" fmla="*/ 4737 h 23457"/>
                  <a:gd name="connsiteX127" fmla="*/ 156435 w 210468"/>
                  <a:gd name="connsiteY127" fmla="*/ 6850 h 23457"/>
                  <a:gd name="connsiteX128" fmla="*/ 156435 w 210468"/>
                  <a:gd name="connsiteY128" fmla="*/ 7600 h 23457"/>
                  <a:gd name="connsiteX129" fmla="*/ 161725 w 210468"/>
                  <a:gd name="connsiteY129" fmla="*/ 7600 h 23457"/>
                  <a:gd name="connsiteX130" fmla="*/ 161725 w 210468"/>
                  <a:gd name="connsiteY130" fmla="*/ 6782 h 23457"/>
                  <a:gd name="connsiteX131" fmla="*/ 166268 w 210468"/>
                  <a:gd name="connsiteY131" fmla="*/ 845 h 23457"/>
                  <a:gd name="connsiteX132" fmla="*/ 167426 w 210468"/>
                  <a:gd name="connsiteY132" fmla="*/ 818 h 23457"/>
                  <a:gd name="connsiteX133" fmla="*/ 170532 w 210468"/>
                  <a:gd name="connsiteY133" fmla="*/ 1363 h 23457"/>
                  <a:gd name="connsiteX134" fmla="*/ 169678 w 210468"/>
                  <a:gd name="connsiteY134" fmla="*/ 4771 h 23457"/>
                  <a:gd name="connsiteX135" fmla="*/ 168074 w 210468"/>
                  <a:gd name="connsiteY135" fmla="*/ 4431 h 23457"/>
                  <a:gd name="connsiteX136" fmla="*/ 166299 w 210468"/>
                  <a:gd name="connsiteY136" fmla="*/ 6646 h 23457"/>
                  <a:gd name="connsiteX137" fmla="*/ 166299 w 210468"/>
                  <a:gd name="connsiteY137" fmla="*/ 7600 h 23457"/>
                  <a:gd name="connsiteX138" fmla="*/ 169098 w 210468"/>
                  <a:gd name="connsiteY138" fmla="*/ 7600 h 23457"/>
                  <a:gd name="connsiteX139" fmla="*/ 169098 w 210468"/>
                  <a:gd name="connsiteY139" fmla="*/ 11008 h 23457"/>
                  <a:gd name="connsiteX140" fmla="*/ 166265 w 210468"/>
                  <a:gd name="connsiteY140" fmla="*/ 11008 h 23457"/>
                  <a:gd name="connsiteX141" fmla="*/ 166265 w 210468"/>
                  <a:gd name="connsiteY141" fmla="*/ 22901 h 23457"/>
                  <a:gd name="connsiteX142" fmla="*/ 161691 w 210468"/>
                  <a:gd name="connsiteY142" fmla="*/ 22901 h 23457"/>
                  <a:gd name="connsiteX143" fmla="*/ 161691 w 210468"/>
                  <a:gd name="connsiteY143" fmla="*/ 11042 h 23457"/>
                  <a:gd name="connsiteX144" fmla="*/ 156400 w 210468"/>
                  <a:gd name="connsiteY144" fmla="*/ 11042 h 23457"/>
                  <a:gd name="connsiteX145" fmla="*/ 156400 w 210468"/>
                  <a:gd name="connsiteY145" fmla="*/ 22936 h 23457"/>
                  <a:gd name="connsiteX146" fmla="*/ 151826 w 210468"/>
                  <a:gd name="connsiteY146" fmla="*/ 22936 h 23457"/>
                  <a:gd name="connsiteX147" fmla="*/ 151826 w 210468"/>
                  <a:gd name="connsiteY147" fmla="*/ 11042 h 23457"/>
                  <a:gd name="connsiteX148" fmla="*/ 149744 w 210468"/>
                  <a:gd name="connsiteY148" fmla="*/ 11042 h 23457"/>
                  <a:gd name="connsiteX149" fmla="*/ 170259 w 210468"/>
                  <a:gd name="connsiteY149" fmla="*/ 15200 h 23457"/>
                  <a:gd name="connsiteX150" fmla="*/ 178362 w 210468"/>
                  <a:gd name="connsiteY150" fmla="*/ 8199 h 23457"/>
                  <a:gd name="connsiteX151" fmla="*/ 185373 w 210468"/>
                  <a:gd name="connsiteY151" fmla="*/ 16290 h 23457"/>
                  <a:gd name="connsiteX152" fmla="*/ 177802 w 210468"/>
                  <a:gd name="connsiteY152" fmla="*/ 23310 h 23457"/>
                  <a:gd name="connsiteX153" fmla="*/ 170344 w 210468"/>
                  <a:gd name="connsiteY153" fmla="*/ 15629 h 23457"/>
                  <a:gd name="connsiteX154" fmla="*/ 170361 w 210468"/>
                  <a:gd name="connsiteY154" fmla="*/ 15200 h 23457"/>
                  <a:gd name="connsiteX155" fmla="*/ 180669 w 210468"/>
                  <a:gd name="connsiteY155" fmla="*/ 15200 h 23457"/>
                  <a:gd name="connsiteX156" fmla="*/ 177802 w 210468"/>
                  <a:gd name="connsiteY156" fmla="*/ 10769 h 23457"/>
                  <a:gd name="connsiteX157" fmla="*/ 174969 w 210468"/>
                  <a:gd name="connsiteY157" fmla="*/ 15200 h 23457"/>
                  <a:gd name="connsiteX158" fmla="*/ 177802 w 210468"/>
                  <a:gd name="connsiteY158" fmla="*/ 19596 h 23457"/>
                  <a:gd name="connsiteX159" fmla="*/ 180772 w 210468"/>
                  <a:gd name="connsiteY159" fmla="*/ 15200 h 23457"/>
                  <a:gd name="connsiteX160" fmla="*/ 188486 w 210468"/>
                  <a:gd name="connsiteY160" fmla="*/ 7464 h 23457"/>
                  <a:gd name="connsiteX161" fmla="*/ 192241 w 210468"/>
                  <a:gd name="connsiteY161" fmla="*/ 7464 h 23457"/>
                  <a:gd name="connsiteX162" fmla="*/ 192582 w 210468"/>
                  <a:gd name="connsiteY162" fmla="*/ 10156 h 23457"/>
                  <a:gd name="connsiteX163" fmla="*/ 192582 w 210468"/>
                  <a:gd name="connsiteY163" fmla="*/ 10156 h 23457"/>
                  <a:gd name="connsiteX164" fmla="*/ 196985 w 210468"/>
                  <a:gd name="connsiteY164" fmla="*/ 7089 h 23457"/>
                  <a:gd name="connsiteX165" fmla="*/ 198863 w 210468"/>
                  <a:gd name="connsiteY165" fmla="*/ 7395 h 23457"/>
                  <a:gd name="connsiteX166" fmla="*/ 198078 w 210468"/>
                  <a:gd name="connsiteY166" fmla="*/ 11349 h 23457"/>
                  <a:gd name="connsiteX167" fmla="*/ 196405 w 210468"/>
                  <a:gd name="connsiteY167" fmla="*/ 11110 h 23457"/>
                  <a:gd name="connsiteX168" fmla="*/ 192992 w 210468"/>
                  <a:gd name="connsiteY168" fmla="*/ 13973 h 23457"/>
                  <a:gd name="connsiteX169" fmla="*/ 192992 w 210468"/>
                  <a:gd name="connsiteY169" fmla="*/ 22936 h 23457"/>
                  <a:gd name="connsiteX170" fmla="*/ 188384 w 210468"/>
                  <a:gd name="connsiteY170" fmla="*/ 22936 h 23457"/>
                  <a:gd name="connsiteX171" fmla="*/ 201559 w 210468"/>
                  <a:gd name="connsiteY171" fmla="*/ 17312 h 23457"/>
                  <a:gd name="connsiteX172" fmla="*/ 201559 w 210468"/>
                  <a:gd name="connsiteY172" fmla="*/ 11042 h 23457"/>
                  <a:gd name="connsiteX173" fmla="*/ 199443 w 210468"/>
                  <a:gd name="connsiteY173" fmla="*/ 11042 h 23457"/>
                  <a:gd name="connsiteX174" fmla="*/ 199443 w 210468"/>
                  <a:gd name="connsiteY174" fmla="*/ 7634 h 23457"/>
                  <a:gd name="connsiteX175" fmla="*/ 201798 w 210468"/>
                  <a:gd name="connsiteY175" fmla="*/ 7634 h 23457"/>
                  <a:gd name="connsiteX176" fmla="*/ 202447 w 210468"/>
                  <a:gd name="connsiteY176" fmla="*/ 3442 h 23457"/>
                  <a:gd name="connsiteX177" fmla="*/ 206270 w 210468"/>
                  <a:gd name="connsiteY177" fmla="*/ 3442 h 23457"/>
                  <a:gd name="connsiteX178" fmla="*/ 206270 w 210468"/>
                  <a:gd name="connsiteY178" fmla="*/ 7566 h 23457"/>
                  <a:gd name="connsiteX179" fmla="*/ 209956 w 210468"/>
                  <a:gd name="connsiteY179" fmla="*/ 7566 h 23457"/>
                  <a:gd name="connsiteX180" fmla="*/ 209956 w 210468"/>
                  <a:gd name="connsiteY180" fmla="*/ 10974 h 23457"/>
                  <a:gd name="connsiteX181" fmla="*/ 206270 w 210468"/>
                  <a:gd name="connsiteY181" fmla="*/ 10974 h 23457"/>
                  <a:gd name="connsiteX182" fmla="*/ 206270 w 210468"/>
                  <a:gd name="connsiteY182" fmla="*/ 17176 h 23457"/>
                  <a:gd name="connsiteX183" fmla="*/ 208249 w 210468"/>
                  <a:gd name="connsiteY183" fmla="*/ 19630 h 23457"/>
                  <a:gd name="connsiteX184" fmla="*/ 209751 w 210468"/>
                  <a:gd name="connsiteY184" fmla="*/ 19357 h 23457"/>
                  <a:gd name="connsiteX185" fmla="*/ 210468 w 210468"/>
                  <a:gd name="connsiteY185" fmla="*/ 22765 h 23457"/>
                  <a:gd name="connsiteX186" fmla="*/ 207055 w 210468"/>
                  <a:gd name="connsiteY186" fmla="*/ 23344 h 23457"/>
                  <a:gd name="connsiteX187" fmla="*/ 201662 w 210468"/>
                  <a:gd name="connsiteY187" fmla="*/ 17312 h 2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210468" h="23457">
                    <a:moveTo>
                      <a:pt x="5598" y="6441"/>
                    </a:moveTo>
                    <a:lnTo>
                      <a:pt x="0" y="6441"/>
                    </a:lnTo>
                    <a:lnTo>
                      <a:pt x="0" y="2590"/>
                    </a:lnTo>
                    <a:lnTo>
                      <a:pt x="15838" y="2590"/>
                    </a:lnTo>
                    <a:lnTo>
                      <a:pt x="15838" y="6441"/>
                    </a:lnTo>
                    <a:lnTo>
                      <a:pt x="10206" y="6441"/>
                    </a:lnTo>
                    <a:lnTo>
                      <a:pt x="10206" y="22936"/>
                    </a:lnTo>
                    <a:lnTo>
                      <a:pt x="5598" y="22936"/>
                    </a:lnTo>
                    <a:close/>
                    <a:moveTo>
                      <a:pt x="18330" y="2761"/>
                    </a:moveTo>
                    <a:cubicBezTo>
                      <a:pt x="18234" y="1333"/>
                      <a:pt x="19320" y="100"/>
                      <a:pt x="20746" y="6"/>
                    </a:cubicBezTo>
                    <a:cubicBezTo>
                      <a:pt x="22177" y="-88"/>
                      <a:pt x="23412" y="993"/>
                      <a:pt x="23508" y="2420"/>
                    </a:cubicBezTo>
                    <a:cubicBezTo>
                      <a:pt x="23600" y="3847"/>
                      <a:pt x="22518" y="5080"/>
                      <a:pt x="21088" y="5175"/>
                    </a:cubicBezTo>
                    <a:cubicBezTo>
                      <a:pt x="21033" y="5178"/>
                      <a:pt x="20979" y="5180"/>
                      <a:pt x="20924" y="5180"/>
                    </a:cubicBezTo>
                    <a:cubicBezTo>
                      <a:pt x="19630" y="5313"/>
                      <a:pt x="18473" y="4373"/>
                      <a:pt x="18340" y="3081"/>
                    </a:cubicBezTo>
                    <a:cubicBezTo>
                      <a:pt x="18330" y="2975"/>
                      <a:pt x="18326" y="2868"/>
                      <a:pt x="18330" y="2761"/>
                    </a:cubicBezTo>
                    <a:close/>
                    <a:moveTo>
                      <a:pt x="18603" y="7464"/>
                    </a:moveTo>
                    <a:lnTo>
                      <a:pt x="23211" y="7464"/>
                    </a:lnTo>
                    <a:lnTo>
                      <a:pt x="23211" y="22936"/>
                    </a:lnTo>
                    <a:lnTo>
                      <a:pt x="18603" y="22936"/>
                    </a:lnTo>
                    <a:close/>
                    <a:moveTo>
                      <a:pt x="27239" y="7464"/>
                    </a:moveTo>
                    <a:lnTo>
                      <a:pt x="30993" y="7464"/>
                    </a:lnTo>
                    <a:lnTo>
                      <a:pt x="31301" y="9440"/>
                    </a:lnTo>
                    <a:lnTo>
                      <a:pt x="31301" y="9440"/>
                    </a:lnTo>
                    <a:cubicBezTo>
                      <a:pt x="32451" y="8025"/>
                      <a:pt x="34154" y="7169"/>
                      <a:pt x="35977" y="7089"/>
                    </a:cubicBezTo>
                    <a:cubicBezTo>
                      <a:pt x="37820" y="6940"/>
                      <a:pt x="39551" y="7983"/>
                      <a:pt x="40278" y="9679"/>
                    </a:cubicBezTo>
                    <a:cubicBezTo>
                      <a:pt x="41459" y="8176"/>
                      <a:pt x="43217" y="7236"/>
                      <a:pt x="45125" y="7089"/>
                    </a:cubicBezTo>
                    <a:cubicBezTo>
                      <a:pt x="48538" y="7089"/>
                      <a:pt x="49972" y="9440"/>
                      <a:pt x="49972" y="13325"/>
                    </a:cubicBezTo>
                    <a:lnTo>
                      <a:pt x="49972" y="22936"/>
                    </a:lnTo>
                    <a:lnTo>
                      <a:pt x="45398" y="22936"/>
                    </a:lnTo>
                    <a:lnTo>
                      <a:pt x="45398" y="13905"/>
                    </a:lnTo>
                    <a:cubicBezTo>
                      <a:pt x="45398" y="11689"/>
                      <a:pt x="44783" y="10974"/>
                      <a:pt x="43486" y="10974"/>
                    </a:cubicBezTo>
                    <a:cubicBezTo>
                      <a:pt x="42435" y="11101"/>
                      <a:pt x="41476" y="11641"/>
                      <a:pt x="40824" y="12473"/>
                    </a:cubicBezTo>
                    <a:lnTo>
                      <a:pt x="40824" y="22936"/>
                    </a:lnTo>
                    <a:lnTo>
                      <a:pt x="36557" y="22936"/>
                    </a:lnTo>
                    <a:lnTo>
                      <a:pt x="36557" y="13905"/>
                    </a:lnTo>
                    <a:cubicBezTo>
                      <a:pt x="36557" y="11689"/>
                      <a:pt x="35943" y="10974"/>
                      <a:pt x="34646" y="10974"/>
                    </a:cubicBezTo>
                    <a:cubicBezTo>
                      <a:pt x="33601" y="11095"/>
                      <a:pt x="32652" y="11637"/>
                      <a:pt x="32017" y="12473"/>
                    </a:cubicBezTo>
                    <a:lnTo>
                      <a:pt x="32017" y="22936"/>
                    </a:lnTo>
                    <a:lnTo>
                      <a:pt x="27409" y="22936"/>
                    </a:lnTo>
                    <a:close/>
                    <a:moveTo>
                      <a:pt x="53112" y="15200"/>
                    </a:moveTo>
                    <a:cubicBezTo>
                      <a:pt x="52808" y="11032"/>
                      <a:pt x="55945" y="7408"/>
                      <a:pt x="60120" y="7105"/>
                    </a:cubicBezTo>
                    <a:cubicBezTo>
                      <a:pt x="60229" y="7098"/>
                      <a:pt x="60341" y="7092"/>
                      <a:pt x="60451" y="7089"/>
                    </a:cubicBezTo>
                    <a:cubicBezTo>
                      <a:pt x="64069" y="7018"/>
                      <a:pt x="67062" y="9889"/>
                      <a:pt x="67131" y="13502"/>
                    </a:cubicBezTo>
                    <a:cubicBezTo>
                      <a:pt x="67138" y="13842"/>
                      <a:pt x="67120" y="14181"/>
                      <a:pt x="67073" y="14518"/>
                    </a:cubicBezTo>
                    <a:cubicBezTo>
                      <a:pt x="67079" y="15194"/>
                      <a:pt x="67011" y="15868"/>
                      <a:pt x="66868" y="16529"/>
                    </a:cubicBezTo>
                    <a:lnTo>
                      <a:pt x="57583" y="16529"/>
                    </a:lnTo>
                    <a:cubicBezTo>
                      <a:pt x="57764" y="18574"/>
                      <a:pt x="59560" y="20094"/>
                      <a:pt x="61611" y="19937"/>
                    </a:cubicBezTo>
                    <a:cubicBezTo>
                      <a:pt x="62823" y="19932"/>
                      <a:pt x="64011" y="19577"/>
                      <a:pt x="65025" y="18914"/>
                    </a:cubicBezTo>
                    <a:lnTo>
                      <a:pt x="66561" y="21709"/>
                    </a:lnTo>
                    <a:cubicBezTo>
                      <a:pt x="64932" y="22802"/>
                      <a:pt x="63024" y="23405"/>
                      <a:pt x="61065" y="23447"/>
                    </a:cubicBezTo>
                    <a:cubicBezTo>
                      <a:pt x="56887" y="23671"/>
                      <a:pt x="53317" y="20471"/>
                      <a:pt x="53091" y="16299"/>
                    </a:cubicBezTo>
                    <a:cubicBezTo>
                      <a:pt x="53071" y="15932"/>
                      <a:pt x="53078" y="15565"/>
                      <a:pt x="53112" y="15200"/>
                    </a:cubicBezTo>
                    <a:close/>
                    <a:moveTo>
                      <a:pt x="63113" y="13496"/>
                    </a:moveTo>
                    <a:cubicBezTo>
                      <a:pt x="63113" y="11792"/>
                      <a:pt x="62362" y="10565"/>
                      <a:pt x="60519" y="10565"/>
                    </a:cubicBezTo>
                    <a:cubicBezTo>
                      <a:pt x="58901" y="10599"/>
                      <a:pt x="57587" y="11881"/>
                      <a:pt x="57515" y="13496"/>
                    </a:cubicBezTo>
                    <a:close/>
                    <a:moveTo>
                      <a:pt x="75231" y="18642"/>
                    </a:moveTo>
                    <a:cubicBezTo>
                      <a:pt x="75231" y="15234"/>
                      <a:pt x="77825" y="13598"/>
                      <a:pt x="83969" y="12950"/>
                    </a:cubicBezTo>
                    <a:cubicBezTo>
                      <a:pt x="83996" y="11746"/>
                      <a:pt x="83044" y="10747"/>
                      <a:pt x="81835" y="10718"/>
                    </a:cubicBezTo>
                    <a:cubicBezTo>
                      <a:pt x="81726" y="10716"/>
                      <a:pt x="81620" y="10722"/>
                      <a:pt x="81511" y="10735"/>
                    </a:cubicBezTo>
                    <a:cubicBezTo>
                      <a:pt x="80047" y="10840"/>
                      <a:pt x="78637" y="11322"/>
                      <a:pt x="77415" y="12132"/>
                    </a:cubicBezTo>
                    <a:lnTo>
                      <a:pt x="75777" y="9099"/>
                    </a:lnTo>
                    <a:cubicBezTo>
                      <a:pt x="77756" y="7835"/>
                      <a:pt x="80047" y="7139"/>
                      <a:pt x="82399" y="7089"/>
                    </a:cubicBezTo>
                    <a:cubicBezTo>
                      <a:pt x="86358" y="7089"/>
                      <a:pt x="88543" y="9338"/>
                      <a:pt x="88543" y="13905"/>
                    </a:cubicBezTo>
                    <a:lnTo>
                      <a:pt x="88543" y="22765"/>
                    </a:lnTo>
                    <a:lnTo>
                      <a:pt x="84822" y="22765"/>
                    </a:lnTo>
                    <a:lnTo>
                      <a:pt x="84481" y="21163"/>
                    </a:lnTo>
                    <a:lnTo>
                      <a:pt x="84481" y="21163"/>
                    </a:lnTo>
                    <a:cubicBezTo>
                      <a:pt x="83269" y="22366"/>
                      <a:pt x="81648" y="23072"/>
                      <a:pt x="79941" y="23140"/>
                    </a:cubicBezTo>
                    <a:cubicBezTo>
                      <a:pt x="77477" y="23272"/>
                      <a:pt x="75371" y="21383"/>
                      <a:pt x="75237" y="18921"/>
                    </a:cubicBezTo>
                    <a:cubicBezTo>
                      <a:pt x="75231" y="18828"/>
                      <a:pt x="75231" y="18735"/>
                      <a:pt x="75231" y="18642"/>
                    </a:cubicBezTo>
                    <a:close/>
                    <a:moveTo>
                      <a:pt x="83969" y="18437"/>
                    </a:moveTo>
                    <a:lnTo>
                      <a:pt x="83969" y="15711"/>
                    </a:lnTo>
                    <a:cubicBezTo>
                      <a:pt x="80555" y="16154"/>
                      <a:pt x="79634" y="17108"/>
                      <a:pt x="79634" y="18267"/>
                    </a:cubicBezTo>
                    <a:cubicBezTo>
                      <a:pt x="79634" y="19425"/>
                      <a:pt x="80316" y="19766"/>
                      <a:pt x="81409" y="19766"/>
                    </a:cubicBezTo>
                    <a:cubicBezTo>
                      <a:pt x="82416" y="19723"/>
                      <a:pt x="83354" y="19236"/>
                      <a:pt x="83969" y="18437"/>
                    </a:cubicBezTo>
                    <a:close/>
                    <a:moveTo>
                      <a:pt x="92400" y="7464"/>
                    </a:moveTo>
                    <a:lnTo>
                      <a:pt x="96154" y="7464"/>
                    </a:lnTo>
                    <a:lnTo>
                      <a:pt x="96496" y="9406"/>
                    </a:lnTo>
                    <a:lnTo>
                      <a:pt x="96496" y="9406"/>
                    </a:lnTo>
                    <a:cubicBezTo>
                      <a:pt x="97772" y="7990"/>
                      <a:pt x="99571" y="7154"/>
                      <a:pt x="101479" y="7089"/>
                    </a:cubicBezTo>
                    <a:cubicBezTo>
                      <a:pt x="104893" y="7089"/>
                      <a:pt x="106292" y="9440"/>
                      <a:pt x="106292" y="13325"/>
                    </a:cubicBezTo>
                    <a:lnTo>
                      <a:pt x="106292" y="22936"/>
                    </a:lnTo>
                    <a:lnTo>
                      <a:pt x="101684" y="22936"/>
                    </a:lnTo>
                    <a:lnTo>
                      <a:pt x="101684" y="13905"/>
                    </a:lnTo>
                    <a:cubicBezTo>
                      <a:pt x="101684" y="11689"/>
                      <a:pt x="101104" y="10974"/>
                      <a:pt x="99773" y="10974"/>
                    </a:cubicBezTo>
                    <a:cubicBezTo>
                      <a:pt x="98646" y="11038"/>
                      <a:pt x="97602" y="11585"/>
                      <a:pt x="96905" y="12473"/>
                    </a:cubicBezTo>
                    <a:lnTo>
                      <a:pt x="96905" y="22936"/>
                    </a:lnTo>
                    <a:lnTo>
                      <a:pt x="92297" y="22936"/>
                    </a:lnTo>
                    <a:close/>
                    <a:moveTo>
                      <a:pt x="109467" y="15200"/>
                    </a:moveTo>
                    <a:cubicBezTo>
                      <a:pt x="108955" y="11242"/>
                      <a:pt x="111757" y="7621"/>
                      <a:pt x="115720" y="7112"/>
                    </a:cubicBezTo>
                    <a:cubicBezTo>
                      <a:pt x="115785" y="7103"/>
                      <a:pt x="115853" y="7096"/>
                      <a:pt x="115918" y="7089"/>
                    </a:cubicBezTo>
                    <a:cubicBezTo>
                      <a:pt x="117352" y="7062"/>
                      <a:pt x="118727" y="7644"/>
                      <a:pt x="119707" y="8690"/>
                    </a:cubicBezTo>
                    <a:lnTo>
                      <a:pt x="119536" y="6339"/>
                    </a:lnTo>
                    <a:lnTo>
                      <a:pt x="119536" y="1057"/>
                    </a:lnTo>
                    <a:lnTo>
                      <a:pt x="124144" y="1057"/>
                    </a:lnTo>
                    <a:lnTo>
                      <a:pt x="124144" y="22936"/>
                    </a:lnTo>
                    <a:lnTo>
                      <a:pt x="120389" y="22936"/>
                    </a:lnTo>
                    <a:lnTo>
                      <a:pt x="120048" y="21402"/>
                    </a:lnTo>
                    <a:lnTo>
                      <a:pt x="120048" y="21402"/>
                    </a:lnTo>
                    <a:cubicBezTo>
                      <a:pt x="118966" y="22543"/>
                      <a:pt x="117488" y="23226"/>
                      <a:pt x="115918" y="23310"/>
                    </a:cubicBezTo>
                    <a:cubicBezTo>
                      <a:pt x="111958" y="23310"/>
                      <a:pt x="109467" y="20243"/>
                      <a:pt x="109467" y="15200"/>
                    </a:cubicBezTo>
                    <a:close/>
                    <a:moveTo>
                      <a:pt x="119536" y="18164"/>
                    </a:moveTo>
                    <a:lnTo>
                      <a:pt x="119536" y="11792"/>
                    </a:lnTo>
                    <a:cubicBezTo>
                      <a:pt x="118836" y="11158"/>
                      <a:pt x="117922" y="10816"/>
                      <a:pt x="116976" y="10837"/>
                    </a:cubicBezTo>
                    <a:cubicBezTo>
                      <a:pt x="115508" y="10837"/>
                      <a:pt x="114177" y="12201"/>
                      <a:pt x="114177" y="15131"/>
                    </a:cubicBezTo>
                    <a:cubicBezTo>
                      <a:pt x="114177" y="18062"/>
                      <a:pt x="115235" y="19562"/>
                      <a:pt x="117010" y="19562"/>
                    </a:cubicBezTo>
                    <a:cubicBezTo>
                      <a:pt x="118038" y="19570"/>
                      <a:pt x="118997" y="19040"/>
                      <a:pt x="119536" y="18164"/>
                    </a:cubicBezTo>
                    <a:close/>
                    <a:moveTo>
                      <a:pt x="134316" y="2590"/>
                    </a:moveTo>
                    <a:lnTo>
                      <a:pt x="147082" y="2590"/>
                    </a:lnTo>
                    <a:lnTo>
                      <a:pt x="147082" y="6441"/>
                    </a:lnTo>
                    <a:lnTo>
                      <a:pt x="138958" y="6441"/>
                    </a:lnTo>
                    <a:lnTo>
                      <a:pt x="138958" y="10531"/>
                    </a:lnTo>
                    <a:lnTo>
                      <a:pt x="145785" y="10531"/>
                    </a:lnTo>
                    <a:lnTo>
                      <a:pt x="145785" y="14382"/>
                    </a:lnTo>
                    <a:lnTo>
                      <a:pt x="138958" y="14382"/>
                    </a:lnTo>
                    <a:lnTo>
                      <a:pt x="138958" y="19085"/>
                    </a:lnTo>
                    <a:lnTo>
                      <a:pt x="147423" y="19085"/>
                    </a:lnTo>
                    <a:lnTo>
                      <a:pt x="147423" y="22936"/>
                    </a:lnTo>
                    <a:lnTo>
                      <a:pt x="134350" y="22936"/>
                    </a:lnTo>
                    <a:close/>
                    <a:moveTo>
                      <a:pt x="149779" y="7634"/>
                    </a:moveTo>
                    <a:lnTo>
                      <a:pt x="151861" y="7634"/>
                    </a:lnTo>
                    <a:lnTo>
                      <a:pt x="151861" y="6850"/>
                    </a:lnTo>
                    <a:cubicBezTo>
                      <a:pt x="151574" y="3966"/>
                      <a:pt x="153687" y="1396"/>
                      <a:pt x="156575" y="1111"/>
                    </a:cubicBezTo>
                    <a:cubicBezTo>
                      <a:pt x="156960" y="1073"/>
                      <a:pt x="157349" y="1078"/>
                      <a:pt x="157732" y="1125"/>
                    </a:cubicBezTo>
                    <a:cubicBezTo>
                      <a:pt x="158827" y="1105"/>
                      <a:pt x="159913" y="1290"/>
                      <a:pt x="160940" y="1670"/>
                    </a:cubicBezTo>
                    <a:lnTo>
                      <a:pt x="160087" y="5078"/>
                    </a:lnTo>
                    <a:cubicBezTo>
                      <a:pt x="159517" y="4831"/>
                      <a:pt x="158899" y="4715"/>
                      <a:pt x="158278" y="4737"/>
                    </a:cubicBezTo>
                    <a:cubicBezTo>
                      <a:pt x="157220" y="4737"/>
                      <a:pt x="156435" y="5419"/>
                      <a:pt x="156435" y="6850"/>
                    </a:cubicBezTo>
                    <a:lnTo>
                      <a:pt x="156435" y="7600"/>
                    </a:lnTo>
                    <a:lnTo>
                      <a:pt x="161725" y="7600"/>
                    </a:lnTo>
                    <a:lnTo>
                      <a:pt x="161725" y="6782"/>
                    </a:lnTo>
                    <a:cubicBezTo>
                      <a:pt x="161336" y="3890"/>
                      <a:pt x="163371" y="1233"/>
                      <a:pt x="166268" y="845"/>
                    </a:cubicBezTo>
                    <a:cubicBezTo>
                      <a:pt x="166651" y="794"/>
                      <a:pt x="167040" y="785"/>
                      <a:pt x="167426" y="818"/>
                    </a:cubicBezTo>
                    <a:cubicBezTo>
                      <a:pt x="168484" y="831"/>
                      <a:pt x="169532" y="1015"/>
                      <a:pt x="170532" y="1363"/>
                    </a:cubicBezTo>
                    <a:lnTo>
                      <a:pt x="169678" y="4771"/>
                    </a:lnTo>
                    <a:cubicBezTo>
                      <a:pt x="169170" y="4561"/>
                      <a:pt x="168624" y="4445"/>
                      <a:pt x="168074" y="4431"/>
                    </a:cubicBezTo>
                    <a:cubicBezTo>
                      <a:pt x="166948" y="4431"/>
                      <a:pt x="166299" y="5044"/>
                      <a:pt x="166299" y="6646"/>
                    </a:cubicBezTo>
                    <a:lnTo>
                      <a:pt x="166299" y="7600"/>
                    </a:lnTo>
                    <a:lnTo>
                      <a:pt x="169098" y="7600"/>
                    </a:lnTo>
                    <a:lnTo>
                      <a:pt x="169098" y="11008"/>
                    </a:lnTo>
                    <a:lnTo>
                      <a:pt x="166265" y="11008"/>
                    </a:lnTo>
                    <a:lnTo>
                      <a:pt x="166265" y="22901"/>
                    </a:lnTo>
                    <a:lnTo>
                      <a:pt x="161691" y="22901"/>
                    </a:lnTo>
                    <a:lnTo>
                      <a:pt x="161691" y="11042"/>
                    </a:lnTo>
                    <a:lnTo>
                      <a:pt x="156400" y="11042"/>
                    </a:lnTo>
                    <a:lnTo>
                      <a:pt x="156400" y="22936"/>
                    </a:lnTo>
                    <a:lnTo>
                      <a:pt x="151826" y="22936"/>
                    </a:lnTo>
                    <a:lnTo>
                      <a:pt x="151826" y="11042"/>
                    </a:lnTo>
                    <a:lnTo>
                      <a:pt x="149744" y="11042"/>
                    </a:lnTo>
                    <a:close/>
                    <a:moveTo>
                      <a:pt x="170259" y="15200"/>
                    </a:moveTo>
                    <a:cubicBezTo>
                      <a:pt x="170559" y="11032"/>
                      <a:pt x="174187" y="7898"/>
                      <a:pt x="178362" y="8199"/>
                    </a:cubicBezTo>
                    <a:cubicBezTo>
                      <a:pt x="182537" y="8500"/>
                      <a:pt x="185677" y="12123"/>
                      <a:pt x="185373" y="16290"/>
                    </a:cubicBezTo>
                    <a:cubicBezTo>
                      <a:pt x="185086" y="20252"/>
                      <a:pt x="181782" y="23318"/>
                      <a:pt x="177802" y="23310"/>
                    </a:cubicBezTo>
                    <a:cubicBezTo>
                      <a:pt x="173617" y="23246"/>
                      <a:pt x="170279" y="19807"/>
                      <a:pt x="170344" y="15629"/>
                    </a:cubicBezTo>
                    <a:cubicBezTo>
                      <a:pt x="170344" y="15486"/>
                      <a:pt x="170351" y="15343"/>
                      <a:pt x="170361" y="15200"/>
                    </a:cubicBezTo>
                    <a:close/>
                    <a:moveTo>
                      <a:pt x="180669" y="15200"/>
                    </a:moveTo>
                    <a:cubicBezTo>
                      <a:pt x="180669" y="12507"/>
                      <a:pt x="179714" y="10769"/>
                      <a:pt x="177802" y="10769"/>
                    </a:cubicBezTo>
                    <a:cubicBezTo>
                      <a:pt x="175891" y="10769"/>
                      <a:pt x="174969" y="12507"/>
                      <a:pt x="174969" y="15200"/>
                    </a:cubicBezTo>
                    <a:cubicBezTo>
                      <a:pt x="174969" y="17892"/>
                      <a:pt x="175925" y="19596"/>
                      <a:pt x="177802" y="19596"/>
                    </a:cubicBezTo>
                    <a:cubicBezTo>
                      <a:pt x="179680" y="19596"/>
                      <a:pt x="180772" y="17858"/>
                      <a:pt x="180772" y="15200"/>
                    </a:cubicBezTo>
                    <a:close/>
                    <a:moveTo>
                      <a:pt x="188486" y="7464"/>
                    </a:moveTo>
                    <a:lnTo>
                      <a:pt x="192241" y="7464"/>
                    </a:lnTo>
                    <a:lnTo>
                      <a:pt x="192582" y="10156"/>
                    </a:lnTo>
                    <a:lnTo>
                      <a:pt x="192582" y="10156"/>
                    </a:lnTo>
                    <a:cubicBezTo>
                      <a:pt x="193371" y="8401"/>
                      <a:pt x="195064" y="7222"/>
                      <a:pt x="196985" y="7089"/>
                    </a:cubicBezTo>
                    <a:cubicBezTo>
                      <a:pt x="197627" y="7054"/>
                      <a:pt x="198265" y="7159"/>
                      <a:pt x="198863" y="7395"/>
                    </a:cubicBezTo>
                    <a:lnTo>
                      <a:pt x="198078" y="11349"/>
                    </a:lnTo>
                    <a:cubicBezTo>
                      <a:pt x="197535" y="11193"/>
                      <a:pt x="196972" y="11113"/>
                      <a:pt x="196405" y="11110"/>
                    </a:cubicBezTo>
                    <a:cubicBezTo>
                      <a:pt x="194773" y="11245"/>
                      <a:pt x="193405" y="12392"/>
                      <a:pt x="192992" y="13973"/>
                    </a:cubicBezTo>
                    <a:lnTo>
                      <a:pt x="192992" y="22936"/>
                    </a:lnTo>
                    <a:lnTo>
                      <a:pt x="188384" y="22936"/>
                    </a:lnTo>
                    <a:close/>
                    <a:moveTo>
                      <a:pt x="201559" y="17312"/>
                    </a:moveTo>
                    <a:lnTo>
                      <a:pt x="201559" y="11042"/>
                    </a:lnTo>
                    <a:lnTo>
                      <a:pt x="199443" y="11042"/>
                    </a:lnTo>
                    <a:lnTo>
                      <a:pt x="199443" y="7634"/>
                    </a:lnTo>
                    <a:lnTo>
                      <a:pt x="201798" y="7634"/>
                    </a:lnTo>
                    <a:lnTo>
                      <a:pt x="202447" y="3442"/>
                    </a:lnTo>
                    <a:lnTo>
                      <a:pt x="206270" y="3442"/>
                    </a:lnTo>
                    <a:lnTo>
                      <a:pt x="206270" y="7566"/>
                    </a:lnTo>
                    <a:lnTo>
                      <a:pt x="209956" y="7566"/>
                    </a:lnTo>
                    <a:lnTo>
                      <a:pt x="209956" y="10974"/>
                    </a:lnTo>
                    <a:lnTo>
                      <a:pt x="206270" y="10974"/>
                    </a:lnTo>
                    <a:lnTo>
                      <a:pt x="206270" y="17176"/>
                    </a:lnTo>
                    <a:cubicBezTo>
                      <a:pt x="206270" y="18914"/>
                      <a:pt x="207055" y="19630"/>
                      <a:pt x="208249" y="19630"/>
                    </a:cubicBezTo>
                    <a:cubicBezTo>
                      <a:pt x="208761" y="19615"/>
                      <a:pt x="209267" y="19523"/>
                      <a:pt x="209751" y="19357"/>
                    </a:cubicBezTo>
                    <a:lnTo>
                      <a:pt x="210468" y="22765"/>
                    </a:lnTo>
                    <a:cubicBezTo>
                      <a:pt x="209369" y="23145"/>
                      <a:pt x="208215" y="23341"/>
                      <a:pt x="207055" y="23344"/>
                    </a:cubicBezTo>
                    <a:cubicBezTo>
                      <a:pt x="203198" y="23310"/>
                      <a:pt x="201662" y="20891"/>
                      <a:pt x="201662" y="17312"/>
                    </a:cubicBezTo>
                    <a:close/>
                  </a:path>
                </a:pathLst>
              </a:custGeom>
              <a:solidFill>
                <a:srgbClr val="FF6503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Graphic 204">
                <a:extLst>
                  <a:ext uri="{FF2B5EF4-FFF2-40B4-BE49-F238E27FC236}">
                    <a16:creationId xmlns:a16="http://schemas.microsoft.com/office/drawing/2014/main" id="{6199E1B2-7189-B949-90B0-3626636C6051}"/>
                  </a:ext>
                </a:extLst>
              </p:cNvPr>
              <p:cNvSpPr/>
              <p:nvPr/>
            </p:nvSpPr>
            <p:spPr>
              <a:xfrm>
                <a:off x="11262263" y="3035526"/>
                <a:ext cx="125987" cy="27393"/>
              </a:xfrm>
              <a:custGeom>
                <a:avLst/>
                <a:gdLst>
                  <a:gd name="connsiteX0" fmla="*/ 1775 w 125987"/>
                  <a:gd name="connsiteY0" fmla="*/ 709 h 27393"/>
                  <a:gd name="connsiteX1" fmla="*/ 5837 w 125987"/>
                  <a:gd name="connsiteY1" fmla="*/ 12126 h 27393"/>
                  <a:gd name="connsiteX2" fmla="*/ 7373 w 125987"/>
                  <a:gd name="connsiteY2" fmla="*/ 16454 h 27393"/>
                  <a:gd name="connsiteX3" fmla="*/ 7373 w 125987"/>
                  <a:gd name="connsiteY3" fmla="*/ 16454 h 27393"/>
                  <a:gd name="connsiteX4" fmla="*/ 8841 w 125987"/>
                  <a:gd name="connsiteY4" fmla="*/ 12126 h 27393"/>
                  <a:gd name="connsiteX5" fmla="*/ 12903 w 125987"/>
                  <a:gd name="connsiteY5" fmla="*/ 709 h 27393"/>
                  <a:gd name="connsiteX6" fmla="*/ 14814 w 125987"/>
                  <a:gd name="connsiteY6" fmla="*/ 709 h 27393"/>
                  <a:gd name="connsiteX7" fmla="*/ 14814 w 125987"/>
                  <a:gd name="connsiteY7" fmla="*/ 20169 h 27393"/>
                  <a:gd name="connsiteX8" fmla="*/ 13653 w 125987"/>
                  <a:gd name="connsiteY8" fmla="*/ 20169 h 27393"/>
                  <a:gd name="connsiteX9" fmla="*/ 13653 w 125987"/>
                  <a:gd name="connsiteY9" fmla="*/ 7389 h 27393"/>
                  <a:gd name="connsiteX10" fmla="*/ 13824 w 125987"/>
                  <a:gd name="connsiteY10" fmla="*/ 2141 h 27393"/>
                  <a:gd name="connsiteX11" fmla="*/ 13824 w 125987"/>
                  <a:gd name="connsiteY11" fmla="*/ 2141 h 27393"/>
                  <a:gd name="connsiteX12" fmla="*/ 12322 w 125987"/>
                  <a:gd name="connsiteY12" fmla="*/ 6469 h 27393"/>
                  <a:gd name="connsiteX13" fmla="*/ 8124 w 125987"/>
                  <a:gd name="connsiteY13" fmla="*/ 18022 h 27393"/>
                  <a:gd name="connsiteX14" fmla="*/ 6827 w 125987"/>
                  <a:gd name="connsiteY14" fmla="*/ 18022 h 27393"/>
                  <a:gd name="connsiteX15" fmla="*/ 2628 w 125987"/>
                  <a:gd name="connsiteY15" fmla="*/ 6469 h 27393"/>
                  <a:gd name="connsiteX16" fmla="*/ 1092 w 125987"/>
                  <a:gd name="connsiteY16" fmla="*/ 2141 h 27393"/>
                  <a:gd name="connsiteX17" fmla="*/ 1092 w 125987"/>
                  <a:gd name="connsiteY17" fmla="*/ 2141 h 27393"/>
                  <a:gd name="connsiteX18" fmla="*/ 1263 w 125987"/>
                  <a:gd name="connsiteY18" fmla="*/ 7389 h 27393"/>
                  <a:gd name="connsiteX19" fmla="*/ 1263 w 125987"/>
                  <a:gd name="connsiteY19" fmla="*/ 20169 h 27393"/>
                  <a:gd name="connsiteX20" fmla="*/ 0 w 125987"/>
                  <a:gd name="connsiteY20" fmla="*/ 20169 h 27393"/>
                  <a:gd name="connsiteX21" fmla="*/ 0 w 125987"/>
                  <a:gd name="connsiteY21" fmla="*/ 709 h 27393"/>
                  <a:gd name="connsiteX22" fmla="*/ 20071 w 125987"/>
                  <a:gd name="connsiteY22" fmla="*/ 1357 h 27393"/>
                  <a:gd name="connsiteX23" fmla="*/ 21016 w 125987"/>
                  <a:gd name="connsiteY23" fmla="*/ 17 h 27393"/>
                  <a:gd name="connsiteX24" fmla="*/ 22358 w 125987"/>
                  <a:gd name="connsiteY24" fmla="*/ 961 h 27393"/>
                  <a:gd name="connsiteX25" fmla="*/ 22358 w 125987"/>
                  <a:gd name="connsiteY25" fmla="*/ 1357 h 27393"/>
                  <a:gd name="connsiteX26" fmla="*/ 21412 w 125987"/>
                  <a:gd name="connsiteY26" fmla="*/ 2697 h 27393"/>
                  <a:gd name="connsiteX27" fmla="*/ 20071 w 125987"/>
                  <a:gd name="connsiteY27" fmla="*/ 1753 h 27393"/>
                  <a:gd name="connsiteX28" fmla="*/ 20071 w 125987"/>
                  <a:gd name="connsiteY28" fmla="*/ 1357 h 27393"/>
                  <a:gd name="connsiteX29" fmla="*/ 20548 w 125987"/>
                  <a:gd name="connsiteY29" fmla="*/ 5992 h 27393"/>
                  <a:gd name="connsiteX30" fmla="*/ 21846 w 125987"/>
                  <a:gd name="connsiteY30" fmla="*/ 5992 h 27393"/>
                  <a:gd name="connsiteX31" fmla="*/ 21846 w 125987"/>
                  <a:gd name="connsiteY31" fmla="*/ 20169 h 27393"/>
                  <a:gd name="connsiteX32" fmla="*/ 20480 w 125987"/>
                  <a:gd name="connsiteY32" fmla="*/ 20169 h 27393"/>
                  <a:gd name="connsiteX33" fmla="*/ 27375 w 125987"/>
                  <a:gd name="connsiteY33" fmla="*/ 5992 h 27393"/>
                  <a:gd name="connsiteX34" fmla="*/ 28467 w 125987"/>
                  <a:gd name="connsiteY34" fmla="*/ 5992 h 27393"/>
                  <a:gd name="connsiteX35" fmla="*/ 28467 w 125987"/>
                  <a:gd name="connsiteY35" fmla="*/ 8173 h 27393"/>
                  <a:gd name="connsiteX36" fmla="*/ 28467 w 125987"/>
                  <a:gd name="connsiteY36" fmla="*/ 8173 h 27393"/>
                  <a:gd name="connsiteX37" fmla="*/ 33349 w 125987"/>
                  <a:gd name="connsiteY37" fmla="*/ 5651 h 27393"/>
                  <a:gd name="connsiteX38" fmla="*/ 37649 w 125987"/>
                  <a:gd name="connsiteY38" fmla="*/ 11069 h 27393"/>
                  <a:gd name="connsiteX39" fmla="*/ 37649 w 125987"/>
                  <a:gd name="connsiteY39" fmla="*/ 20169 h 27393"/>
                  <a:gd name="connsiteX40" fmla="*/ 36318 w 125987"/>
                  <a:gd name="connsiteY40" fmla="*/ 20169 h 27393"/>
                  <a:gd name="connsiteX41" fmla="*/ 36318 w 125987"/>
                  <a:gd name="connsiteY41" fmla="*/ 11240 h 27393"/>
                  <a:gd name="connsiteX42" fmla="*/ 33110 w 125987"/>
                  <a:gd name="connsiteY42" fmla="*/ 6810 h 27393"/>
                  <a:gd name="connsiteX43" fmla="*/ 28467 w 125987"/>
                  <a:gd name="connsiteY43" fmla="*/ 9468 h 27393"/>
                  <a:gd name="connsiteX44" fmla="*/ 28467 w 125987"/>
                  <a:gd name="connsiteY44" fmla="*/ 20169 h 27393"/>
                  <a:gd name="connsiteX45" fmla="*/ 27307 w 125987"/>
                  <a:gd name="connsiteY45" fmla="*/ 20169 h 27393"/>
                  <a:gd name="connsiteX46" fmla="*/ 42565 w 125987"/>
                  <a:gd name="connsiteY46" fmla="*/ 1357 h 27393"/>
                  <a:gd name="connsiteX47" fmla="*/ 43585 w 125987"/>
                  <a:gd name="connsiteY47" fmla="*/ 200 h 27393"/>
                  <a:gd name="connsiteX48" fmla="*/ 43691 w 125987"/>
                  <a:gd name="connsiteY48" fmla="*/ 198 h 27393"/>
                  <a:gd name="connsiteX49" fmla="*/ 44818 w 125987"/>
                  <a:gd name="connsiteY49" fmla="*/ 1322 h 27393"/>
                  <a:gd name="connsiteX50" fmla="*/ 44818 w 125987"/>
                  <a:gd name="connsiteY50" fmla="*/ 1357 h 27393"/>
                  <a:gd name="connsiteX51" fmla="*/ 43797 w 125987"/>
                  <a:gd name="connsiteY51" fmla="*/ 2579 h 27393"/>
                  <a:gd name="connsiteX52" fmla="*/ 43691 w 125987"/>
                  <a:gd name="connsiteY52" fmla="*/ 2584 h 27393"/>
                  <a:gd name="connsiteX53" fmla="*/ 42493 w 125987"/>
                  <a:gd name="connsiteY53" fmla="*/ 1534 h 27393"/>
                  <a:gd name="connsiteX54" fmla="*/ 42496 w 125987"/>
                  <a:gd name="connsiteY54" fmla="*/ 1357 h 27393"/>
                  <a:gd name="connsiteX55" fmla="*/ 43008 w 125987"/>
                  <a:gd name="connsiteY55" fmla="*/ 5992 h 27393"/>
                  <a:gd name="connsiteX56" fmla="*/ 44374 w 125987"/>
                  <a:gd name="connsiteY56" fmla="*/ 5992 h 27393"/>
                  <a:gd name="connsiteX57" fmla="*/ 44374 w 125987"/>
                  <a:gd name="connsiteY57" fmla="*/ 20169 h 27393"/>
                  <a:gd name="connsiteX58" fmla="*/ 43077 w 125987"/>
                  <a:gd name="connsiteY58" fmla="*/ 20169 h 27393"/>
                  <a:gd name="connsiteX59" fmla="*/ 49835 w 125987"/>
                  <a:gd name="connsiteY59" fmla="*/ 5992 h 27393"/>
                  <a:gd name="connsiteX60" fmla="*/ 50927 w 125987"/>
                  <a:gd name="connsiteY60" fmla="*/ 5992 h 27393"/>
                  <a:gd name="connsiteX61" fmla="*/ 50927 w 125987"/>
                  <a:gd name="connsiteY61" fmla="*/ 8207 h 27393"/>
                  <a:gd name="connsiteX62" fmla="*/ 50927 w 125987"/>
                  <a:gd name="connsiteY62" fmla="*/ 8207 h 27393"/>
                  <a:gd name="connsiteX63" fmla="*/ 55399 w 125987"/>
                  <a:gd name="connsiteY63" fmla="*/ 5651 h 27393"/>
                  <a:gd name="connsiteX64" fmla="*/ 59324 w 125987"/>
                  <a:gd name="connsiteY64" fmla="*/ 8514 h 27393"/>
                  <a:gd name="connsiteX65" fmla="*/ 64137 w 125987"/>
                  <a:gd name="connsiteY65" fmla="*/ 5651 h 27393"/>
                  <a:gd name="connsiteX66" fmla="*/ 68370 w 125987"/>
                  <a:gd name="connsiteY66" fmla="*/ 11069 h 27393"/>
                  <a:gd name="connsiteX67" fmla="*/ 68370 w 125987"/>
                  <a:gd name="connsiteY67" fmla="*/ 20169 h 27393"/>
                  <a:gd name="connsiteX68" fmla="*/ 67073 w 125987"/>
                  <a:gd name="connsiteY68" fmla="*/ 20169 h 27393"/>
                  <a:gd name="connsiteX69" fmla="*/ 67073 w 125987"/>
                  <a:gd name="connsiteY69" fmla="*/ 11240 h 27393"/>
                  <a:gd name="connsiteX70" fmla="*/ 63898 w 125987"/>
                  <a:gd name="connsiteY70" fmla="*/ 6810 h 27393"/>
                  <a:gd name="connsiteX71" fmla="*/ 59666 w 125987"/>
                  <a:gd name="connsiteY71" fmla="*/ 9468 h 27393"/>
                  <a:gd name="connsiteX72" fmla="*/ 59666 w 125987"/>
                  <a:gd name="connsiteY72" fmla="*/ 20169 h 27393"/>
                  <a:gd name="connsiteX73" fmla="*/ 58334 w 125987"/>
                  <a:gd name="connsiteY73" fmla="*/ 20169 h 27393"/>
                  <a:gd name="connsiteX74" fmla="*/ 58334 w 125987"/>
                  <a:gd name="connsiteY74" fmla="*/ 11240 h 27393"/>
                  <a:gd name="connsiteX75" fmla="*/ 55160 w 125987"/>
                  <a:gd name="connsiteY75" fmla="*/ 6810 h 27393"/>
                  <a:gd name="connsiteX76" fmla="*/ 50927 w 125987"/>
                  <a:gd name="connsiteY76" fmla="*/ 9468 h 27393"/>
                  <a:gd name="connsiteX77" fmla="*/ 50927 w 125987"/>
                  <a:gd name="connsiteY77" fmla="*/ 20169 h 27393"/>
                  <a:gd name="connsiteX78" fmla="*/ 49630 w 125987"/>
                  <a:gd name="connsiteY78" fmla="*/ 20169 h 27393"/>
                  <a:gd name="connsiteX79" fmla="*/ 73285 w 125987"/>
                  <a:gd name="connsiteY79" fmla="*/ 1357 h 27393"/>
                  <a:gd name="connsiteX80" fmla="*/ 74411 w 125987"/>
                  <a:gd name="connsiteY80" fmla="*/ 232 h 27393"/>
                  <a:gd name="connsiteX81" fmla="*/ 75538 w 125987"/>
                  <a:gd name="connsiteY81" fmla="*/ 1357 h 27393"/>
                  <a:gd name="connsiteX82" fmla="*/ 74411 w 125987"/>
                  <a:gd name="connsiteY82" fmla="*/ 2482 h 27393"/>
                  <a:gd name="connsiteX83" fmla="*/ 73285 w 125987"/>
                  <a:gd name="connsiteY83" fmla="*/ 1357 h 27393"/>
                  <a:gd name="connsiteX84" fmla="*/ 73729 w 125987"/>
                  <a:gd name="connsiteY84" fmla="*/ 5992 h 27393"/>
                  <a:gd name="connsiteX85" fmla="*/ 75026 w 125987"/>
                  <a:gd name="connsiteY85" fmla="*/ 5992 h 27393"/>
                  <a:gd name="connsiteX86" fmla="*/ 75026 w 125987"/>
                  <a:gd name="connsiteY86" fmla="*/ 20169 h 27393"/>
                  <a:gd name="connsiteX87" fmla="*/ 73729 w 125987"/>
                  <a:gd name="connsiteY87" fmla="*/ 20169 h 27393"/>
                  <a:gd name="connsiteX88" fmla="*/ 78507 w 125987"/>
                  <a:gd name="connsiteY88" fmla="*/ 18533 h 27393"/>
                  <a:gd name="connsiteX89" fmla="*/ 79258 w 125987"/>
                  <a:gd name="connsiteY89" fmla="*/ 17613 h 27393"/>
                  <a:gd name="connsiteX90" fmla="*/ 83764 w 125987"/>
                  <a:gd name="connsiteY90" fmla="*/ 19385 h 27393"/>
                  <a:gd name="connsiteX91" fmla="*/ 87177 w 125987"/>
                  <a:gd name="connsiteY91" fmla="*/ 16590 h 27393"/>
                  <a:gd name="connsiteX92" fmla="*/ 83764 w 125987"/>
                  <a:gd name="connsiteY92" fmla="*/ 13455 h 27393"/>
                  <a:gd name="connsiteX93" fmla="*/ 79361 w 125987"/>
                  <a:gd name="connsiteY93" fmla="*/ 9400 h 27393"/>
                  <a:gd name="connsiteX94" fmla="*/ 83935 w 125987"/>
                  <a:gd name="connsiteY94" fmla="*/ 5651 h 27393"/>
                  <a:gd name="connsiteX95" fmla="*/ 87962 w 125987"/>
                  <a:gd name="connsiteY95" fmla="*/ 7116 h 27393"/>
                  <a:gd name="connsiteX96" fmla="*/ 87280 w 125987"/>
                  <a:gd name="connsiteY96" fmla="*/ 8036 h 27393"/>
                  <a:gd name="connsiteX97" fmla="*/ 83866 w 125987"/>
                  <a:gd name="connsiteY97" fmla="*/ 6741 h 27393"/>
                  <a:gd name="connsiteX98" fmla="*/ 80658 w 125987"/>
                  <a:gd name="connsiteY98" fmla="*/ 9331 h 27393"/>
                  <a:gd name="connsiteX99" fmla="*/ 83900 w 125987"/>
                  <a:gd name="connsiteY99" fmla="*/ 12194 h 27393"/>
                  <a:gd name="connsiteX100" fmla="*/ 88509 w 125987"/>
                  <a:gd name="connsiteY100" fmla="*/ 16522 h 27393"/>
                  <a:gd name="connsiteX101" fmla="*/ 84078 w 125987"/>
                  <a:gd name="connsiteY101" fmla="*/ 20540 h 27393"/>
                  <a:gd name="connsiteX102" fmla="*/ 83730 w 125987"/>
                  <a:gd name="connsiteY102" fmla="*/ 20509 h 27393"/>
                  <a:gd name="connsiteX103" fmla="*/ 78507 w 125987"/>
                  <a:gd name="connsiteY103" fmla="*/ 18533 h 27393"/>
                  <a:gd name="connsiteX104" fmla="*/ 91785 w 125987"/>
                  <a:gd name="connsiteY104" fmla="*/ 1493 h 27393"/>
                  <a:gd name="connsiteX105" fmla="*/ 92912 w 125987"/>
                  <a:gd name="connsiteY105" fmla="*/ 369 h 27393"/>
                  <a:gd name="connsiteX106" fmla="*/ 94038 w 125987"/>
                  <a:gd name="connsiteY106" fmla="*/ 1493 h 27393"/>
                  <a:gd name="connsiteX107" fmla="*/ 92912 w 125987"/>
                  <a:gd name="connsiteY107" fmla="*/ 2618 h 27393"/>
                  <a:gd name="connsiteX108" fmla="*/ 91785 w 125987"/>
                  <a:gd name="connsiteY108" fmla="*/ 1493 h 27393"/>
                  <a:gd name="connsiteX109" fmla="*/ 92229 w 125987"/>
                  <a:gd name="connsiteY109" fmla="*/ 6128 h 27393"/>
                  <a:gd name="connsiteX110" fmla="*/ 93526 w 125987"/>
                  <a:gd name="connsiteY110" fmla="*/ 6128 h 27393"/>
                  <a:gd name="connsiteX111" fmla="*/ 93526 w 125987"/>
                  <a:gd name="connsiteY111" fmla="*/ 20305 h 27393"/>
                  <a:gd name="connsiteX112" fmla="*/ 92161 w 125987"/>
                  <a:gd name="connsiteY112" fmla="*/ 20305 h 27393"/>
                  <a:gd name="connsiteX113" fmla="*/ 99056 w 125987"/>
                  <a:gd name="connsiteY113" fmla="*/ 6128 h 27393"/>
                  <a:gd name="connsiteX114" fmla="*/ 100148 w 125987"/>
                  <a:gd name="connsiteY114" fmla="*/ 6128 h 27393"/>
                  <a:gd name="connsiteX115" fmla="*/ 100148 w 125987"/>
                  <a:gd name="connsiteY115" fmla="*/ 8309 h 27393"/>
                  <a:gd name="connsiteX116" fmla="*/ 100148 w 125987"/>
                  <a:gd name="connsiteY116" fmla="*/ 8309 h 27393"/>
                  <a:gd name="connsiteX117" fmla="*/ 105029 w 125987"/>
                  <a:gd name="connsiteY117" fmla="*/ 5787 h 27393"/>
                  <a:gd name="connsiteX118" fmla="*/ 109330 w 125987"/>
                  <a:gd name="connsiteY118" fmla="*/ 11206 h 27393"/>
                  <a:gd name="connsiteX119" fmla="*/ 109330 w 125987"/>
                  <a:gd name="connsiteY119" fmla="*/ 20305 h 27393"/>
                  <a:gd name="connsiteX120" fmla="*/ 108033 w 125987"/>
                  <a:gd name="connsiteY120" fmla="*/ 20305 h 27393"/>
                  <a:gd name="connsiteX121" fmla="*/ 108033 w 125987"/>
                  <a:gd name="connsiteY121" fmla="*/ 11240 h 27393"/>
                  <a:gd name="connsiteX122" fmla="*/ 104790 w 125987"/>
                  <a:gd name="connsiteY122" fmla="*/ 6810 h 27393"/>
                  <a:gd name="connsiteX123" fmla="*/ 100148 w 125987"/>
                  <a:gd name="connsiteY123" fmla="*/ 9468 h 27393"/>
                  <a:gd name="connsiteX124" fmla="*/ 100148 w 125987"/>
                  <a:gd name="connsiteY124" fmla="*/ 20169 h 27393"/>
                  <a:gd name="connsiteX125" fmla="*/ 98988 w 125987"/>
                  <a:gd name="connsiteY125" fmla="*/ 20169 h 27393"/>
                  <a:gd name="connsiteX126" fmla="*/ 113563 w 125987"/>
                  <a:gd name="connsiteY126" fmla="*/ 23168 h 27393"/>
                  <a:gd name="connsiteX127" fmla="*/ 115679 w 125987"/>
                  <a:gd name="connsiteY127" fmla="*/ 19760 h 27393"/>
                  <a:gd name="connsiteX128" fmla="*/ 115679 w 125987"/>
                  <a:gd name="connsiteY128" fmla="*/ 19760 h 27393"/>
                  <a:gd name="connsiteX129" fmla="*/ 114416 w 125987"/>
                  <a:gd name="connsiteY129" fmla="*/ 17476 h 27393"/>
                  <a:gd name="connsiteX130" fmla="*/ 115952 w 125987"/>
                  <a:gd name="connsiteY130" fmla="*/ 14886 h 27393"/>
                  <a:gd name="connsiteX131" fmla="*/ 115952 w 125987"/>
                  <a:gd name="connsiteY131" fmla="*/ 14886 h 27393"/>
                  <a:gd name="connsiteX132" fmla="*/ 114177 w 125987"/>
                  <a:gd name="connsiteY132" fmla="*/ 11001 h 27393"/>
                  <a:gd name="connsiteX133" fmla="*/ 118952 w 125987"/>
                  <a:gd name="connsiteY133" fmla="*/ 6026 h 27393"/>
                  <a:gd name="connsiteX134" fmla="*/ 119161 w 125987"/>
                  <a:gd name="connsiteY134" fmla="*/ 6026 h 27393"/>
                  <a:gd name="connsiteX135" fmla="*/ 121038 w 125987"/>
                  <a:gd name="connsiteY135" fmla="*/ 6367 h 27393"/>
                  <a:gd name="connsiteX136" fmla="*/ 125851 w 125987"/>
                  <a:gd name="connsiteY136" fmla="*/ 6367 h 27393"/>
                  <a:gd name="connsiteX137" fmla="*/ 125851 w 125987"/>
                  <a:gd name="connsiteY137" fmla="*/ 7491 h 27393"/>
                  <a:gd name="connsiteX138" fmla="*/ 122437 w 125987"/>
                  <a:gd name="connsiteY138" fmla="*/ 7491 h 27393"/>
                  <a:gd name="connsiteX139" fmla="*/ 124008 w 125987"/>
                  <a:gd name="connsiteY139" fmla="*/ 10899 h 27393"/>
                  <a:gd name="connsiteX140" fmla="*/ 119266 w 125987"/>
                  <a:gd name="connsiteY140" fmla="*/ 15907 h 27393"/>
                  <a:gd name="connsiteX141" fmla="*/ 119058 w 125987"/>
                  <a:gd name="connsiteY141" fmla="*/ 15909 h 27393"/>
                  <a:gd name="connsiteX142" fmla="*/ 116703 w 125987"/>
                  <a:gd name="connsiteY142" fmla="*/ 15295 h 27393"/>
                  <a:gd name="connsiteX143" fmla="*/ 115577 w 125987"/>
                  <a:gd name="connsiteY143" fmla="*/ 17340 h 27393"/>
                  <a:gd name="connsiteX144" fmla="*/ 118273 w 125987"/>
                  <a:gd name="connsiteY144" fmla="*/ 19180 h 27393"/>
                  <a:gd name="connsiteX145" fmla="*/ 121311 w 125987"/>
                  <a:gd name="connsiteY145" fmla="*/ 19180 h 27393"/>
                  <a:gd name="connsiteX146" fmla="*/ 125987 w 125987"/>
                  <a:gd name="connsiteY146" fmla="*/ 22588 h 27393"/>
                  <a:gd name="connsiteX147" fmla="*/ 119161 w 125987"/>
                  <a:gd name="connsiteY147" fmla="*/ 27393 h 27393"/>
                  <a:gd name="connsiteX148" fmla="*/ 113563 w 125987"/>
                  <a:gd name="connsiteY148" fmla="*/ 23031 h 27393"/>
                  <a:gd name="connsiteX149" fmla="*/ 124758 w 125987"/>
                  <a:gd name="connsiteY149" fmla="*/ 22452 h 27393"/>
                  <a:gd name="connsiteX150" fmla="*/ 121345 w 125987"/>
                  <a:gd name="connsiteY150" fmla="*/ 20305 h 27393"/>
                  <a:gd name="connsiteX151" fmla="*/ 118307 w 125987"/>
                  <a:gd name="connsiteY151" fmla="*/ 20305 h 27393"/>
                  <a:gd name="connsiteX152" fmla="*/ 116532 w 125987"/>
                  <a:gd name="connsiteY152" fmla="*/ 20066 h 27393"/>
                  <a:gd name="connsiteX153" fmla="*/ 114689 w 125987"/>
                  <a:gd name="connsiteY153" fmla="*/ 23065 h 27393"/>
                  <a:gd name="connsiteX154" fmla="*/ 119365 w 125987"/>
                  <a:gd name="connsiteY154" fmla="*/ 26064 h 27393"/>
                  <a:gd name="connsiteX155" fmla="*/ 124758 w 125987"/>
                  <a:gd name="connsiteY155" fmla="*/ 22316 h 27393"/>
                  <a:gd name="connsiteX156" fmla="*/ 122881 w 125987"/>
                  <a:gd name="connsiteY156" fmla="*/ 10626 h 27393"/>
                  <a:gd name="connsiteX157" fmla="*/ 119369 w 125987"/>
                  <a:gd name="connsiteY157" fmla="*/ 6779 h 27393"/>
                  <a:gd name="connsiteX158" fmla="*/ 119161 w 125987"/>
                  <a:gd name="connsiteY158" fmla="*/ 6775 h 27393"/>
                  <a:gd name="connsiteX159" fmla="*/ 115498 w 125987"/>
                  <a:gd name="connsiteY159" fmla="*/ 10412 h 27393"/>
                  <a:gd name="connsiteX160" fmla="*/ 115508 w 125987"/>
                  <a:gd name="connsiteY160" fmla="*/ 10695 h 27393"/>
                  <a:gd name="connsiteX161" fmla="*/ 118823 w 125987"/>
                  <a:gd name="connsiteY161" fmla="*/ 14712 h 27393"/>
                  <a:gd name="connsiteX162" fmla="*/ 122847 w 125987"/>
                  <a:gd name="connsiteY162" fmla="*/ 11402 h 27393"/>
                  <a:gd name="connsiteX163" fmla="*/ 122847 w 125987"/>
                  <a:gd name="connsiteY163" fmla="*/ 10695 h 2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</a:cxnLst>
                <a:rect l="l" t="t" r="r" b="b"/>
                <a:pathLst>
                  <a:path w="125987" h="27393">
                    <a:moveTo>
                      <a:pt x="1775" y="709"/>
                    </a:moveTo>
                    <a:lnTo>
                      <a:pt x="5837" y="12126"/>
                    </a:lnTo>
                    <a:lnTo>
                      <a:pt x="7373" y="16454"/>
                    </a:lnTo>
                    <a:lnTo>
                      <a:pt x="7373" y="16454"/>
                    </a:lnTo>
                    <a:cubicBezTo>
                      <a:pt x="7885" y="14989"/>
                      <a:pt x="8329" y="13557"/>
                      <a:pt x="8841" y="12126"/>
                    </a:cubicBezTo>
                    <a:lnTo>
                      <a:pt x="12903" y="709"/>
                    </a:lnTo>
                    <a:lnTo>
                      <a:pt x="14814" y="709"/>
                    </a:lnTo>
                    <a:lnTo>
                      <a:pt x="14814" y="20169"/>
                    </a:lnTo>
                    <a:lnTo>
                      <a:pt x="13653" y="20169"/>
                    </a:lnTo>
                    <a:lnTo>
                      <a:pt x="13653" y="7389"/>
                    </a:lnTo>
                    <a:cubicBezTo>
                      <a:pt x="13653" y="5821"/>
                      <a:pt x="13653" y="3742"/>
                      <a:pt x="13824" y="2141"/>
                    </a:cubicBezTo>
                    <a:lnTo>
                      <a:pt x="13824" y="2141"/>
                    </a:lnTo>
                    <a:lnTo>
                      <a:pt x="12322" y="6469"/>
                    </a:lnTo>
                    <a:lnTo>
                      <a:pt x="8124" y="18022"/>
                    </a:lnTo>
                    <a:lnTo>
                      <a:pt x="6827" y="18022"/>
                    </a:lnTo>
                    <a:lnTo>
                      <a:pt x="2628" y="6469"/>
                    </a:lnTo>
                    <a:lnTo>
                      <a:pt x="1092" y="2141"/>
                    </a:lnTo>
                    <a:lnTo>
                      <a:pt x="1092" y="2141"/>
                    </a:lnTo>
                    <a:cubicBezTo>
                      <a:pt x="1092" y="3742"/>
                      <a:pt x="1263" y="5821"/>
                      <a:pt x="1263" y="7389"/>
                    </a:cubicBezTo>
                    <a:lnTo>
                      <a:pt x="1263" y="20169"/>
                    </a:lnTo>
                    <a:lnTo>
                      <a:pt x="0" y="20169"/>
                    </a:lnTo>
                    <a:lnTo>
                      <a:pt x="0" y="709"/>
                    </a:lnTo>
                    <a:close/>
                    <a:moveTo>
                      <a:pt x="20071" y="1357"/>
                    </a:moveTo>
                    <a:cubicBezTo>
                      <a:pt x="19961" y="726"/>
                      <a:pt x="20385" y="127"/>
                      <a:pt x="21016" y="17"/>
                    </a:cubicBezTo>
                    <a:cubicBezTo>
                      <a:pt x="21648" y="-92"/>
                      <a:pt x="22248" y="330"/>
                      <a:pt x="22358" y="961"/>
                    </a:cubicBezTo>
                    <a:cubicBezTo>
                      <a:pt x="22381" y="1092"/>
                      <a:pt x="22381" y="1226"/>
                      <a:pt x="22358" y="1357"/>
                    </a:cubicBezTo>
                    <a:cubicBezTo>
                      <a:pt x="22467" y="1987"/>
                      <a:pt x="22044" y="2587"/>
                      <a:pt x="21412" y="2697"/>
                    </a:cubicBezTo>
                    <a:cubicBezTo>
                      <a:pt x="20781" y="2806"/>
                      <a:pt x="20180" y="2383"/>
                      <a:pt x="20071" y="1753"/>
                    </a:cubicBezTo>
                    <a:cubicBezTo>
                      <a:pt x="20047" y="1622"/>
                      <a:pt x="20047" y="1488"/>
                      <a:pt x="20071" y="1357"/>
                    </a:cubicBezTo>
                    <a:close/>
                    <a:moveTo>
                      <a:pt x="20548" y="5992"/>
                    </a:moveTo>
                    <a:lnTo>
                      <a:pt x="21846" y="5992"/>
                    </a:lnTo>
                    <a:lnTo>
                      <a:pt x="21846" y="20169"/>
                    </a:lnTo>
                    <a:lnTo>
                      <a:pt x="20480" y="20169"/>
                    </a:lnTo>
                    <a:close/>
                    <a:moveTo>
                      <a:pt x="27375" y="5992"/>
                    </a:moveTo>
                    <a:lnTo>
                      <a:pt x="28467" y="5992"/>
                    </a:lnTo>
                    <a:lnTo>
                      <a:pt x="28467" y="8173"/>
                    </a:lnTo>
                    <a:lnTo>
                      <a:pt x="28467" y="8173"/>
                    </a:lnTo>
                    <a:cubicBezTo>
                      <a:pt x="29669" y="6687"/>
                      <a:pt x="31441" y="5772"/>
                      <a:pt x="33349" y="5651"/>
                    </a:cubicBezTo>
                    <a:cubicBezTo>
                      <a:pt x="36284" y="5651"/>
                      <a:pt x="37649" y="7423"/>
                      <a:pt x="37649" y="11069"/>
                    </a:cubicBezTo>
                    <a:lnTo>
                      <a:pt x="37649" y="20169"/>
                    </a:lnTo>
                    <a:lnTo>
                      <a:pt x="36318" y="20169"/>
                    </a:lnTo>
                    <a:lnTo>
                      <a:pt x="36318" y="11240"/>
                    </a:lnTo>
                    <a:cubicBezTo>
                      <a:pt x="36318" y="8241"/>
                      <a:pt x="35362" y="6810"/>
                      <a:pt x="33110" y="6810"/>
                    </a:cubicBezTo>
                    <a:cubicBezTo>
                      <a:pt x="31249" y="6978"/>
                      <a:pt x="29553" y="7949"/>
                      <a:pt x="28467" y="9468"/>
                    </a:cubicBezTo>
                    <a:lnTo>
                      <a:pt x="28467" y="20169"/>
                    </a:lnTo>
                    <a:lnTo>
                      <a:pt x="27307" y="20169"/>
                    </a:lnTo>
                    <a:close/>
                    <a:moveTo>
                      <a:pt x="42565" y="1357"/>
                    </a:moveTo>
                    <a:cubicBezTo>
                      <a:pt x="42527" y="756"/>
                      <a:pt x="42984" y="238"/>
                      <a:pt x="43585" y="200"/>
                    </a:cubicBezTo>
                    <a:cubicBezTo>
                      <a:pt x="43619" y="198"/>
                      <a:pt x="43657" y="197"/>
                      <a:pt x="43691" y="198"/>
                    </a:cubicBezTo>
                    <a:cubicBezTo>
                      <a:pt x="44312" y="198"/>
                      <a:pt x="44818" y="701"/>
                      <a:pt x="44818" y="1322"/>
                    </a:cubicBezTo>
                    <a:cubicBezTo>
                      <a:pt x="44818" y="1334"/>
                      <a:pt x="44818" y="1345"/>
                      <a:pt x="44818" y="1357"/>
                    </a:cubicBezTo>
                    <a:cubicBezTo>
                      <a:pt x="44876" y="1975"/>
                      <a:pt x="44418" y="2523"/>
                      <a:pt x="43797" y="2579"/>
                    </a:cubicBezTo>
                    <a:cubicBezTo>
                      <a:pt x="43763" y="2582"/>
                      <a:pt x="43725" y="2584"/>
                      <a:pt x="43691" y="2584"/>
                    </a:cubicBezTo>
                    <a:cubicBezTo>
                      <a:pt x="43070" y="2624"/>
                      <a:pt x="42534" y="2154"/>
                      <a:pt x="42493" y="1534"/>
                    </a:cubicBezTo>
                    <a:cubicBezTo>
                      <a:pt x="42490" y="1475"/>
                      <a:pt x="42490" y="1416"/>
                      <a:pt x="42496" y="1357"/>
                    </a:cubicBezTo>
                    <a:close/>
                    <a:moveTo>
                      <a:pt x="43008" y="5992"/>
                    </a:moveTo>
                    <a:lnTo>
                      <a:pt x="44374" y="5992"/>
                    </a:lnTo>
                    <a:lnTo>
                      <a:pt x="44374" y="20169"/>
                    </a:lnTo>
                    <a:lnTo>
                      <a:pt x="43077" y="20169"/>
                    </a:lnTo>
                    <a:close/>
                    <a:moveTo>
                      <a:pt x="49835" y="5992"/>
                    </a:moveTo>
                    <a:lnTo>
                      <a:pt x="50927" y="5992"/>
                    </a:lnTo>
                    <a:lnTo>
                      <a:pt x="50927" y="8207"/>
                    </a:lnTo>
                    <a:lnTo>
                      <a:pt x="50927" y="8207"/>
                    </a:lnTo>
                    <a:cubicBezTo>
                      <a:pt x="52003" y="6778"/>
                      <a:pt x="53621" y="5854"/>
                      <a:pt x="55399" y="5651"/>
                    </a:cubicBezTo>
                    <a:cubicBezTo>
                      <a:pt x="57246" y="5471"/>
                      <a:pt x="58935" y="6702"/>
                      <a:pt x="59324" y="8514"/>
                    </a:cubicBezTo>
                    <a:cubicBezTo>
                      <a:pt x="60468" y="6941"/>
                      <a:pt x="62209" y="5906"/>
                      <a:pt x="64137" y="5651"/>
                    </a:cubicBezTo>
                    <a:cubicBezTo>
                      <a:pt x="66970" y="5651"/>
                      <a:pt x="68370" y="7423"/>
                      <a:pt x="68370" y="11069"/>
                    </a:cubicBezTo>
                    <a:lnTo>
                      <a:pt x="68370" y="20169"/>
                    </a:lnTo>
                    <a:lnTo>
                      <a:pt x="67073" y="20169"/>
                    </a:lnTo>
                    <a:lnTo>
                      <a:pt x="67073" y="11240"/>
                    </a:lnTo>
                    <a:cubicBezTo>
                      <a:pt x="67073" y="8241"/>
                      <a:pt x="66083" y="6810"/>
                      <a:pt x="63898" y="6810"/>
                    </a:cubicBezTo>
                    <a:cubicBezTo>
                      <a:pt x="62174" y="7056"/>
                      <a:pt x="60635" y="8023"/>
                      <a:pt x="59666" y="9468"/>
                    </a:cubicBezTo>
                    <a:lnTo>
                      <a:pt x="59666" y="20169"/>
                    </a:lnTo>
                    <a:lnTo>
                      <a:pt x="58334" y="20169"/>
                    </a:lnTo>
                    <a:lnTo>
                      <a:pt x="58334" y="11240"/>
                    </a:lnTo>
                    <a:cubicBezTo>
                      <a:pt x="58334" y="8241"/>
                      <a:pt x="57345" y="6810"/>
                      <a:pt x="55160" y="6810"/>
                    </a:cubicBezTo>
                    <a:cubicBezTo>
                      <a:pt x="53443" y="7073"/>
                      <a:pt x="51910" y="8035"/>
                      <a:pt x="50927" y="9468"/>
                    </a:cubicBezTo>
                    <a:lnTo>
                      <a:pt x="50927" y="20169"/>
                    </a:lnTo>
                    <a:lnTo>
                      <a:pt x="49630" y="20169"/>
                    </a:lnTo>
                    <a:close/>
                    <a:moveTo>
                      <a:pt x="73285" y="1357"/>
                    </a:moveTo>
                    <a:cubicBezTo>
                      <a:pt x="73285" y="736"/>
                      <a:pt x="73790" y="232"/>
                      <a:pt x="74411" y="232"/>
                    </a:cubicBezTo>
                    <a:cubicBezTo>
                      <a:pt x="75033" y="232"/>
                      <a:pt x="75538" y="736"/>
                      <a:pt x="75538" y="1357"/>
                    </a:cubicBezTo>
                    <a:cubicBezTo>
                      <a:pt x="75538" y="1978"/>
                      <a:pt x="75033" y="2482"/>
                      <a:pt x="74411" y="2482"/>
                    </a:cubicBezTo>
                    <a:cubicBezTo>
                      <a:pt x="73790" y="2482"/>
                      <a:pt x="73285" y="1978"/>
                      <a:pt x="73285" y="1357"/>
                    </a:cubicBezTo>
                    <a:close/>
                    <a:moveTo>
                      <a:pt x="73729" y="5992"/>
                    </a:moveTo>
                    <a:lnTo>
                      <a:pt x="75026" y="5992"/>
                    </a:lnTo>
                    <a:lnTo>
                      <a:pt x="75026" y="20169"/>
                    </a:lnTo>
                    <a:lnTo>
                      <a:pt x="73729" y="20169"/>
                    </a:lnTo>
                    <a:close/>
                    <a:moveTo>
                      <a:pt x="78507" y="18533"/>
                    </a:moveTo>
                    <a:lnTo>
                      <a:pt x="79258" y="17613"/>
                    </a:lnTo>
                    <a:cubicBezTo>
                      <a:pt x="80484" y="18750"/>
                      <a:pt x="82091" y="19383"/>
                      <a:pt x="83764" y="19385"/>
                    </a:cubicBezTo>
                    <a:cubicBezTo>
                      <a:pt x="86017" y="19385"/>
                      <a:pt x="87177" y="18090"/>
                      <a:pt x="87177" y="16590"/>
                    </a:cubicBezTo>
                    <a:cubicBezTo>
                      <a:pt x="87177" y="15091"/>
                      <a:pt x="85334" y="14034"/>
                      <a:pt x="83764" y="13455"/>
                    </a:cubicBezTo>
                    <a:cubicBezTo>
                      <a:pt x="81614" y="12705"/>
                      <a:pt x="79361" y="11819"/>
                      <a:pt x="79361" y="9400"/>
                    </a:cubicBezTo>
                    <a:cubicBezTo>
                      <a:pt x="79361" y="6980"/>
                      <a:pt x="80965" y="5651"/>
                      <a:pt x="83935" y="5651"/>
                    </a:cubicBezTo>
                    <a:cubicBezTo>
                      <a:pt x="85406" y="5672"/>
                      <a:pt x="86822" y="6188"/>
                      <a:pt x="87962" y="7116"/>
                    </a:cubicBezTo>
                    <a:lnTo>
                      <a:pt x="87280" y="8036"/>
                    </a:lnTo>
                    <a:cubicBezTo>
                      <a:pt x="86327" y="7224"/>
                      <a:pt x="85119" y="6767"/>
                      <a:pt x="83866" y="6741"/>
                    </a:cubicBezTo>
                    <a:cubicBezTo>
                      <a:pt x="81648" y="6741"/>
                      <a:pt x="80658" y="8036"/>
                      <a:pt x="80658" y="9331"/>
                    </a:cubicBezTo>
                    <a:cubicBezTo>
                      <a:pt x="80658" y="10626"/>
                      <a:pt x="82194" y="11547"/>
                      <a:pt x="83900" y="12194"/>
                    </a:cubicBezTo>
                    <a:cubicBezTo>
                      <a:pt x="85607" y="12842"/>
                      <a:pt x="88509" y="13762"/>
                      <a:pt x="88509" y="16522"/>
                    </a:cubicBezTo>
                    <a:cubicBezTo>
                      <a:pt x="88396" y="18853"/>
                      <a:pt x="86413" y="20653"/>
                      <a:pt x="84078" y="20540"/>
                    </a:cubicBezTo>
                    <a:cubicBezTo>
                      <a:pt x="83962" y="20535"/>
                      <a:pt x="83846" y="20524"/>
                      <a:pt x="83730" y="20509"/>
                    </a:cubicBezTo>
                    <a:cubicBezTo>
                      <a:pt x="81808" y="20493"/>
                      <a:pt x="79955" y="19792"/>
                      <a:pt x="78507" y="18533"/>
                    </a:cubicBezTo>
                    <a:close/>
                    <a:moveTo>
                      <a:pt x="91785" y="1493"/>
                    </a:moveTo>
                    <a:cubicBezTo>
                      <a:pt x="91785" y="872"/>
                      <a:pt x="92291" y="369"/>
                      <a:pt x="92912" y="369"/>
                    </a:cubicBezTo>
                    <a:cubicBezTo>
                      <a:pt x="93533" y="369"/>
                      <a:pt x="94038" y="872"/>
                      <a:pt x="94038" y="1493"/>
                    </a:cubicBezTo>
                    <a:cubicBezTo>
                      <a:pt x="94038" y="2114"/>
                      <a:pt x="93533" y="2618"/>
                      <a:pt x="92912" y="2618"/>
                    </a:cubicBezTo>
                    <a:cubicBezTo>
                      <a:pt x="92291" y="2618"/>
                      <a:pt x="91785" y="2114"/>
                      <a:pt x="91785" y="1493"/>
                    </a:cubicBezTo>
                    <a:close/>
                    <a:moveTo>
                      <a:pt x="92229" y="6128"/>
                    </a:moveTo>
                    <a:lnTo>
                      <a:pt x="93526" y="6128"/>
                    </a:lnTo>
                    <a:lnTo>
                      <a:pt x="93526" y="20305"/>
                    </a:lnTo>
                    <a:lnTo>
                      <a:pt x="92161" y="20305"/>
                    </a:lnTo>
                    <a:close/>
                    <a:moveTo>
                      <a:pt x="99056" y="6128"/>
                    </a:moveTo>
                    <a:lnTo>
                      <a:pt x="100148" y="6128"/>
                    </a:lnTo>
                    <a:lnTo>
                      <a:pt x="100148" y="8309"/>
                    </a:lnTo>
                    <a:lnTo>
                      <a:pt x="100148" y="8309"/>
                    </a:lnTo>
                    <a:cubicBezTo>
                      <a:pt x="101367" y="6842"/>
                      <a:pt x="103128" y="5932"/>
                      <a:pt x="105029" y="5787"/>
                    </a:cubicBezTo>
                    <a:cubicBezTo>
                      <a:pt x="107965" y="5787"/>
                      <a:pt x="109330" y="7559"/>
                      <a:pt x="109330" y="11206"/>
                    </a:cubicBezTo>
                    <a:lnTo>
                      <a:pt x="109330" y="20305"/>
                    </a:lnTo>
                    <a:lnTo>
                      <a:pt x="108033" y="20305"/>
                    </a:lnTo>
                    <a:lnTo>
                      <a:pt x="108033" y="11240"/>
                    </a:lnTo>
                    <a:cubicBezTo>
                      <a:pt x="108033" y="8241"/>
                      <a:pt x="107077" y="6810"/>
                      <a:pt x="104790" y="6810"/>
                    </a:cubicBezTo>
                    <a:cubicBezTo>
                      <a:pt x="103084" y="6810"/>
                      <a:pt x="101889" y="7696"/>
                      <a:pt x="100148" y="9468"/>
                    </a:cubicBezTo>
                    <a:lnTo>
                      <a:pt x="100148" y="20169"/>
                    </a:lnTo>
                    <a:lnTo>
                      <a:pt x="98988" y="20169"/>
                    </a:lnTo>
                    <a:close/>
                    <a:moveTo>
                      <a:pt x="113563" y="23168"/>
                    </a:moveTo>
                    <a:cubicBezTo>
                      <a:pt x="113689" y="21761"/>
                      <a:pt x="114474" y="20498"/>
                      <a:pt x="115679" y="19760"/>
                    </a:cubicBezTo>
                    <a:lnTo>
                      <a:pt x="115679" y="19760"/>
                    </a:lnTo>
                    <a:cubicBezTo>
                      <a:pt x="114877" y="19281"/>
                      <a:pt x="114396" y="18409"/>
                      <a:pt x="114416" y="17476"/>
                    </a:cubicBezTo>
                    <a:cubicBezTo>
                      <a:pt x="114498" y="16422"/>
                      <a:pt x="115065" y="15465"/>
                      <a:pt x="115952" y="14886"/>
                    </a:cubicBezTo>
                    <a:lnTo>
                      <a:pt x="115952" y="14886"/>
                    </a:lnTo>
                    <a:cubicBezTo>
                      <a:pt x="114836" y="13901"/>
                      <a:pt x="114191" y="12489"/>
                      <a:pt x="114177" y="11001"/>
                    </a:cubicBezTo>
                    <a:cubicBezTo>
                      <a:pt x="114119" y="8310"/>
                      <a:pt x="116259" y="6083"/>
                      <a:pt x="118952" y="6026"/>
                    </a:cubicBezTo>
                    <a:cubicBezTo>
                      <a:pt x="119024" y="6024"/>
                      <a:pt x="119092" y="6024"/>
                      <a:pt x="119161" y="6026"/>
                    </a:cubicBezTo>
                    <a:cubicBezTo>
                      <a:pt x="119802" y="6024"/>
                      <a:pt x="120437" y="6140"/>
                      <a:pt x="121038" y="6367"/>
                    </a:cubicBezTo>
                    <a:lnTo>
                      <a:pt x="125851" y="6367"/>
                    </a:lnTo>
                    <a:lnTo>
                      <a:pt x="125851" y="7491"/>
                    </a:lnTo>
                    <a:lnTo>
                      <a:pt x="122437" y="7491"/>
                    </a:lnTo>
                    <a:cubicBezTo>
                      <a:pt x="123424" y="8350"/>
                      <a:pt x="123997" y="9591"/>
                      <a:pt x="124008" y="10899"/>
                    </a:cubicBezTo>
                    <a:cubicBezTo>
                      <a:pt x="124083" y="13590"/>
                      <a:pt x="121960" y="15832"/>
                      <a:pt x="119266" y="15907"/>
                    </a:cubicBezTo>
                    <a:cubicBezTo>
                      <a:pt x="119195" y="15909"/>
                      <a:pt x="119126" y="15910"/>
                      <a:pt x="119058" y="15909"/>
                    </a:cubicBezTo>
                    <a:cubicBezTo>
                      <a:pt x="118236" y="15899"/>
                      <a:pt x="117427" y="15688"/>
                      <a:pt x="116703" y="15295"/>
                    </a:cubicBezTo>
                    <a:cubicBezTo>
                      <a:pt x="116020" y="15756"/>
                      <a:pt x="115600" y="16517"/>
                      <a:pt x="115577" y="17340"/>
                    </a:cubicBezTo>
                    <a:cubicBezTo>
                      <a:pt x="115577" y="18362"/>
                      <a:pt x="116157" y="19180"/>
                      <a:pt x="118273" y="19180"/>
                    </a:cubicBezTo>
                    <a:lnTo>
                      <a:pt x="121311" y="19180"/>
                    </a:lnTo>
                    <a:cubicBezTo>
                      <a:pt x="124485" y="19180"/>
                      <a:pt x="125987" y="20203"/>
                      <a:pt x="125987" y="22588"/>
                    </a:cubicBezTo>
                    <a:cubicBezTo>
                      <a:pt x="125987" y="24974"/>
                      <a:pt x="123359" y="27393"/>
                      <a:pt x="119161" y="27393"/>
                    </a:cubicBezTo>
                    <a:cubicBezTo>
                      <a:pt x="115815" y="26984"/>
                      <a:pt x="113563" y="25451"/>
                      <a:pt x="113563" y="23031"/>
                    </a:cubicBezTo>
                    <a:close/>
                    <a:moveTo>
                      <a:pt x="124758" y="22452"/>
                    </a:moveTo>
                    <a:cubicBezTo>
                      <a:pt x="124758" y="20918"/>
                      <a:pt x="123632" y="20305"/>
                      <a:pt x="121345" y="20305"/>
                    </a:cubicBezTo>
                    <a:lnTo>
                      <a:pt x="118307" y="20305"/>
                    </a:lnTo>
                    <a:cubicBezTo>
                      <a:pt x="117710" y="20282"/>
                      <a:pt x="117116" y="20202"/>
                      <a:pt x="116532" y="20066"/>
                    </a:cubicBezTo>
                    <a:cubicBezTo>
                      <a:pt x="115447" y="20689"/>
                      <a:pt x="114754" y="21818"/>
                      <a:pt x="114689" y="23065"/>
                    </a:cubicBezTo>
                    <a:cubicBezTo>
                      <a:pt x="114689" y="24837"/>
                      <a:pt x="116396" y="26064"/>
                      <a:pt x="119365" y="26064"/>
                    </a:cubicBezTo>
                    <a:cubicBezTo>
                      <a:pt x="122335" y="26064"/>
                      <a:pt x="124758" y="24122"/>
                      <a:pt x="124758" y="22316"/>
                    </a:cubicBezTo>
                    <a:close/>
                    <a:moveTo>
                      <a:pt x="122881" y="10626"/>
                    </a:moveTo>
                    <a:cubicBezTo>
                      <a:pt x="122977" y="8596"/>
                      <a:pt x="121403" y="6874"/>
                      <a:pt x="119369" y="6779"/>
                    </a:cubicBezTo>
                    <a:cubicBezTo>
                      <a:pt x="119301" y="6776"/>
                      <a:pt x="119229" y="6775"/>
                      <a:pt x="119161" y="6775"/>
                    </a:cubicBezTo>
                    <a:cubicBezTo>
                      <a:pt x="117143" y="6770"/>
                      <a:pt x="115505" y="8398"/>
                      <a:pt x="115498" y="10412"/>
                    </a:cubicBezTo>
                    <a:cubicBezTo>
                      <a:pt x="115498" y="10506"/>
                      <a:pt x="115502" y="10601"/>
                      <a:pt x="115508" y="10695"/>
                    </a:cubicBezTo>
                    <a:cubicBezTo>
                      <a:pt x="115314" y="12718"/>
                      <a:pt x="116795" y="14517"/>
                      <a:pt x="118823" y="14712"/>
                    </a:cubicBezTo>
                    <a:cubicBezTo>
                      <a:pt x="120850" y="14907"/>
                      <a:pt x="122653" y="13425"/>
                      <a:pt x="122847" y="11402"/>
                    </a:cubicBezTo>
                    <a:cubicBezTo>
                      <a:pt x="122871" y="11167"/>
                      <a:pt x="122871" y="10930"/>
                      <a:pt x="122847" y="10695"/>
                    </a:cubicBezTo>
                    <a:close/>
                  </a:path>
                </a:pathLst>
              </a:custGeom>
              <a:solidFill>
                <a:srgbClr val="FF6503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Graphic 204">
                <a:extLst>
                  <a:ext uri="{FF2B5EF4-FFF2-40B4-BE49-F238E27FC236}">
                    <a16:creationId xmlns:a16="http://schemas.microsoft.com/office/drawing/2014/main" id="{D3CFFCA4-1B6D-A04A-9FE1-5EF8914AFFAB}"/>
                  </a:ext>
                </a:extLst>
              </p:cNvPr>
              <p:cNvSpPr/>
              <p:nvPr/>
            </p:nvSpPr>
            <p:spPr>
              <a:xfrm>
                <a:off x="11208456" y="3069667"/>
                <a:ext cx="230073" cy="21845"/>
              </a:xfrm>
              <a:custGeom>
                <a:avLst/>
                <a:gdLst>
                  <a:gd name="connsiteX0" fmla="*/ 47 w 230073"/>
                  <a:gd name="connsiteY0" fmla="*/ 14313 h 21845"/>
                  <a:gd name="connsiteX1" fmla="*/ 6034 w 230073"/>
                  <a:gd name="connsiteY1" fmla="*/ 6752 h 21845"/>
                  <a:gd name="connsiteX2" fmla="*/ 6498 w 230073"/>
                  <a:gd name="connsiteY2" fmla="*/ 6714 h 21845"/>
                  <a:gd name="connsiteX3" fmla="*/ 10662 w 230073"/>
                  <a:gd name="connsiteY3" fmla="*/ 8452 h 21845"/>
                  <a:gd name="connsiteX4" fmla="*/ 9911 w 230073"/>
                  <a:gd name="connsiteY4" fmla="*/ 9372 h 21845"/>
                  <a:gd name="connsiteX5" fmla="*/ 6498 w 230073"/>
                  <a:gd name="connsiteY5" fmla="*/ 7872 h 21845"/>
                  <a:gd name="connsiteX6" fmla="*/ 1354 w 230073"/>
                  <a:gd name="connsiteY6" fmla="*/ 13943 h 21845"/>
                  <a:gd name="connsiteX7" fmla="*/ 1378 w 230073"/>
                  <a:gd name="connsiteY7" fmla="*/ 14177 h 21845"/>
                  <a:gd name="connsiteX8" fmla="*/ 6498 w 230073"/>
                  <a:gd name="connsiteY8" fmla="*/ 20448 h 21845"/>
                  <a:gd name="connsiteX9" fmla="*/ 10287 w 230073"/>
                  <a:gd name="connsiteY9" fmla="*/ 18812 h 21845"/>
                  <a:gd name="connsiteX10" fmla="*/ 10969 w 230073"/>
                  <a:gd name="connsiteY10" fmla="*/ 19698 h 21845"/>
                  <a:gd name="connsiteX11" fmla="*/ 6430 w 230073"/>
                  <a:gd name="connsiteY11" fmla="*/ 21572 h 21845"/>
                  <a:gd name="connsiteX12" fmla="*/ 9 w 230073"/>
                  <a:gd name="connsiteY12" fmla="*/ 14899 h 21845"/>
                  <a:gd name="connsiteX13" fmla="*/ 47 w 230073"/>
                  <a:gd name="connsiteY13" fmla="*/ 14313 h 21845"/>
                  <a:gd name="connsiteX14" fmla="*/ 14246 w 230073"/>
                  <a:gd name="connsiteY14" fmla="*/ 16290 h 21845"/>
                  <a:gd name="connsiteX15" fmla="*/ 14246 w 230073"/>
                  <a:gd name="connsiteY15" fmla="*/ 7191 h 21845"/>
                  <a:gd name="connsiteX16" fmla="*/ 15543 w 230073"/>
                  <a:gd name="connsiteY16" fmla="*/ 7191 h 21845"/>
                  <a:gd name="connsiteX17" fmla="*/ 15543 w 230073"/>
                  <a:gd name="connsiteY17" fmla="*/ 16119 h 21845"/>
                  <a:gd name="connsiteX18" fmla="*/ 18786 w 230073"/>
                  <a:gd name="connsiteY18" fmla="*/ 20550 h 21845"/>
                  <a:gd name="connsiteX19" fmla="*/ 23360 w 230073"/>
                  <a:gd name="connsiteY19" fmla="*/ 17653 h 21845"/>
                  <a:gd name="connsiteX20" fmla="*/ 23360 w 230073"/>
                  <a:gd name="connsiteY20" fmla="*/ 7191 h 21845"/>
                  <a:gd name="connsiteX21" fmla="*/ 24657 w 230073"/>
                  <a:gd name="connsiteY21" fmla="*/ 7191 h 21845"/>
                  <a:gd name="connsiteX22" fmla="*/ 24657 w 230073"/>
                  <a:gd name="connsiteY22" fmla="*/ 21368 h 21845"/>
                  <a:gd name="connsiteX23" fmla="*/ 23565 w 230073"/>
                  <a:gd name="connsiteY23" fmla="*/ 21368 h 21845"/>
                  <a:gd name="connsiteX24" fmla="*/ 23565 w 230073"/>
                  <a:gd name="connsiteY24" fmla="*/ 18982 h 21845"/>
                  <a:gd name="connsiteX25" fmla="*/ 23565 w 230073"/>
                  <a:gd name="connsiteY25" fmla="*/ 18982 h 21845"/>
                  <a:gd name="connsiteX26" fmla="*/ 18752 w 230073"/>
                  <a:gd name="connsiteY26" fmla="*/ 21708 h 21845"/>
                  <a:gd name="connsiteX27" fmla="*/ 14246 w 230073"/>
                  <a:gd name="connsiteY27" fmla="*/ 16290 h 21845"/>
                  <a:gd name="connsiteX28" fmla="*/ 28309 w 230073"/>
                  <a:gd name="connsiteY28" fmla="*/ 19698 h 21845"/>
                  <a:gd name="connsiteX29" fmla="*/ 29060 w 230073"/>
                  <a:gd name="connsiteY29" fmla="*/ 18744 h 21845"/>
                  <a:gd name="connsiteX30" fmla="*/ 33566 w 230073"/>
                  <a:gd name="connsiteY30" fmla="*/ 20550 h 21845"/>
                  <a:gd name="connsiteX31" fmla="*/ 36979 w 230073"/>
                  <a:gd name="connsiteY31" fmla="*/ 17755 h 21845"/>
                  <a:gd name="connsiteX32" fmla="*/ 33566 w 230073"/>
                  <a:gd name="connsiteY32" fmla="*/ 14586 h 21845"/>
                  <a:gd name="connsiteX33" fmla="*/ 29163 w 230073"/>
                  <a:gd name="connsiteY33" fmla="*/ 10565 h 21845"/>
                  <a:gd name="connsiteX34" fmla="*/ 33668 w 230073"/>
                  <a:gd name="connsiteY34" fmla="*/ 6714 h 21845"/>
                  <a:gd name="connsiteX35" fmla="*/ 37730 w 230073"/>
                  <a:gd name="connsiteY35" fmla="*/ 8179 h 21845"/>
                  <a:gd name="connsiteX36" fmla="*/ 37013 w 230073"/>
                  <a:gd name="connsiteY36" fmla="*/ 9133 h 21845"/>
                  <a:gd name="connsiteX37" fmla="*/ 33600 w 230073"/>
                  <a:gd name="connsiteY37" fmla="*/ 7838 h 21845"/>
                  <a:gd name="connsiteX38" fmla="*/ 30392 w 230073"/>
                  <a:gd name="connsiteY38" fmla="*/ 10394 h 21845"/>
                  <a:gd name="connsiteX39" fmla="*/ 33805 w 230073"/>
                  <a:gd name="connsiteY39" fmla="*/ 13257 h 21845"/>
                  <a:gd name="connsiteX40" fmla="*/ 38413 w 230073"/>
                  <a:gd name="connsiteY40" fmla="*/ 17585 h 21845"/>
                  <a:gd name="connsiteX41" fmla="*/ 33982 w 230073"/>
                  <a:gd name="connsiteY41" fmla="*/ 21603 h 21845"/>
                  <a:gd name="connsiteX42" fmla="*/ 33634 w 230073"/>
                  <a:gd name="connsiteY42" fmla="*/ 21572 h 21845"/>
                  <a:gd name="connsiteX43" fmla="*/ 28309 w 230073"/>
                  <a:gd name="connsiteY43" fmla="*/ 19766 h 21845"/>
                  <a:gd name="connsiteX44" fmla="*/ 41758 w 230073"/>
                  <a:gd name="connsiteY44" fmla="*/ 17380 h 21845"/>
                  <a:gd name="connsiteX45" fmla="*/ 41758 w 230073"/>
                  <a:gd name="connsiteY45" fmla="*/ 8349 h 21845"/>
                  <a:gd name="connsiteX46" fmla="*/ 39573 w 230073"/>
                  <a:gd name="connsiteY46" fmla="*/ 8349 h 21845"/>
                  <a:gd name="connsiteX47" fmla="*/ 39573 w 230073"/>
                  <a:gd name="connsiteY47" fmla="*/ 7327 h 21845"/>
                  <a:gd name="connsiteX48" fmla="*/ 41792 w 230073"/>
                  <a:gd name="connsiteY48" fmla="*/ 7327 h 21845"/>
                  <a:gd name="connsiteX49" fmla="*/ 41792 w 230073"/>
                  <a:gd name="connsiteY49" fmla="*/ 3238 h 21845"/>
                  <a:gd name="connsiteX50" fmla="*/ 42919 w 230073"/>
                  <a:gd name="connsiteY50" fmla="*/ 3238 h 21845"/>
                  <a:gd name="connsiteX51" fmla="*/ 42919 w 230073"/>
                  <a:gd name="connsiteY51" fmla="*/ 7327 h 21845"/>
                  <a:gd name="connsiteX52" fmla="*/ 47015 w 230073"/>
                  <a:gd name="connsiteY52" fmla="*/ 7327 h 21845"/>
                  <a:gd name="connsiteX53" fmla="*/ 47015 w 230073"/>
                  <a:gd name="connsiteY53" fmla="*/ 8486 h 21845"/>
                  <a:gd name="connsiteX54" fmla="*/ 42919 w 230073"/>
                  <a:gd name="connsiteY54" fmla="*/ 8486 h 21845"/>
                  <a:gd name="connsiteX55" fmla="*/ 42919 w 230073"/>
                  <a:gd name="connsiteY55" fmla="*/ 17687 h 21845"/>
                  <a:gd name="connsiteX56" fmla="*/ 45308 w 230073"/>
                  <a:gd name="connsiteY56" fmla="*/ 20720 h 21845"/>
                  <a:gd name="connsiteX57" fmla="*/ 47083 w 230073"/>
                  <a:gd name="connsiteY57" fmla="*/ 20277 h 21845"/>
                  <a:gd name="connsiteX58" fmla="*/ 47424 w 230073"/>
                  <a:gd name="connsiteY58" fmla="*/ 21334 h 21845"/>
                  <a:gd name="connsiteX59" fmla="*/ 45137 w 230073"/>
                  <a:gd name="connsiteY59" fmla="*/ 21845 h 21845"/>
                  <a:gd name="connsiteX60" fmla="*/ 41758 w 230073"/>
                  <a:gd name="connsiteY60" fmla="*/ 17449 h 21845"/>
                  <a:gd name="connsiteX61" fmla="*/ 49131 w 230073"/>
                  <a:gd name="connsiteY61" fmla="*/ 14245 h 21845"/>
                  <a:gd name="connsiteX62" fmla="*/ 56466 w 230073"/>
                  <a:gd name="connsiteY62" fmla="*/ 8830 h 21845"/>
                  <a:gd name="connsiteX63" fmla="*/ 61890 w 230073"/>
                  <a:gd name="connsiteY63" fmla="*/ 16154 h 21845"/>
                  <a:gd name="connsiteX64" fmla="*/ 55514 w 230073"/>
                  <a:gd name="connsiteY64" fmla="*/ 21640 h 21845"/>
                  <a:gd name="connsiteX65" fmla="*/ 49124 w 230073"/>
                  <a:gd name="connsiteY65" fmla="*/ 14415 h 21845"/>
                  <a:gd name="connsiteX66" fmla="*/ 49131 w 230073"/>
                  <a:gd name="connsiteY66" fmla="*/ 14313 h 21845"/>
                  <a:gd name="connsiteX67" fmla="*/ 60497 w 230073"/>
                  <a:gd name="connsiteY67" fmla="*/ 14245 h 21845"/>
                  <a:gd name="connsiteX68" fmla="*/ 55514 w 230073"/>
                  <a:gd name="connsiteY68" fmla="*/ 7940 h 21845"/>
                  <a:gd name="connsiteX69" fmla="*/ 50496 w 230073"/>
                  <a:gd name="connsiteY69" fmla="*/ 14245 h 21845"/>
                  <a:gd name="connsiteX70" fmla="*/ 55514 w 230073"/>
                  <a:gd name="connsiteY70" fmla="*/ 20516 h 21845"/>
                  <a:gd name="connsiteX71" fmla="*/ 60634 w 230073"/>
                  <a:gd name="connsiteY71" fmla="*/ 14313 h 21845"/>
                  <a:gd name="connsiteX72" fmla="*/ 66095 w 230073"/>
                  <a:gd name="connsiteY72" fmla="*/ 7123 h 21845"/>
                  <a:gd name="connsiteX73" fmla="*/ 67222 w 230073"/>
                  <a:gd name="connsiteY73" fmla="*/ 7123 h 21845"/>
                  <a:gd name="connsiteX74" fmla="*/ 67222 w 230073"/>
                  <a:gd name="connsiteY74" fmla="*/ 9338 h 21845"/>
                  <a:gd name="connsiteX75" fmla="*/ 67222 w 230073"/>
                  <a:gd name="connsiteY75" fmla="*/ 9338 h 21845"/>
                  <a:gd name="connsiteX76" fmla="*/ 71898 w 230073"/>
                  <a:gd name="connsiteY76" fmla="*/ 6714 h 21845"/>
                  <a:gd name="connsiteX77" fmla="*/ 75823 w 230073"/>
                  <a:gd name="connsiteY77" fmla="*/ 9610 h 21845"/>
                  <a:gd name="connsiteX78" fmla="*/ 80636 w 230073"/>
                  <a:gd name="connsiteY78" fmla="*/ 6714 h 21845"/>
                  <a:gd name="connsiteX79" fmla="*/ 84869 w 230073"/>
                  <a:gd name="connsiteY79" fmla="*/ 12132 h 21845"/>
                  <a:gd name="connsiteX80" fmla="*/ 84869 w 230073"/>
                  <a:gd name="connsiteY80" fmla="*/ 21368 h 21845"/>
                  <a:gd name="connsiteX81" fmla="*/ 83572 w 230073"/>
                  <a:gd name="connsiteY81" fmla="*/ 21368 h 21845"/>
                  <a:gd name="connsiteX82" fmla="*/ 83572 w 230073"/>
                  <a:gd name="connsiteY82" fmla="*/ 12439 h 21845"/>
                  <a:gd name="connsiteX83" fmla="*/ 80397 w 230073"/>
                  <a:gd name="connsiteY83" fmla="*/ 8009 h 21845"/>
                  <a:gd name="connsiteX84" fmla="*/ 76131 w 230073"/>
                  <a:gd name="connsiteY84" fmla="*/ 10667 h 21845"/>
                  <a:gd name="connsiteX85" fmla="*/ 76131 w 230073"/>
                  <a:gd name="connsiteY85" fmla="*/ 21368 h 21845"/>
                  <a:gd name="connsiteX86" fmla="*/ 74834 w 230073"/>
                  <a:gd name="connsiteY86" fmla="*/ 21368 h 21845"/>
                  <a:gd name="connsiteX87" fmla="*/ 74834 w 230073"/>
                  <a:gd name="connsiteY87" fmla="*/ 12439 h 21845"/>
                  <a:gd name="connsiteX88" fmla="*/ 71659 w 230073"/>
                  <a:gd name="connsiteY88" fmla="*/ 8009 h 21845"/>
                  <a:gd name="connsiteX89" fmla="*/ 67426 w 230073"/>
                  <a:gd name="connsiteY89" fmla="*/ 10667 h 21845"/>
                  <a:gd name="connsiteX90" fmla="*/ 67426 w 230073"/>
                  <a:gd name="connsiteY90" fmla="*/ 21368 h 21845"/>
                  <a:gd name="connsiteX91" fmla="*/ 66095 w 230073"/>
                  <a:gd name="connsiteY91" fmla="*/ 21368 h 21845"/>
                  <a:gd name="connsiteX92" fmla="*/ 95075 w 230073"/>
                  <a:gd name="connsiteY92" fmla="*/ 6782 h 21845"/>
                  <a:gd name="connsiteX93" fmla="*/ 100502 w 230073"/>
                  <a:gd name="connsiteY93" fmla="*/ 13325 h 21845"/>
                  <a:gd name="connsiteX94" fmla="*/ 100502 w 230073"/>
                  <a:gd name="connsiteY94" fmla="*/ 14381 h 21845"/>
                  <a:gd name="connsiteX95" fmla="*/ 90262 w 230073"/>
                  <a:gd name="connsiteY95" fmla="*/ 14381 h 21845"/>
                  <a:gd name="connsiteX96" fmla="*/ 95140 w 230073"/>
                  <a:gd name="connsiteY96" fmla="*/ 20484 h 21845"/>
                  <a:gd name="connsiteX97" fmla="*/ 95587 w 230073"/>
                  <a:gd name="connsiteY97" fmla="*/ 20516 h 21845"/>
                  <a:gd name="connsiteX98" fmla="*/ 99410 w 230073"/>
                  <a:gd name="connsiteY98" fmla="*/ 19255 h 21845"/>
                  <a:gd name="connsiteX99" fmla="*/ 99922 w 230073"/>
                  <a:gd name="connsiteY99" fmla="*/ 20243 h 21845"/>
                  <a:gd name="connsiteX100" fmla="*/ 95450 w 230073"/>
                  <a:gd name="connsiteY100" fmla="*/ 21640 h 21845"/>
                  <a:gd name="connsiteX101" fmla="*/ 89037 w 230073"/>
                  <a:gd name="connsiteY101" fmla="*/ 13129 h 21845"/>
                  <a:gd name="connsiteX102" fmla="*/ 95109 w 230073"/>
                  <a:gd name="connsiteY102" fmla="*/ 6782 h 21845"/>
                  <a:gd name="connsiteX103" fmla="*/ 99273 w 230073"/>
                  <a:gd name="connsiteY103" fmla="*/ 13529 h 21845"/>
                  <a:gd name="connsiteX104" fmla="*/ 95075 w 230073"/>
                  <a:gd name="connsiteY104" fmla="*/ 8111 h 21845"/>
                  <a:gd name="connsiteX105" fmla="*/ 90228 w 230073"/>
                  <a:gd name="connsiteY105" fmla="*/ 13529 h 21845"/>
                  <a:gd name="connsiteX106" fmla="*/ 104325 w 230073"/>
                  <a:gd name="connsiteY106" fmla="*/ 7327 h 21845"/>
                  <a:gd name="connsiteX107" fmla="*/ 105417 w 230073"/>
                  <a:gd name="connsiteY107" fmla="*/ 7327 h 21845"/>
                  <a:gd name="connsiteX108" fmla="*/ 105417 w 230073"/>
                  <a:gd name="connsiteY108" fmla="*/ 9985 h 21845"/>
                  <a:gd name="connsiteX109" fmla="*/ 105417 w 230073"/>
                  <a:gd name="connsiteY109" fmla="*/ 9985 h 21845"/>
                  <a:gd name="connsiteX110" fmla="*/ 109445 w 230073"/>
                  <a:gd name="connsiteY110" fmla="*/ 6986 h 21845"/>
                  <a:gd name="connsiteX111" fmla="*/ 110879 w 230073"/>
                  <a:gd name="connsiteY111" fmla="*/ 7293 h 21845"/>
                  <a:gd name="connsiteX112" fmla="*/ 110571 w 230073"/>
                  <a:gd name="connsiteY112" fmla="*/ 8452 h 21845"/>
                  <a:gd name="connsiteX113" fmla="*/ 109274 w 230073"/>
                  <a:gd name="connsiteY113" fmla="*/ 8213 h 21845"/>
                  <a:gd name="connsiteX114" fmla="*/ 105417 w 230073"/>
                  <a:gd name="connsiteY114" fmla="*/ 11860 h 21845"/>
                  <a:gd name="connsiteX115" fmla="*/ 105417 w 230073"/>
                  <a:gd name="connsiteY115" fmla="*/ 21368 h 21845"/>
                  <a:gd name="connsiteX116" fmla="*/ 104120 w 230073"/>
                  <a:gd name="connsiteY116" fmla="*/ 21368 h 21845"/>
                  <a:gd name="connsiteX117" fmla="*/ 124327 w 230073"/>
                  <a:gd name="connsiteY117" fmla="*/ 6986 h 21845"/>
                  <a:gd name="connsiteX118" fmla="*/ 129755 w 230073"/>
                  <a:gd name="connsiteY118" fmla="*/ 13529 h 21845"/>
                  <a:gd name="connsiteX119" fmla="*/ 129755 w 230073"/>
                  <a:gd name="connsiteY119" fmla="*/ 14586 h 21845"/>
                  <a:gd name="connsiteX120" fmla="*/ 119514 w 230073"/>
                  <a:gd name="connsiteY120" fmla="*/ 14586 h 21845"/>
                  <a:gd name="connsiteX121" fmla="*/ 124464 w 230073"/>
                  <a:gd name="connsiteY121" fmla="*/ 20692 h 21845"/>
                  <a:gd name="connsiteX122" fmla="*/ 124873 w 230073"/>
                  <a:gd name="connsiteY122" fmla="*/ 20720 h 21845"/>
                  <a:gd name="connsiteX123" fmla="*/ 128662 w 230073"/>
                  <a:gd name="connsiteY123" fmla="*/ 19459 h 21845"/>
                  <a:gd name="connsiteX124" fmla="*/ 129208 w 230073"/>
                  <a:gd name="connsiteY124" fmla="*/ 20448 h 21845"/>
                  <a:gd name="connsiteX125" fmla="*/ 124737 w 230073"/>
                  <a:gd name="connsiteY125" fmla="*/ 21845 h 21845"/>
                  <a:gd name="connsiteX126" fmla="*/ 118303 w 230073"/>
                  <a:gd name="connsiteY126" fmla="*/ 13350 h 21845"/>
                  <a:gd name="connsiteX127" fmla="*/ 124361 w 230073"/>
                  <a:gd name="connsiteY127" fmla="*/ 6986 h 21845"/>
                  <a:gd name="connsiteX128" fmla="*/ 128526 w 230073"/>
                  <a:gd name="connsiteY128" fmla="*/ 13529 h 21845"/>
                  <a:gd name="connsiteX129" fmla="*/ 124327 w 230073"/>
                  <a:gd name="connsiteY129" fmla="*/ 8111 h 21845"/>
                  <a:gd name="connsiteX130" fmla="*/ 119480 w 230073"/>
                  <a:gd name="connsiteY130" fmla="*/ 13529 h 21845"/>
                  <a:gd name="connsiteX131" fmla="*/ 131939 w 230073"/>
                  <a:gd name="connsiteY131" fmla="*/ 7463 h 21845"/>
                  <a:gd name="connsiteX132" fmla="*/ 133885 w 230073"/>
                  <a:gd name="connsiteY132" fmla="*/ 7463 h 21845"/>
                  <a:gd name="connsiteX133" fmla="*/ 133885 w 230073"/>
                  <a:gd name="connsiteY133" fmla="*/ 4873 h 21845"/>
                  <a:gd name="connsiteX134" fmla="*/ 137742 w 230073"/>
                  <a:gd name="connsiteY134" fmla="*/ 375 h 21845"/>
                  <a:gd name="connsiteX135" fmla="*/ 140131 w 230073"/>
                  <a:gd name="connsiteY135" fmla="*/ 886 h 21845"/>
                  <a:gd name="connsiteX136" fmla="*/ 139756 w 230073"/>
                  <a:gd name="connsiteY136" fmla="*/ 1943 h 21845"/>
                  <a:gd name="connsiteX137" fmla="*/ 137742 w 230073"/>
                  <a:gd name="connsiteY137" fmla="*/ 1499 h 21845"/>
                  <a:gd name="connsiteX138" fmla="*/ 135216 w 230073"/>
                  <a:gd name="connsiteY138" fmla="*/ 4907 h 21845"/>
                  <a:gd name="connsiteX139" fmla="*/ 135216 w 230073"/>
                  <a:gd name="connsiteY139" fmla="*/ 7395 h 21845"/>
                  <a:gd name="connsiteX140" fmla="*/ 141770 w 230073"/>
                  <a:gd name="connsiteY140" fmla="*/ 7395 h 21845"/>
                  <a:gd name="connsiteX141" fmla="*/ 141770 w 230073"/>
                  <a:gd name="connsiteY141" fmla="*/ 4260 h 21845"/>
                  <a:gd name="connsiteX142" fmla="*/ 145183 w 230073"/>
                  <a:gd name="connsiteY142" fmla="*/ 0 h 21845"/>
                  <a:gd name="connsiteX143" fmla="*/ 147231 w 230073"/>
                  <a:gd name="connsiteY143" fmla="*/ 477 h 21845"/>
                  <a:gd name="connsiteX144" fmla="*/ 146890 w 230073"/>
                  <a:gd name="connsiteY144" fmla="*/ 1534 h 21845"/>
                  <a:gd name="connsiteX145" fmla="*/ 145217 w 230073"/>
                  <a:gd name="connsiteY145" fmla="*/ 1125 h 21845"/>
                  <a:gd name="connsiteX146" fmla="*/ 142964 w 230073"/>
                  <a:gd name="connsiteY146" fmla="*/ 4533 h 21845"/>
                  <a:gd name="connsiteX147" fmla="*/ 142964 w 230073"/>
                  <a:gd name="connsiteY147" fmla="*/ 7566 h 21845"/>
                  <a:gd name="connsiteX148" fmla="*/ 146378 w 230073"/>
                  <a:gd name="connsiteY148" fmla="*/ 7566 h 21845"/>
                  <a:gd name="connsiteX149" fmla="*/ 146378 w 230073"/>
                  <a:gd name="connsiteY149" fmla="*/ 8724 h 21845"/>
                  <a:gd name="connsiteX150" fmla="*/ 142964 w 230073"/>
                  <a:gd name="connsiteY150" fmla="*/ 8724 h 21845"/>
                  <a:gd name="connsiteX151" fmla="*/ 142964 w 230073"/>
                  <a:gd name="connsiteY151" fmla="*/ 21368 h 21845"/>
                  <a:gd name="connsiteX152" fmla="*/ 141667 w 230073"/>
                  <a:gd name="connsiteY152" fmla="*/ 21368 h 21845"/>
                  <a:gd name="connsiteX153" fmla="*/ 141667 w 230073"/>
                  <a:gd name="connsiteY153" fmla="*/ 8349 h 21845"/>
                  <a:gd name="connsiteX154" fmla="*/ 135114 w 230073"/>
                  <a:gd name="connsiteY154" fmla="*/ 8349 h 21845"/>
                  <a:gd name="connsiteX155" fmla="*/ 135114 w 230073"/>
                  <a:gd name="connsiteY155" fmla="*/ 21368 h 21845"/>
                  <a:gd name="connsiteX156" fmla="*/ 133782 w 230073"/>
                  <a:gd name="connsiteY156" fmla="*/ 21368 h 21845"/>
                  <a:gd name="connsiteX157" fmla="*/ 133782 w 230073"/>
                  <a:gd name="connsiteY157" fmla="*/ 8349 h 21845"/>
                  <a:gd name="connsiteX158" fmla="*/ 131837 w 230073"/>
                  <a:gd name="connsiteY158" fmla="*/ 8349 h 21845"/>
                  <a:gd name="connsiteX159" fmla="*/ 147845 w 230073"/>
                  <a:gd name="connsiteY159" fmla="*/ 14279 h 21845"/>
                  <a:gd name="connsiteX160" fmla="*/ 155181 w 230073"/>
                  <a:gd name="connsiteY160" fmla="*/ 8864 h 21845"/>
                  <a:gd name="connsiteX161" fmla="*/ 160605 w 230073"/>
                  <a:gd name="connsiteY161" fmla="*/ 16188 h 21845"/>
                  <a:gd name="connsiteX162" fmla="*/ 154228 w 230073"/>
                  <a:gd name="connsiteY162" fmla="*/ 21674 h 21845"/>
                  <a:gd name="connsiteX163" fmla="*/ 147692 w 230073"/>
                  <a:gd name="connsiteY163" fmla="*/ 14580 h 21845"/>
                  <a:gd name="connsiteX164" fmla="*/ 147709 w 230073"/>
                  <a:gd name="connsiteY164" fmla="*/ 14313 h 21845"/>
                  <a:gd name="connsiteX165" fmla="*/ 159212 w 230073"/>
                  <a:gd name="connsiteY165" fmla="*/ 14279 h 21845"/>
                  <a:gd name="connsiteX166" fmla="*/ 154228 w 230073"/>
                  <a:gd name="connsiteY166" fmla="*/ 7975 h 21845"/>
                  <a:gd name="connsiteX167" fmla="*/ 149211 w 230073"/>
                  <a:gd name="connsiteY167" fmla="*/ 14279 h 21845"/>
                  <a:gd name="connsiteX168" fmla="*/ 154228 w 230073"/>
                  <a:gd name="connsiteY168" fmla="*/ 20550 h 21845"/>
                  <a:gd name="connsiteX169" fmla="*/ 159075 w 230073"/>
                  <a:gd name="connsiteY169" fmla="*/ 14313 h 21845"/>
                  <a:gd name="connsiteX170" fmla="*/ 164844 w 230073"/>
                  <a:gd name="connsiteY170" fmla="*/ 7157 h 21845"/>
                  <a:gd name="connsiteX171" fmla="*/ 165936 w 230073"/>
                  <a:gd name="connsiteY171" fmla="*/ 7157 h 21845"/>
                  <a:gd name="connsiteX172" fmla="*/ 165936 w 230073"/>
                  <a:gd name="connsiteY172" fmla="*/ 9815 h 21845"/>
                  <a:gd name="connsiteX173" fmla="*/ 165936 w 230073"/>
                  <a:gd name="connsiteY173" fmla="*/ 9815 h 21845"/>
                  <a:gd name="connsiteX174" fmla="*/ 169964 w 230073"/>
                  <a:gd name="connsiteY174" fmla="*/ 6816 h 21845"/>
                  <a:gd name="connsiteX175" fmla="*/ 171364 w 230073"/>
                  <a:gd name="connsiteY175" fmla="*/ 7123 h 21845"/>
                  <a:gd name="connsiteX176" fmla="*/ 171090 w 230073"/>
                  <a:gd name="connsiteY176" fmla="*/ 8281 h 21845"/>
                  <a:gd name="connsiteX177" fmla="*/ 169793 w 230073"/>
                  <a:gd name="connsiteY177" fmla="*/ 8043 h 21845"/>
                  <a:gd name="connsiteX178" fmla="*/ 165936 w 230073"/>
                  <a:gd name="connsiteY178" fmla="*/ 11689 h 21845"/>
                  <a:gd name="connsiteX179" fmla="*/ 165936 w 230073"/>
                  <a:gd name="connsiteY179" fmla="*/ 21368 h 21845"/>
                  <a:gd name="connsiteX180" fmla="*/ 164639 w 230073"/>
                  <a:gd name="connsiteY180" fmla="*/ 21368 h 21845"/>
                  <a:gd name="connsiteX181" fmla="*/ 174504 w 230073"/>
                  <a:gd name="connsiteY181" fmla="*/ 17380 h 21845"/>
                  <a:gd name="connsiteX182" fmla="*/ 174504 w 230073"/>
                  <a:gd name="connsiteY182" fmla="*/ 8349 h 21845"/>
                  <a:gd name="connsiteX183" fmla="*/ 172285 w 230073"/>
                  <a:gd name="connsiteY183" fmla="*/ 8349 h 21845"/>
                  <a:gd name="connsiteX184" fmla="*/ 172285 w 230073"/>
                  <a:gd name="connsiteY184" fmla="*/ 7327 h 21845"/>
                  <a:gd name="connsiteX185" fmla="*/ 174538 w 230073"/>
                  <a:gd name="connsiteY185" fmla="*/ 7327 h 21845"/>
                  <a:gd name="connsiteX186" fmla="*/ 174709 w 230073"/>
                  <a:gd name="connsiteY186" fmla="*/ 3238 h 21845"/>
                  <a:gd name="connsiteX187" fmla="*/ 175835 w 230073"/>
                  <a:gd name="connsiteY187" fmla="*/ 3238 h 21845"/>
                  <a:gd name="connsiteX188" fmla="*/ 175835 w 230073"/>
                  <a:gd name="connsiteY188" fmla="*/ 7327 h 21845"/>
                  <a:gd name="connsiteX189" fmla="*/ 179931 w 230073"/>
                  <a:gd name="connsiteY189" fmla="*/ 7327 h 21845"/>
                  <a:gd name="connsiteX190" fmla="*/ 179931 w 230073"/>
                  <a:gd name="connsiteY190" fmla="*/ 8486 h 21845"/>
                  <a:gd name="connsiteX191" fmla="*/ 175835 w 230073"/>
                  <a:gd name="connsiteY191" fmla="*/ 8486 h 21845"/>
                  <a:gd name="connsiteX192" fmla="*/ 175835 w 230073"/>
                  <a:gd name="connsiteY192" fmla="*/ 17687 h 21845"/>
                  <a:gd name="connsiteX193" fmla="*/ 178224 w 230073"/>
                  <a:gd name="connsiteY193" fmla="*/ 20720 h 21845"/>
                  <a:gd name="connsiteX194" fmla="*/ 179999 w 230073"/>
                  <a:gd name="connsiteY194" fmla="*/ 20277 h 21845"/>
                  <a:gd name="connsiteX195" fmla="*/ 180341 w 230073"/>
                  <a:gd name="connsiteY195" fmla="*/ 21334 h 21845"/>
                  <a:gd name="connsiteX196" fmla="*/ 178020 w 230073"/>
                  <a:gd name="connsiteY196" fmla="*/ 21845 h 21845"/>
                  <a:gd name="connsiteX197" fmla="*/ 174367 w 230073"/>
                  <a:gd name="connsiteY197" fmla="*/ 17449 h 21845"/>
                  <a:gd name="connsiteX198" fmla="*/ 188157 w 230073"/>
                  <a:gd name="connsiteY198" fmla="*/ 17755 h 21845"/>
                  <a:gd name="connsiteX199" fmla="*/ 197305 w 230073"/>
                  <a:gd name="connsiteY199" fmla="*/ 12439 h 21845"/>
                  <a:gd name="connsiteX200" fmla="*/ 193892 w 230073"/>
                  <a:gd name="connsiteY200" fmla="*/ 7940 h 21845"/>
                  <a:gd name="connsiteX201" fmla="*/ 189352 w 230073"/>
                  <a:gd name="connsiteY201" fmla="*/ 9576 h 21845"/>
                  <a:gd name="connsiteX202" fmla="*/ 188772 w 230073"/>
                  <a:gd name="connsiteY202" fmla="*/ 8622 h 21845"/>
                  <a:gd name="connsiteX203" fmla="*/ 194028 w 230073"/>
                  <a:gd name="connsiteY203" fmla="*/ 6782 h 21845"/>
                  <a:gd name="connsiteX204" fmla="*/ 198534 w 230073"/>
                  <a:gd name="connsiteY204" fmla="*/ 12234 h 21845"/>
                  <a:gd name="connsiteX205" fmla="*/ 198534 w 230073"/>
                  <a:gd name="connsiteY205" fmla="*/ 21368 h 21845"/>
                  <a:gd name="connsiteX206" fmla="*/ 197442 w 230073"/>
                  <a:gd name="connsiteY206" fmla="*/ 21368 h 21845"/>
                  <a:gd name="connsiteX207" fmla="*/ 197271 w 230073"/>
                  <a:gd name="connsiteY207" fmla="*/ 19527 h 21845"/>
                  <a:gd name="connsiteX208" fmla="*/ 197271 w 230073"/>
                  <a:gd name="connsiteY208" fmla="*/ 19527 h 21845"/>
                  <a:gd name="connsiteX209" fmla="*/ 192219 w 230073"/>
                  <a:gd name="connsiteY209" fmla="*/ 21708 h 21845"/>
                  <a:gd name="connsiteX210" fmla="*/ 188106 w 230073"/>
                  <a:gd name="connsiteY210" fmla="*/ 18431 h 21845"/>
                  <a:gd name="connsiteX211" fmla="*/ 188089 w 230073"/>
                  <a:gd name="connsiteY211" fmla="*/ 17823 h 21845"/>
                  <a:gd name="connsiteX212" fmla="*/ 197305 w 230073"/>
                  <a:gd name="connsiteY212" fmla="*/ 18232 h 21845"/>
                  <a:gd name="connsiteX213" fmla="*/ 197305 w 230073"/>
                  <a:gd name="connsiteY213" fmla="*/ 13529 h 21845"/>
                  <a:gd name="connsiteX214" fmla="*/ 189488 w 230073"/>
                  <a:gd name="connsiteY214" fmla="*/ 17789 h 21845"/>
                  <a:gd name="connsiteX215" fmla="*/ 191950 w 230073"/>
                  <a:gd name="connsiteY215" fmla="*/ 20634 h 21845"/>
                  <a:gd name="connsiteX216" fmla="*/ 192492 w 230073"/>
                  <a:gd name="connsiteY216" fmla="*/ 20618 h 21845"/>
                  <a:gd name="connsiteX217" fmla="*/ 197169 w 230073"/>
                  <a:gd name="connsiteY217" fmla="*/ 18301 h 21845"/>
                  <a:gd name="connsiteX218" fmla="*/ 203654 w 230073"/>
                  <a:gd name="connsiteY218" fmla="*/ 7123 h 21845"/>
                  <a:gd name="connsiteX219" fmla="*/ 204746 w 230073"/>
                  <a:gd name="connsiteY219" fmla="*/ 7123 h 21845"/>
                  <a:gd name="connsiteX220" fmla="*/ 204746 w 230073"/>
                  <a:gd name="connsiteY220" fmla="*/ 9338 h 21845"/>
                  <a:gd name="connsiteX221" fmla="*/ 204746 w 230073"/>
                  <a:gd name="connsiteY221" fmla="*/ 9338 h 21845"/>
                  <a:gd name="connsiteX222" fmla="*/ 209627 w 230073"/>
                  <a:gd name="connsiteY222" fmla="*/ 6782 h 21845"/>
                  <a:gd name="connsiteX223" fmla="*/ 213928 w 230073"/>
                  <a:gd name="connsiteY223" fmla="*/ 12200 h 21845"/>
                  <a:gd name="connsiteX224" fmla="*/ 213928 w 230073"/>
                  <a:gd name="connsiteY224" fmla="*/ 21368 h 21845"/>
                  <a:gd name="connsiteX225" fmla="*/ 212631 w 230073"/>
                  <a:gd name="connsiteY225" fmla="*/ 21368 h 21845"/>
                  <a:gd name="connsiteX226" fmla="*/ 212631 w 230073"/>
                  <a:gd name="connsiteY226" fmla="*/ 12439 h 21845"/>
                  <a:gd name="connsiteX227" fmla="*/ 209388 w 230073"/>
                  <a:gd name="connsiteY227" fmla="*/ 8009 h 21845"/>
                  <a:gd name="connsiteX228" fmla="*/ 204746 w 230073"/>
                  <a:gd name="connsiteY228" fmla="*/ 10667 h 21845"/>
                  <a:gd name="connsiteX229" fmla="*/ 204746 w 230073"/>
                  <a:gd name="connsiteY229" fmla="*/ 21368 h 21845"/>
                  <a:gd name="connsiteX230" fmla="*/ 203449 w 230073"/>
                  <a:gd name="connsiteY230" fmla="*/ 21368 h 21845"/>
                  <a:gd name="connsiteX231" fmla="*/ 218161 w 230073"/>
                  <a:gd name="connsiteY231" fmla="*/ 14245 h 21845"/>
                  <a:gd name="connsiteX232" fmla="*/ 224216 w 230073"/>
                  <a:gd name="connsiteY232" fmla="*/ 6737 h 21845"/>
                  <a:gd name="connsiteX233" fmla="*/ 224475 w 230073"/>
                  <a:gd name="connsiteY233" fmla="*/ 6714 h 21845"/>
                  <a:gd name="connsiteX234" fmla="*/ 228776 w 230073"/>
                  <a:gd name="connsiteY234" fmla="*/ 8452 h 21845"/>
                  <a:gd name="connsiteX235" fmla="*/ 228776 w 230073"/>
                  <a:gd name="connsiteY235" fmla="*/ 5862 h 21845"/>
                  <a:gd name="connsiteX236" fmla="*/ 228776 w 230073"/>
                  <a:gd name="connsiteY236" fmla="*/ 136 h 21845"/>
                  <a:gd name="connsiteX237" fmla="*/ 230073 w 230073"/>
                  <a:gd name="connsiteY237" fmla="*/ 136 h 21845"/>
                  <a:gd name="connsiteX238" fmla="*/ 230073 w 230073"/>
                  <a:gd name="connsiteY238" fmla="*/ 21368 h 21845"/>
                  <a:gd name="connsiteX239" fmla="*/ 228981 w 230073"/>
                  <a:gd name="connsiteY239" fmla="*/ 21368 h 21845"/>
                  <a:gd name="connsiteX240" fmla="*/ 228981 w 230073"/>
                  <a:gd name="connsiteY240" fmla="*/ 19527 h 21845"/>
                  <a:gd name="connsiteX241" fmla="*/ 228981 w 230073"/>
                  <a:gd name="connsiteY241" fmla="*/ 19527 h 21845"/>
                  <a:gd name="connsiteX242" fmla="*/ 224339 w 230073"/>
                  <a:gd name="connsiteY242" fmla="*/ 21708 h 21845"/>
                  <a:gd name="connsiteX243" fmla="*/ 218092 w 230073"/>
                  <a:gd name="connsiteY243" fmla="*/ 14313 h 21845"/>
                  <a:gd name="connsiteX244" fmla="*/ 228674 w 230073"/>
                  <a:gd name="connsiteY244" fmla="*/ 18164 h 21845"/>
                  <a:gd name="connsiteX245" fmla="*/ 228674 w 230073"/>
                  <a:gd name="connsiteY245" fmla="*/ 9815 h 21845"/>
                  <a:gd name="connsiteX246" fmla="*/ 224544 w 230073"/>
                  <a:gd name="connsiteY246" fmla="*/ 8009 h 21845"/>
                  <a:gd name="connsiteX247" fmla="*/ 219526 w 230073"/>
                  <a:gd name="connsiteY247" fmla="*/ 14307 h 21845"/>
                  <a:gd name="connsiteX248" fmla="*/ 219526 w 230073"/>
                  <a:gd name="connsiteY248" fmla="*/ 14313 h 21845"/>
                  <a:gd name="connsiteX249" fmla="*/ 224237 w 230073"/>
                  <a:gd name="connsiteY249" fmla="*/ 20550 h 21845"/>
                  <a:gd name="connsiteX250" fmla="*/ 228606 w 230073"/>
                  <a:gd name="connsiteY250" fmla="*/ 18232 h 2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30073" h="21845">
                    <a:moveTo>
                      <a:pt x="47" y="14313"/>
                    </a:moveTo>
                    <a:cubicBezTo>
                      <a:pt x="-390" y="10574"/>
                      <a:pt x="2289" y="7189"/>
                      <a:pt x="6034" y="6752"/>
                    </a:cubicBezTo>
                    <a:cubicBezTo>
                      <a:pt x="6187" y="6734"/>
                      <a:pt x="6344" y="6721"/>
                      <a:pt x="6498" y="6714"/>
                    </a:cubicBezTo>
                    <a:cubicBezTo>
                      <a:pt x="8065" y="6712"/>
                      <a:pt x="9563" y="7338"/>
                      <a:pt x="10662" y="8452"/>
                    </a:cubicBezTo>
                    <a:lnTo>
                      <a:pt x="9911" y="9372"/>
                    </a:lnTo>
                    <a:cubicBezTo>
                      <a:pt x="9020" y="8437"/>
                      <a:pt x="7792" y="7898"/>
                      <a:pt x="6498" y="7872"/>
                    </a:cubicBezTo>
                    <a:cubicBezTo>
                      <a:pt x="3399" y="8130"/>
                      <a:pt x="1095" y="10848"/>
                      <a:pt x="1354" y="13943"/>
                    </a:cubicBezTo>
                    <a:cubicBezTo>
                      <a:pt x="1361" y="14021"/>
                      <a:pt x="1368" y="14099"/>
                      <a:pt x="1378" y="14177"/>
                    </a:cubicBezTo>
                    <a:cubicBezTo>
                      <a:pt x="1378" y="17892"/>
                      <a:pt x="3392" y="20448"/>
                      <a:pt x="6498" y="20448"/>
                    </a:cubicBezTo>
                    <a:cubicBezTo>
                      <a:pt x="7921" y="20388"/>
                      <a:pt x="9270" y="19805"/>
                      <a:pt x="10287" y="18812"/>
                    </a:cubicBezTo>
                    <a:lnTo>
                      <a:pt x="10969" y="19698"/>
                    </a:lnTo>
                    <a:cubicBezTo>
                      <a:pt x="9741" y="20863"/>
                      <a:pt x="8123" y="21532"/>
                      <a:pt x="6430" y="21572"/>
                    </a:cubicBezTo>
                    <a:cubicBezTo>
                      <a:pt x="2811" y="21500"/>
                      <a:pt x="-63" y="18512"/>
                      <a:pt x="9" y="14899"/>
                    </a:cubicBezTo>
                    <a:cubicBezTo>
                      <a:pt x="12" y="14703"/>
                      <a:pt x="26" y="14508"/>
                      <a:pt x="47" y="14313"/>
                    </a:cubicBezTo>
                    <a:close/>
                    <a:moveTo>
                      <a:pt x="14246" y="16290"/>
                    </a:moveTo>
                    <a:lnTo>
                      <a:pt x="14246" y="7191"/>
                    </a:lnTo>
                    <a:lnTo>
                      <a:pt x="15543" y="7191"/>
                    </a:lnTo>
                    <a:lnTo>
                      <a:pt x="15543" y="16119"/>
                    </a:lnTo>
                    <a:cubicBezTo>
                      <a:pt x="15543" y="19118"/>
                      <a:pt x="16499" y="20550"/>
                      <a:pt x="18786" y="20550"/>
                    </a:cubicBezTo>
                    <a:cubicBezTo>
                      <a:pt x="20459" y="20550"/>
                      <a:pt x="21687" y="19664"/>
                      <a:pt x="23360" y="17653"/>
                    </a:cubicBezTo>
                    <a:lnTo>
                      <a:pt x="23360" y="7191"/>
                    </a:lnTo>
                    <a:lnTo>
                      <a:pt x="24657" y="7191"/>
                    </a:lnTo>
                    <a:lnTo>
                      <a:pt x="24657" y="21368"/>
                    </a:lnTo>
                    <a:lnTo>
                      <a:pt x="23565" y="21368"/>
                    </a:lnTo>
                    <a:lnTo>
                      <a:pt x="23565" y="18982"/>
                    </a:lnTo>
                    <a:lnTo>
                      <a:pt x="23565" y="18982"/>
                    </a:lnTo>
                    <a:cubicBezTo>
                      <a:pt x="22466" y="20582"/>
                      <a:pt x="20691" y="21587"/>
                      <a:pt x="18752" y="21708"/>
                    </a:cubicBezTo>
                    <a:cubicBezTo>
                      <a:pt x="15612" y="21708"/>
                      <a:pt x="14246" y="19936"/>
                      <a:pt x="14246" y="16290"/>
                    </a:cubicBezTo>
                    <a:close/>
                    <a:moveTo>
                      <a:pt x="28309" y="19698"/>
                    </a:moveTo>
                    <a:lnTo>
                      <a:pt x="29060" y="18744"/>
                    </a:lnTo>
                    <a:cubicBezTo>
                      <a:pt x="30279" y="19893"/>
                      <a:pt x="31890" y="20539"/>
                      <a:pt x="33566" y="20550"/>
                    </a:cubicBezTo>
                    <a:cubicBezTo>
                      <a:pt x="35819" y="20550"/>
                      <a:pt x="36979" y="19221"/>
                      <a:pt x="36979" y="17755"/>
                    </a:cubicBezTo>
                    <a:cubicBezTo>
                      <a:pt x="36979" y="16290"/>
                      <a:pt x="35136" y="15199"/>
                      <a:pt x="33566" y="14586"/>
                    </a:cubicBezTo>
                    <a:cubicBezTo>
                      <a:pt x="31416" y="13836"/>
                      <a:pt x="29163" y="12984"/>
                      <a:pt x="29163" y="10565"/>
                    </a:cubicBezTo>
                    <a:cubicBezTo>
                      <a:pt x="29163" y="8145"/>
                      <a:pt x="30699" y="6714"/>
                      <a:pt x="33668" y="6714"/>
                    </a:cubicBezTo>
                    <a:cubicBezTo>
                      <a:pt x="35146" y="6750"/>
                      <a:pt x="36570" y="7265"/>
                      <a:pt x="37730" y="8179"/>
                    </a:cubicBezTo>
                    <a:lnTo>
                      <a:pt x="37013" y="9133"/>
                    </a:lnTo>
                    <a:cubicBezTo>
                      <a:pt x="36061" y="8321"/>
                      <a:pt x="34853" y="7863"/>
                      <a:pt x="33600" y="7838"/>
                    </a:cubicBezTo>
                    <a:cubicBezTo>
                      <a:pt x="31381" y="7838"/>
                      <a:pt x="30392" y="9099"/>
                      <a:pt x="30392" y="10394"/>
                    </a:cubicBezTo>
                    <a:cubicBezTo>
                      <a:pt x="30392" y="11689"/>
                      <a:pt x="31927" y="12643"/>
                      <a:pt x="33805" y="13257"/>
                    </a:cubicBezTo>
                    <a:cubicBezTo>
                      <a:pt x="35682" y="13870"/>
                      <a:pt x="38413" y="14824"/>
                      <a:pt x="38413" y="17585"/>
                    </a:cubicBezTo>
                    <a:cubicBezTo>
                      <a:pt x="38300" y="19916"/>
                      <a:pt x="36317" y="21715"/>
                      <a:pt x="33982" y="21603"/>
                    </a:cubicBezTo>
                    <a:cubicBezTo>
                      <a:pt x="33866" y="21598"/>
                      <a:pt x="33750" y="21587"/>
                      <a:pt x="33634" y="21572"/>
                    </a:cubicBezTo>
                    <a:cubicBezTo>
                      <a:pt x="31702" y="21613"/>
                      <a:pt x="29818" y="20974"/>
                      <a:pt x="28309" y="19766"/>
                    </a:cubicBezTo>
                    <a:close/>
                    <a:moveTo>
                      <a:pt x="41758" y="17380"/>
                    </a:moveTo>
                    <a:lnTo>
                      <a:pt x="41758" y="8349"/>
                    </a:lnTo>
                    <a:lnTo>
                      <a:pt x="39573" y="8349"/>
                    </a:lnTo>
                    <a:lnTo>
                      <a:pt x="39573" y="7327"/>
                    </a:lnTo>
                    <a:lnTo>
                      <a:pt x="41792" y="7327"/>
                    </a:lnTo>
                    <a:lnTo>
                      <a:pt x="41792" y="3238"/>
                    </a:lnTo>
                    <a:lnTo>
                      <a:pt x="42919" y="3238"/>
                    </a:lnTo>
                    <a:lnTo>
                      <a:pt x="42919" y="7327"/>
                    </a:lnTo>
                    <a:lnTo>
                      <a:pt x="47015" y="7327"/>
                    </a:lnTo>
                    <a:lnTo>
                      <a:pt x="47015" y="8486"/>
                    </a:lnTo>
                    <a:lnTo>
                      <a:pt x="42919" y="8486"/>
                    </a:lnTo>
                    <a:lnTo>
                      <a:pt x="42919" y="17687"/>
                    </a:lnTo>
                    <a:cubicBezTo>
                      <a:pt x="42919" y="19493"/>
                      <a:pt x="43362" y="20720"/>
                      <a:pt x="45308" y="20720"/>
                    </a:cubicBezTo>
                    <a:cubicBezTo>
                      <a:pt x="45919" y="20674"/>
                      <a:pt x="46520" y="20524"/>
                      <a:pt x="47083" y="20277"/>
                    </a:cubicBezTo>
                    <a:lnTo>
                      <a:pt x="47424" y="21334"/>
                    </a:lnTo>
                    <a:cubicBezTo>
                      <a:pt x="46690" y="21609"/>
                      <a:pt x="45919" y="21781"/>
                      <a:pt x="45137" y="21845"/>
                    </a:cubicBezTo>
                    <a:cubicBezTo>
                      <a:pt x="42577" y="21708"/>
                      <a:pt x="41758" y="20004"/>
                      <a:pt x="41758" y="17449"/>
                    </a:cubicBezTo>
                    <a:close/>
                    <a:moveTo>
                      <a:pt x="49131" y="14245"/>
                    </a:moveTo>
                    <a:cubicBezTo>
                      <a:pt x="49660" y="10727"/>
                      <a:pt x="52944" y="8302"/>
                      <a:pt x="56466" y="8830"/>
                    </a:cubicBezTo>
                    <a:cubicBezTo>
                      <a:pt x="59989" y="9356"/>
                      <a:pt x="62419" y="12636"/>
                      <a:pt x="61890" y="16154"/>
                    </a:cubicBezTo>
                    <a:cubicBezTo>
                      <a:pt x="61419" y="19306"/>
                      <a:pt x="58705" y="21639"/>
                      <a:pt x="55514" y="21640"/>
                    </a:cubicBezTo>
                    <a:cubicBezTo>
                      <a:pt x="51752" y="21407"/>
                      <a:pt x="48888" y="18172"/>
                      <a:pt x="49124" y="14415"/>
                    </a:cubicBezTo>
                    <a:cubicBezTo>
                      <a:pt x="49127" y="14381"/>
                      <a:pt x="49127" y="14347"/>
                      <a:pt x="49131" y="14313"/>
                    </a:cubicBezTo>
                    <a:close/>
                    <a:moveTo>
                      <a:pt x="60497" y="14245"/>
                    </a:moveTo>
                    <a:cubicBezTo>
                      <a:pt x="60497" y="10530"/>
                      <a:pt x="58347" y="7940"/>
                      <a:pt x="55514" y="7940"/>
                    </a:cubicBezTo>
                    <a:cubicBezTo>
                      <a:pt x="52681" y="7940"/>
                      <a:pt x="50496" y="10530"/>
                      <a:pt x="50496" y="14245"/>
                    </a:cubicBezTo>
                    <a:cubicBezTo>
                      <a:pt x="50496" y="17960"/>
                      <a:pt x="52647" y="20516"/>
                      <a:pt x="55514" y="20516"/>
                    </a:cubicBezTo>
                    <a:cubicBezTo>
                      <a:pt x="58381" y="20516"/>
                      <a:pt x="60634" y="18028"/>
                      <a:pt x="60634" y="14313"/>
                    </a:cubicBezTo>
                    <a:close/>
                    <a:moveTo>
                      <a:pt x="66095" y="7123"/>
                    </a:moveTo>
                    <a:lnTo>
                      <a:pt x="67222" y="7123"/>
                    </a:lnTo>
                    <a:lnTo>
                      <a:pt x="67222" y="9338"/>
                    </a:lnTo>
                    <a:lnTo>
                      <a:pt x="67222" y="9338"/>
                    </a:lnTo>
                    <a:cubicBezTo>
                      <a:pt x="68355" y="7862"/>
                      <a:pt x="70045" y="6915"/>
                      <a:pt x="71898" y="6714"/>
                    </a:cubicBezTo>
                    <a:cubicBezTo>
                      <a:pt x="73751" y="6552"/>
                      <a:pt x="75434" y="7794"/>
                      <a:pt x="75823" y="9610"/>
                    </a:cubicBezTo>
                    <a:cubicBezTo>
                      <a:pt x="76953" y="8019"/>
                      <a:pt x="78697" y="6969"/>
                      <a:pt x="80636" y="6714"/>
                    </a:cubicBezTo>
                    <a:cubicBezTo>
                      <a:pt x="83469" y="6714"/>
                      <a:pt x="84869" y="8486"/>
                      <a:pt x="84869" y="12132"/>
                    </a:cubicBezTo>
                    <a:lnTo>
                      <a:pt x="84869" y="21368"/>
                    </a:lnTo>
                    <a:lnTo>
                      <a:pt x="83572" y="21368"/>
                    </a:lnTo>
                    <a:lnTo>
                      <a:pt x="83572" y="12439"/>
                    </a:lnTo>
                    <a:cubicBezTo>
                      <a:pt x="83572" y="9440"/>
                      <a:pt x="82582" y="8009"/>
                      <a:pt x="80397" y="8009"/>
                    </a:cubicBezTo>
                    <a:cubicBezTo>
                      <a:pt x="78663" y="8255"/>
                      <a:pt x="77114" y="9220"/>
                      <a:pt x="76131" y="10667"/>
                    </a:cubicBezTo>
                    <a:lnTo>
                      <a:pt x="76131" y="21368"/>
                    </a:lnTo>
                    <a:lnTo>
                      <a:pt x="74834" y="21368"/>
                    </a:lnTo>
                    <a:lnTo>
                      <a:pt x="74834" y="12439"/>
                    </a:lnTo>
                    <a:cubicBezTo>
                      <a:pt x="74834" y="9440"/>
                      <a:pt x="73844" y="8009"/>
                      <a:pt x="71659" y="8009"/>
                    </a:cubicBezTo>
                    <a:cubicBezTo>
                      <a:pt x="69942" y="8272"/>
                      <a:pt x="68410" y="9234"/>
                      <a:pt x="67426" y="10667"/>
                    </a:cubicBezTo>
                    <a:lnTo>
                      <a:pt x="67426" y="21368"/>
                    </a:lnTo>
                    <a:lnTo>
                      <a:pt x="66095" y="21368"/>
                    </a:lnTo>
                    <a:close/>
                    <a:moveTo>
                      <a:pt x="95075" y="6782"/>
                    </a:moveTo>
                    <a:cubicBezTo>
                      <a:pt x="98488" y="6782"/>
                      <a:pt x="100502" y="9167"/>
                      <a:pt x="100502" y="13325"/>
                    </a:cubicBezTo>
                    <a:cubicBezTo>
                      <a:pt x="100536" y="13676"/>
                      <a:pt x="100536" y="14030"/>
                      <a:pt x="100502" y="14381"/>
                    </a:cubicBezTo>
                    <a:lnTo>
                      <a:pt x="90262" y="14381"/>
                    </a:lnTo>
                    <a:cubicBezTo>
                      <a:pt x="89921" y="17411"/>
                      <a:pt x="92105" y="20144"/>
                      <a:pt x="95140" y="20484"/>
                    </a:cubicBezTo>
                    <a:cubicBezTo>
                      <a:pt x="95290" y="20500"/>
                      <a:pt x="95437" y="20511"/>
                      <a:pt x="95587" y="20516"/>
                    </a:cubicBezTo>
                    <a:cubicBezTo>
                      <a:pt x="96962" y="20516"/>
                      <a:pt x="98304" y="20074"/>
                      <a:pt x="99410" y="19255"/>
                    </a:cubicBezTo>
                    <a:lnTo>
                      <a:pt x="99922" y="20243"/>
                    </a:lnTo>
                    <a:cubicBezTo>
                      <a:pt x="98618" y="21171"/>
                      <a:pt x="97051" y="21660"/>
                      <a:pt x="95450" y="21640"/>
                    </a:cubicBezTo>
                    <a:cubicBezTo>
                      <a:pt x="91323" y="21058"/>
                      <a:pt x="88453" y="17247"/>
                      <a:pt x="89037" y="13129"/>
                    </a:cubicBezTo>
                    <a:cubicBezTo>
                      <a:pt x="89491" y="9932"/>
                      <a:pt x="91931" y="7379"/>
                      <a:pt x="95109" y="6782"/>
                    </a:cubicBezTo>
                    <a:close/>
                    <a:moveTo>
                      <a:pt x="99273" y="13529"/>
                    </a:moveTo>
                    <a:cubicBezTo>
                      <a:pt x="99273" y="9917"/>
                      <a:pt x="97635" y="8111"/>
                      <a:pt x="95075" y="8111"/>
                    </a:cubicBezTo>
                    <a:cubicBezTo>
                      <a:pt x="92272" y="8345"/>
                      <a:pt x="90146" y="10725"/>
                      <a:pt x="90228" y="13529"/>
                    </a:cubicBezTo>
                    <a:close/>
                    <a:moveTo>
                      <a:pt x="104325" y="7327"/>
                    </a:moveTo>
                    <a:lnTo>
                      <a:pt x="105417" y="7327"/>
                    </a:lnTo>
                    <a:lnTo>
                      <a:pt x="105417" y="9985"/>
                    </a:lnTo>
                    <a:lnTo>
                      <a:pt x="105417" y="9985"/>
                    </a:lnTo>
                    <a:cubicBezTo>
                      <a:pt x="106114" y="8329"/>
                      <a:pt x="107656" y="7180"/>
                      <a:pt x="109445" y="6986"/>
                    </a:cubicBezTo>
                    <a:cubicBezTo>
                      <a:pt x="109940" y="6966"/>
                      <a:pt x="110435" y="7071"/>
                      <a:pt x="110879" y="7293"/>
                    </a:cubicBezTo>
                    <a:lnTo>
                      <a:pt x="110571" y="8452"/>
                    </a:lnTo>
                    <a:cubicBezTo>
                      <a:pt x="110158" y="8289"/>
                      <a:pt x="109718" y="8208"/>
                      <a:pt x="109274" y="8213"/>
                    </a:cubicBezTo>
                    <a:cubicBezTo>
                      <a:pt x="108011" y="8213"/>
                      <a:pt x="106510" y="9201"/>
                      <a:pt x="105417" y="11860"/>
                    </a:cubicBezTo>
                    <a:lnTo>
                      <a:pt x="105417" y="21368"/>
                    </a:lnTo>
                    <a:lnTo>
                      <a:pt x="104120" y="21368"/>
                    </a:lnTo>
                    <a:close/>
                    <a:moveTo>
                      <a:pt x="124327" y="6986"/>
                    </a:moveTo>
                    <a:cubicBezTo>
                      <a:pt x="127741" y="6986"/>
                      <a:pt x="129755" y="9372"/>
                      <a:pt x="129755" y="13529"/>
                    </a:cubicBezTo>
                    <a:cubicBezTo>
                      <a:pt x="129789" y="13881"/>
                      <a:pt x="129789" y="14235"/>
                      <a:pt x="129755" y="14586"/>
                    </a:cubicBezTo>
                    <a:lnTo>
                      <a:pt x="119514" y="14586"/>
                    </a:lnTo>
                    <a:cubicBezTo>
                      <a:pt x="119194" y="17637"/>
                      <a:pt x="121409" y="20371"/>
                      <a:pt x="124464" y="20692"/>
                    </a:cubicBezTo>
                    <a:cubicBezTo>
                      <a:pt x="124600" y="20707"/>
                      <a:pt x="124737" y="20716"/>
                      <a:pt x="124873" y="20720"/>
                    </a:cubicBezTo>
                    <a:cubicBezTo>
                      <a:pt x="126239" y="20720"/>
                      <a:pt x="127570" y="20278"/>
                      <a:pt x="128662" y="19459"/>
                    </a:cubicBezTo>
                    <a:lnTo>
                      <a:pt x="129208" y="20448"/>
                    </a:lnTo>
                    <a:cubicBezTo>
                      <a:pt x="127901" y="21369"/>
                      <a:pt x="126338" y="21858"/>
                      <a:pt x="124737" y="21845"/>
                    </a:cubicBezTo>
                    <a:cubicBezTo>
                      <a:pt x="120610" y="21273"/>
                      <a:pt x="117729" y="17470"/>
                      <a:pt x="118303" y="13350"/>
                    </a:cubicBezTo>
                    <a:cubicBezTo>
                      <a:pt x="118746" y="10151"/>
                      <a:pt x="121184" y="7591"/>
                      <a:pt x="124361" y="6986"/>
                    </a:cubicBezTo>
                    <a:close/>
                    <a:moveTo>
                      <a:pt x="128526" y="13529"/>
                    </a:moveTo>
                    <a:cubicBezTo>
                      <a:pt x="128526" y="9917"/>
                      <a:pt x="126887" y="8111"/>
                      <a:pt x="124327" y="8111"/>
                    </a:cubicBezTo>
                    <a:cubicBezTo>
                      <a:pt x="121525" y="8345"/>
                      <a:pt x="119398" y="10725"/>
                      <a:pt x="119480" y="13529"/>
                    </a:cubicBezTo>
                    <a:close/>
                    <a:moveTo>
                      <a:pt x="131939" y="7463"/>
                    </a:moveTo>
                    <a:lnTo>
                      <a:pt x="133885" y="7463"/>
                    </a:lnTo>
                    <a:lnTo>
                      <a:pt x="133885" y="4873"/>
                    </a:lnTo>
                    <a:cubicBezTo>
                      <a:pt x="133885" y="1908"/>
                      <a:pt x="135318" y="375"/>
                      <a:pt x="137742" y="375"/>
                    </a:cubicBezTo>
                    <a:cubicBezTo>
                      <a:pt x="138564" y="380"/>
                      <a:pt x="139377" y="554"/>
                      <a:pt x="140131" y="886"/>
                    </a:cubicBezTo>
                    <a:lnTo>
                      <a:pt x="139756" y="1943"/>
                    </a:lnTo>
                    <a:cubicBezTo>
                      <a:pt x="139124" y="1650"/>
                      <a:pt x="138438" y="1499"/>
                      <a:pt x="137742" y="1499"/>
                    </a:cubicBezTo>
                    <a:cubicBezTo>
                      <a:pt x="136069" y="1499"/>
                      <a:pt x="135216" y="2760"/>
                      <a:pt x="135216" y="4907"/>
                    </a:cubicBezTo>
                    <a:lnTo>
                      <a:pt x="135216" y="7395"/>
                    </a:lnTo>
                    <a:lnTo>
                      <a:pt x="141770" y="7395"/>
                    </a:lnTo>
                    <a:lnTo>
                      <a:pt x="141770" y="4260"/>
                    </a:lnTo>
                    <a:cubicBezTo>
                      <a:pt x="141770" y="1465"/>
                      <a:pt x="143033" y="0"/>
                      <a:pt x="145183" y="0"/>
                    </a:cubicBezTo>
                    <a:cubicBezTo>
                      <a:pt x="145890" y="28"/>
                      <a:pt x="146586" y="190"/>
                      <a:pt x="147231" y="477"/>
                    </a:cubicBezTo>
                    <a:lnTo>
                      <a:pt x="146890" y="1534"/>
                    </a:lnTo>
                    <a:cubicBezTo>
                      <a:pt x="146367" y="1277"/>
                      <a:pt x="145797" y="1138"/>
                      <a:pt x="145217" y="1125"/>
                    </a:cubicBezTo>
                    <a:cubicBezTo>
                      <a:pt x="143681" y="1125"/>
                      <a:pt x="142964" y="2283"/>
                      <a:pt x="142964" y="4533"/>
                    </a:cubicBezTo>
                    <a:lnTo>
                      <a:pt x="142964" y="7566"/>
                    </a:lnTo>
                    <a:lnTo>
                      <a:pt x="146378" y="7566"/>
                    </a:lnTo>
                    <a:lnTo>
                      <a:pt x="146378" y="8724"/>
                    </a:lnTo>
                    <a:lnTo>
                      <a:pt x="142964" y="8724"/>
                    </a:lnTo>
                    <a:lnTo>
                      <a:pt x="142964" y="21368"/>
                    </a:lnTo>
                    <a:lnTo>
                      <a:pt x="141667" y="21368"/>
                    </a:lnTo>
                    <a:lnTo>
                      <a:pt x="141667" y="8349"/>
                    </a:lnTo>
                    <a:lnTo>
                      <a:pt x="135114" y="8349"/>
                    </a:lnTo>
                    <a:lnTo>
                      <a:pt x="135114" y="21368"/>
                    </a:lnTo>
                    <a:lnTo>
                      <a:pt x="133782" y="21368"/>
                    </a:lnTo>
                    <a:lnTo>
                      <a:pt x="133782" y="8349"/>
                    </a:lnTo>
                    <a:lnTo>
                      <a:pt x="131837" y="8349"/>
                    </a:lnTo>
                    <a:close/>
                    <a:moveTo>
                      <a:pt x="147845" y="14279"/>
                    </a:moveTo>
                    <a:cubicBezTo>
                      <a:pt x="148374" y="10761"/>
                      <a:pt x="151658" y="8336"/>
                      <a:pt x="155181" y="8864"/>
                    </a:cubicBezTo>
                    <a:cubicBezTo>
                      <a:pt x="158703" y="9391"/>
                      <a:pt x="161134" y="12670"/>
                      <a:pt x="160605" y="16188"/>
                    </a:cubicBezTo>
                    <a:cubicBezTo>
                      <a:pt x="160134" y="19340"/>
                      <a:pt x="157420" y="21673"/>
                      <a:pt x="154228" y="21674"/>
                    </a:cubicBezTo>
                    <a:cubicBezTo>
                      <a:pt x="150460" y="21517"/>
                      <a:pt x="147535" y="18341"/>
                      <a:pt x="147692" y="14580"/>
                    </a:cubicBezTo>
                    <a:cubicBezTo>
                      <a:pt x="147695" y="14491"/>
                      <a:pt x="147702" y="14402"/>
                      <a:pt x="147709" y="14313"/>
                    </a:cubicBezTo>
                    <a:close/>
                    <a:moveTo>
                      <a:pt x="159212" y="14279"/>
                    </a:moveTo>
                    <a:cubicBezTo>
                      <a:pt x="159212" y="10565"/>
                      <a:pt x="157096" y="7975"/>
                      <a:pt x="154228" y="7975"/>
                    </a:cubicBezTo>
                    <a:cubicBezTo>
                      <a:pt x="151361" y="7975"/>
                      <a:pt x="149211" y="10565"/>
                      <a:pt x="149211" y="14279"/>
                    </a:cubicBezTo>
                    <a:cubicBezTo>
                      <a:pt x="149211" y="17994"/>
                      <a:pt x="151361" y="20550"/>
                      <a:pt x="154228" y="20550"/>
                    </a:cubicBezTo>
                    <a:cubicBezTo>
                      <a:pt x="157096" y="20550"/>
                      <a:pt x="159075" y="18028"/>
                      <a:pt x="159075" y="14313"/>
                    </a:cubicBezTo>
                    <a:close/>
                    <a:moveTo>
                      <a:pt x="164844" y="7157"/>
                    </a:moveTo>
                    <a:lnTo>
                      <a:pt x="165936" y="7157"/>
                    </a:lnTo>
                    <a:lnTo>
                      <a:pt x="165936" y="9815"/>
                    </a:lnTo>
                    <a:lnTo>
                      <a:pt x="165936" y="9815"/>
                    </a:lnTo>
                    <a:cubicBezTo>
                      <a:pt x="166633" y="8159"/>
                      <a:pt x="168175" y="7010"/>
                      <a:pt x="169964" y="6816"/>
                    </a:cubicBezTo>
                    <a:cubicBezTo>
                      <a:pt x="170449" y="6795"/>
                      <a:pt x="170930" y="6901"/>
                      <a:pt x="171364" y="7123"/>
                    </a:cubicBezTo>
                    <a:lnTo>
                      <a:pt x="171090" y="8281"/>
                    </a:lnTo>
                    <a:cubicBezTo>
                      <a:pt x="170677" y="8118"/>
                      <a:pt x="170237" y="8037"/>
                      <a:pt x="169793" y="8043"/>
                    </a:cubicBezTo>
                    <a:cubicBezTo>
                      <a:pt x="168530" y="8043"/>
                      <a:pt x="166994" y="9031"/>
                      <a:pt x="165936" y="11689"/>
                    </a:cubicBezTo>
                    <a:lnTo>
                      <a:pt x="165936" y="21368"/>
                    </a:lnTo>
                    <a:lnTo>
                      <a:pt x="164639" y="21368"/>
                    </a:lnTo>
                    <a:close/>
                    <a:moveTo>
                      <a:pt x="174504" y="17380"/>
                    </a:moveTo>
                    <a:lnTo>
                      <a:pt x="174504" y="8349"/>
                    </a:lnTo>
                    <a:lnTo>
                      <a:pt x="172285" y="8349"/>
                    </a:lnTo>
                    <a:lnTo>
                      <a:pt x="172285" y="7327"/>
                    </a:lnTo>
                    <a:lnTo>
                      <a:pt x="174538" y="7327"/>
                    </a:lnTo>
                    <a:lnTo>
                      <a:pt x="174709" y="3238"/>
                    </a:lnTo>
                    <a:lnTo>
                      <a:pt x="175835" y="3238"/>
                    </a:lnTo>
                    <a:lnTo>
                      <a:pt x="175835" y="7327"/>
                    </a:lnTo>
                    <a:lnTo>
                      <a:pt x="179931" y="7327"/>
                    </a:lnTo>
                    <a:lnTo>
                      <a:pt x="179931" y="8486"/>
                    </a:lnTo>
                    <a:lnTo>
                      <a:pt x="175835" y="8486"/>
                    </a:lnTo>
                    <a:lnTo>
                      <a:pt x="175835" y="17687"/>
                    </a:lnTo>
                    <a:cubicBezTo>
                      <a:pt x="175835" y="19493"/>
                      <a:pt x="176279" y="20720"/>
                      <a:pt x="178224" y="20720"/>
                    </a:cubicBezTo>
                    <a:cubicBezTo>
                      <a:pt x="178835" y="20674"/>
                      <a:pt x="179436" y="20524"/>
                      <a:pt x="179999" y="20277"/>
                    </a:cubicBezTo>
                    <a:lnTo>
                      <a:pt x="180341" y="21334"/>
                    </a:lnTo>
                    <a:cubicBezTo>
                      <a:pt x="179596" y="21613"/>
                      <a:pt x="178815" y="21785"/>
                      <a:pt x="178020" y="21845"/>
                    </a:cubicBezTo>
                    <a:cubicBezTo>
                      <a:pt x="175186" y="21708"/>
                      <a:pt x="174367" y="20004"/>
                      <a:pt x="174367" y="17449"/>
                    </a:cubicBezTo>
                    <a:close/>
                    <a:moveTo>
                      <a:pt x="188157" y="17755"/>
                    </a:moveTo>
                    <a:cubicBezTo>
                      <a:pt x="188157" y="14620"/>
                      <a:pt x="190990" y="13120"/>
                      <a:pt x="197305" y="12439"/>
                    </a:cubicBezTo>
                    <a:cubicBezTo>
                      <a:pt x="197305" y="10258"/>
                      <a:pt x="196725" y="7940"/>
                      <a:pt x="193892" y="7940"/>
                    </a:cubicBezTo>
                    <a:cubicBezTo>
                      <a:pt x="192243" y="7998"/>
                      <a:pt x="190656" y="8571"/>
                      <a:pt x="189352" y="9576"/>
                    </a:cubicBezTo>
                    <a:lnTo>
                      <a:pt x="188772" y="8622"/>
                    </a:lnTo>
                    <a:cubicBezTo>
                      <a:pt x="190297" y="7494"/>
                      <a:pt x="192130" y="6852"/>
                      <a:pt x="194028" y="6782"/>
                    </a:cubicBezTo>
                    <a:cubicBezTo>
                      <a:pt x="197442" y="6782"/>
                      <a:pt x="198534" y="9201"/>
                      <a:pt x="198534" y="12234"/>
                    </a:cubicBezTo>
                    <a:lnTo>
                      <a:pt x="198534" y="21368"/>
                    </a:lnTo>
                    <a:lnTo>
                      <a:pt x="197442" y="21368"/>
                    </a:lnTo>
                    <a:lnTo>
                      <a:pt x="197271" y="19527"/>
                    </a:lnTo>
                    <a:lnTo>
                      <a:pt x="197271" y="19527"/>
                    </a:lnTo>
                    <a:cubicBezTo>
                      <a:pt x="195878" y="20796"/>
                      <a:pt x="194100" y="21564"/>
                      <a:pt x="192219" y="21708"/>
                    </a:cubicBezTo>
                    <a:cubicBezTo>
                      <a:pt x="190178" y="21937"/>
                      <a:pt x="188335" y="20470"/>
                      <a:pt x="188106" y="18431"/>
                    </a:cubicBezTo>
                    <a:cubicBezTo>
                      <a:pt x="188086" y="18229"/>
                      <a:pt x="188079" y="18026"/>
                      <a:pt x="188089" y="17823"/>
                    </a:cubicBezTo>
                    <a:close/>
                    <a:moveTo>
                      <a:pt x="197305" y="18232"/>
                    </a:moveTo>
                    <a:lnTo>
                      <a:pt x="197305" y="13529"/>
                    </a:lnTo>
                    <a:cubicBezTo>
                      <a:pt x="191468" y="14211"/>
                      <a:pt x="189488" y="15540"/>
                      <a:pt x="189488" y="17789"/>
                    </a:cubicBezTo>
                    <a:cubicBezTo>
                      <a:pt x="189383" y="19253"/>
                      <a:pt x="190485" y="20527"/>
                      <a:pt x="191950" y="20634"/>
                    </a:cubicBezTo>
                    <a:cubicBezTo>
                      <a:pt x="192130" y="20647"/>
                      <a:pt x="192311" y="20641"/>
                      <a:pt x="192492" y="20618"/>
                    </a:cubicBezTo>
                    <a:cubicBezTo>
                      <a:pt x="194277" y="20426"/>
                      <a:pt x="195936" y="19604"/>
                      <a:pt x="197169" y="18301"/>
                    </a:cubicBezTo>
                    <a:close/>
                    <a:moveTo>
                      <a:pt x="203654" y="7123"/>
                    </a:moveTo>
                    <a:lnTo>
                      <a:pt x="204746" y="7123"/>
                    </a:lnTo>
                    <a:lnTo>
                      <a:pt x="204746" y="9338"/>
                    </a:lnTo>
                    <a:lnTo>
                      <a:pt x="204746" y="9338"/>
                    </a:lnTo>
                    <a:cubicBezTo>
                      <a:pt x="205958" y="7861"/>
                      <a:pt x="207719" y="6939"/>
                      <a:pt x="209627" y="6782"/>
                    </a:cubicBezTo>
                    <a:cubicBezTo>
                      <a:pt x="212563" y="6782"/>
                      <a:pt x="213928" y="8554"/>
                      <a:pt x="213928" y="12200"/>
                    </a:cubicBezTo>
                    <a:lnTo>
                      <a:pt x="213928" y="21368"/>
                    </a:lnTo>
                    <a:lnTo>
                      <a:pt x="212631" y="21368"/>
                    </a:lnTo>
                    <a:lnTo>
                      <a:pt x="212631" y="12439"/>
                    </a:lnTo>
                    <a:cubicBezTo>
                      <a:pt x="212631" y="9440"/>
                      <a:pt x="211675" y="8009"/>
                      <a:pt x="209388" y="8009"/>
                    </a:cubicBezTo>
                    <a:cubicBezTo>
                      <a:pt x="207682" y="8009"/>
                      <a:pt x="206487" y="8929"/>
                      <a:pt x="204746" y="10667"/>
                    </a:cubicBezTo>
                    <a:lnTo>
                      <a:pt x="204746" y="21368"/>
                    </a:lnTo>
                    <a:lnTo>
                      <a:pt x="203449" y="21368"/>
                    </a:lnTo>
                    <a:close/>
                    <a:moveTo>
                      <a:pt x="218161" y="14245"/>
                    </a:moveTo>
                    <a:cubicBezTo>
                      <a:pt x="217755" y="10503"/>
                      <a:pt x="220465" y="7141"/>
                      <a:pt x="224216" y="6737"/>
                    </a:cubicBezTo>
                    <a:cubicBezTo>
                      <a:pt x="224301" y="6727"/>
                      <a:pt x="224387" y="6720"/>
                      <a:pt x="224475" y="6714"/>
                    </a:cubicBezTo>
                    <a:cubicBezTo>
                      <a:pt x="226070" y="6774"/>
                      <a:pt x="227588" y="7389"/>
                      <a:pt x="228776" y="8452"/>
                    </a:cubicBezTo>
                    <a:lnTo>
                      <a:pt x="228776" y="5862"/>
                    </a:lnTo>
                    <a:lnTo>
                      <a:pt x="228776" y="136"/>
                    </a:lnTo>
                    <a:lnTo>
                      <a:pt x="230073" y="136"/>
                    </a:lnTo>
                    <a:lnTo>
                      <a:pt x="230073" y="21368"/>
                    </a:lnTo>
                    <a:lnTo>
                      <a:pt x="228981" y="21368"/>
                    </a:lnTo>
                    <a:lnTo>
                      <a:pt x="228981" y="19527"/>
                    </a:lnTo>
                    <a:lnTo>
                      <a:pt x="228981" y="19527"/>
                    </a:lnTo>
                    <a:cubicBezTo>
                      <a:pt x="227776" y="20829"/>
                      <a:pt x="226110" y="21612"/>
                      <a:pt x="224339" y="21708"/>
                    </a:cubicBezTo>
                    <a:cubicBezTo>
                      <a:pt x="220414" y="21708"/>
                      <a:pt x="218092" y="19084"/>
                      <a:pt x="218092" y="14313"/>
                    </a:cubicBezTo>
                    <a:close/>
                    <a:moveTo>
                      <a:pt x="228674" y="18164"/>
                    </a:moveTo>
                    <a:lnTo>
                      <a:pt x="228674" y="9815"/>
                    </a:lnTo>
                    <a:cubicBezTo>
                      <a:pt x="227585" y="8697"/>
                      <a:pt x="226104" y="8049"/>
                      <a:pt x="224544" y="8009"/>
                    </a:cubicBezTo>
                    <a:cubicBezTo>
                      <a:pt x="221417" y="8364"/>
                      <a:pt x="219168" y="11185"/>
                      <a:pt x="219526" y="14307"/>
                    </a:cubicBezTo>
                    <a:cubicBezTo>
                      <a:pt x="219526" y="14310"/>
                      <a:pt x="219526" y="14312"/>
                      <a:pt x="219526" y="14313"/>
                    </a:cubicBezTo>
                    <a:cubicBezTo>
                      <a:pt x="219526" y="18062"/>
                      <a:pt x="221199" y="20550"/>
                      <a:pt x="224237" y="20550"/>
                    </a:cubicBezTo>
                    <a:cubicBezTo>
                      <a:pt x="225943" y="20391"/>
                      <a:pt x="227517" y="19557"/>
                      <a:pt x="228606" y="18232"/>
                    </a:cubicBezTo>
                    <a:close/>
                  </a:path>
                </a:pathLst>
              </a:custGeom>
              <a:solidFill>
                <a:srgbClr val="FF6503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Graphic 204">
                <a:extLst>
                  <a:ext uri="{FF2B5EF4-FFF2-40B4-BE49-F238E27FC236}">
                    <a16:creationId xmlns:a16="http://schemas.microsoft.com/office/drawing/2014/main" id="{7F691D4D-86F8-5848-BC3C-CDA5113C0C95}"/>
                  </a:ext>
                </a:extLst>
              </p:cNvPr>
              <p:cNvSpPr/>
              <p:nvPr/>
            </p:nvSpPr>
            <p:spPr>
              <a:xfrm>
                <a:off x="11209811" y="3104905"/>
                <a:ext cx="229195" cy="28524"/>
              </a:xfrm>
              <a:custGeom>
                <a:avLst/>
                <a:gdLst>
                  <a:gd name="connsiteX0" fmla="*/ 56 w 229195"/>
                  <a:gd name="connsiteY0" fmla="*/ 14415 h 28524"/>
                  <a:gd name="connsiteX1" fmla="*/ 6197 w 229195"/>
                  <a:gd name="connsiteY1" fmla="*/ 6977 h 28524"/>
                  <a:gd name="connsiteX2" fmla="*/ 6542 w 229195"/>
                  <a:gd name="connsiteY2" fmla="*/ 6952 h 28524"/>
                  <a:gd name="connsiteX3" fmla="*/ 10706 w 229195"/>
                  <a:gd name="connsiteY3" fmla="*/ 8724 h 28524"/>
                  <a:gd name="connsiteX4" fmla="*/ 9921 w 229195"/>
                  <a:gd name="connsiteY4" fmla="*/ 9610 h 28524"/>
                  <a:gd name="connsiteX5" fmla="*/ 6508 w 229195"/>
                  <a:gd name="connsiteY5" fmla="*/ 8111 h 28524"/>
                  <a:gd name="connsiteX6" fmla="*/ 1326 w 229195"/>
                  <a:gd name="connsiteY6" fmla="*/ 14151 h 28524"/>
                  <a:gd name="connsiteX7" fmla="*/ 1353 w 229195"/>
                  <a:gd name="connsiteY7" fmla="*/ 14415 h 28524"/>
                  <a:gd name="connsiteX8" fmla="*/ 6473 w 229195"/>
                  <a:gd name="connsiteY8" fmla="*/ 20686 h 28524"/>
                  <a:gd name="connsiteX9" fmla="*/ 10296 w 229195"/>
                  <a:gd name="connsiteY9" fmla="*/ 19050 h 28524"/>
                  <a:gd name="connsiteX10" fmla="*/ 10945 w 229195"/>
                  <a:gd name="connsiteY10" fmla="*/ 19970 h 28524"/>
                  <a:gd name="connsiteX11" fmla="*/ 6439 w 229195"/>
                  <a:gd name="connsiteY11" fmla="*/ 21845 h 28524"/>
                  <a:gd name="connsiteX12" fmla="*/ 2 w 229195"/>
                  <a:gd name="connsiteY12" fmla="*/ 15120 h 28524"/>
                  <a:gd name="connsiteX13" fmla="*/ 56 w 229195"/>
                  <a:gd name="connsiteY13" fmla="*/ 14415 h 28524"/>
                  <a:gd name="connsiteX14" fmla="*/ 14495 w 229195"/>
                  <a:gd name="connsiteY14" fmla="*/ 7327 h 28524"/>
                  <a:gd name="connsiteX15" fmla="*/ 15621 w 229195"/>
                  <a:gd name="connsiteY15" fmla="*/ 7327 h 28524"/>
                  <a:gd name="connsiteX16" fmla="*/ 15621 w 229195"/>
                  <a:gd name="connsiteY16" fmla="*/ 9951 h 28524"/>
                  <a:gd name="connsiteX17" fmla="*/ 15621 w 229195"/>
                  <a:gd name="connsiteY17" fmla="*/ 9951 h 28524"/>
                  <a:gd name="connsiteX18" fmla="*/ 19649 w 229195"/>
                  <a:gd name="connsiteY18" fmla="*/ 6952 h 28524"/>
                  <a:gd name="connsiteX19" fmla="*/ 21048 w 229195"/>
                  <a:gd name="connsiteY19" fmla="*/ 7259 h 28524"/>
                  <a:gd name="connsiteX20" fmla="*/ 20741 w 229195"/>
                  <a:gd name="connsiteY20" fmla="*/ 8452 h 28524"/>
                  <a:gd name="connsiteX21" fmla="*/ 19478 w 229195"/>
                  <a:gd name="connsiteY21" fmla="*/ 8213 h 28524"/>
                  <a:gd name="connsiteX22" fmla="*/ 15621 w 229195"/>
                  <a:gd name="connsiteY22" fmla="*/ 11860 h 28524"/>
                  <a:gd name="connsiteX23" fmla="*/ 15621 w 229195"/>
                  <a:gd name="connsiteY23" fmla="*/ 21470 h 28524"/>
                  <a:gd name="connsiteX24" fmla="*/ 14290 w 229195"/>
                  <a:gd name="connsiteY24" fmla="*/ 21470 h 28524"/>
                  <a:gd name="connsiteX25" fmla="*/ 28558 w 229195"/>
                  <a:gd name="connsiteY25" fmla="*/ 6952 h 28524"/>
                  <a:gd name="connsiteX26" fmla="*/ 33985 w 229195"/>
                  <a:gd name="connsiteY26" fmla="*/ 13529 h 28524"/>
                  <a:gd name="connsiteX27" fmla="*/ 33985 w 229195"/>
                  <a:gd name="connsiteY27" fmla="*/ 14586 h 28524"/>
                  <a:gd name="connsiteX28" fmla="*/ 23745 w 229195"/>
                  <a:gd name="connsiteY28" fmla="*/ 14586 h 28524"/>
                  <a:gd name="connsiteX29" fmla="*/ 28623 w 229195"/>
                  <a:gd name="connsiteY29" fmla="*/ 20688 h 28524"/>
                  <a:gd name="connsiteX30" fmla="*/ 29070 w 229195"/>
                  <a:gd name="connsiteY30" fmla="*/ 20720 h 28524"/>
                  <a:gd name="connsiteX31" fmla="*/ 32893 w 229195"/>
                  <a:gd name="connsiteY31" fmla="*/ 19459 h 28524"/>
                  <a:gd name="connsiteX32" fmla="*/ 33439 w 229195"/>
                  <a:gd name="connsiteY32" fmla="*/ 20448 h 28524"/>
                  <a:gd name="connsiteX33" fmla="*/ 28968 w 229195"/>
                  <a:gd name="connsiteY33" fmla="*/ 21845 h 28524"/>
                  <a:gd name="connsiteX34" fmla="*/ 22410 w 229195"/>
                  <a:gd name="connsiteY34" fmla="*/ 13444 h 28524"/>
                  <a:gd name="connsiteX35" fmla="*/ 28592 w 229195"/>
                  <a:gd name="connsiteY35" fmla="*/ 6952 h 28524"/>
                  <a:gd name="connsiteX36" fmla="*/ 32756 w 229195"/>
                  <a:gd name="connsiteY36" fmla="*/ 13495 h 28524"/>
                  <a:gd name="connsiteX37" fmla="*/ 28558 w 229195"/>
                  <a:gd name="connsiteY37" fmla="*/ 8077 h 28524"/>
                  <a:gd name="connsiteX38" fmla="*/ 23711 w 229195"/>
                  <a:gd name="connsiteY38" fmla="*/ 13495 h 28524"/>
                  <a:gd name="connsiteX39" fmla="*/ 36170 w 229195"/>
                  <a:gd name="connsiteY39" fmla="*/ 17960 h 28524"/>
                  <a:gd name="connsiteX40" fmla="*/ 45352 w 229195"/>
                  <a:gd name="connsiteY40" fmla="*/ 12609 h 28524"/>
                  <a:gd name="connsiteX41" fmla="*/ 41938 w 229195"/>
                  <a:gd name="connsiteY41" fmla="*/ 8111 h 28524"/>
                  <a:gd name="connsiteX42" fmla="*/ 37399 w 229195"/>
                  <a:gd name="connsiteY42" fmla="*/ 9781 h 28524"/>
                  <a:gd name="connsiteX43" fmla="*/ 36818 w 229195"/>
                  <a:gd name="connsiteY43" fmla="*/ 8792 h 28524"/>
                  <a:gd name="connsiteX44" fmla="*/ 42075 w 229195"/>
                  <a:gd name="connsiteY44" fmla="*/ 6952 h 28524"/>
                  <a:gd name="connsiteX45" fmla="*/ 46580 w 229195"/>
                  <a:gd name="connsiteY45" fmla="*/ 12439 h 28524"/>
                  <a:gd name="connsiteX46" fmla="*/ 46580 w 229195"/>
                  <a:gd name="connsiteY46" fmla="*/ 21470 h 28524"/>
                  <a:gd name="connsiteX47" fmla="*/ 45625 w 229195"/>
                  <a:gd name="connsiteY47" fmla="*/ 21470 h 28524"/>
                  <a:gd name="connsiteX48" fmla="*/ 45625 w 229195"/>
                  <a:gd name="connsiteY48" fmla="*/ 19630 h 28524"/>
                  <a:gd name="connsiteX49" fmla="*/ 45625 w 229195"/>
                  <a:gd name="connsiteY49" fmla="*/ 19630 h 28524"/>
                  <a:gd name="connsiteX50" fmla="*/ 40607 w 229195"/>
                  <a:gd name="connsiteY50" fmla="*/ 21845 h 28524"/>
                  <a:gd name="connsiteX51" fmla="*/ 36375 w 229195"/>
                  <a:gd name="connsiteY51" fmla="*/ 18722 h 28524"/>
                  <a:gd name="connsiteX52" fmla="*/ 36340 w 229195"/>
                  <a:gd name="connsiteY52" fmla="*/ 17960 h 28524"/>
                  <a:gd name="connsiteX53" fmla="*/ 45352 w 229195"/>
                  <a:gd name="connsiteY53" fmla="*/ 18437 h 28524"/>
                  <a:gd name="connsiteX54" fmla="*/ 45352 w 229195"/>
                  <a:gd name="connsiteY54" fmla="*/ 13598 h 28524"/>
                  <a:gd name="connsiteX55" fmla="*/ 37535 w 229195"/>
                  <a:gd name="connsiteY55" fmla="*/ 17892 h 28524"/>
                  <a:gd name="connsiteX56" fmla="*/ 40034 w 229195"/>
                  <a:gd name="connsiteY56" fmla="*/ 20704 h 28524"/>
                  <a:gd name="connsiteX57" fmla="*/ 40539 w 229195"/>
                  <a:gd name="connsiteY57" fmla="*/ 20686 h 28524"/>
                  <a:gd name="connsiteX58" fmla="*/ 45625 w 229195"/>
                  <a:gd name="connsiteY58" fmla="*/ 18437 h 28524"/>
                  <a:gd name="connsiteX59" fmla="*/ 51701 w 229195"/>
                  <a:gd name="connsiteY59" fmla="*/ 17551 h 28524"/>
                  <a:gd name="connsiteX60" fmla="*/ 51701 w 229195"/>
                  <a:gd name="connsiteY60" fmla="*/ 8452 h 28524"/>
                  <a:gd name="connsiteX61" fmla="*/ 49482 w 229195"/>
                  <a:gd name="connsiteY61" fmla="*/ 8452 h 28524"/>
                  <a:gd name="connsiteX62" fmla="*/ 49482 w 229195"/>
                  <a:gd name="connsiteY62" fmla="*/ 7429 h 28524"/>
                  <a:gd name="connsiteX63" fmla="*/ 51735 w 229195"/>
                  <a:gd name="connsiteY63" fmla="*/ 7429 h 28524"/>
                  <a:gd name="connsiteX64" fmla="*/ 51905 w 229195"/>
                  <a:gd name="connsiteY64" fmla="*/ 3340 h 28524"/>
                  <a:gd name="connsiteX65" fmla="*/ 52998 w 229195"/>
                  <a:gd name="connsiteY65" fmla="*/ 3340 h 28524"/>
                  <a:gd name="connsiteX66" fmla="*/ 52998 w 229195"/>
                  <a:gd name="connsiteY66" fmla="*/ 7429 h 28524"/>
                  <a:gd name="connsiteX67" fmla="*/ 57128 w 229195"/>
                  <a:gd name="connsiteY67" fmla="*/ 7429 h 28524"/>
                  <a:gd name="connsiteX68" fmla="*/ 57128 w 229195"/>
                  <a:gd name="connsiteY68" fmla="*/ 8554 h 28524"/>
                  <a:gd name="connsiteX69" fmla="*/ 52998 w 229195"/>
                  <a:gd name="connsiteY69" fmla="*/ 8554 h 28524"/>
                  <a:gd name="connsiteX70" fmla="*/ 52998 w 229195"/>
                  <a:gd name="connsiteY70" fmla="*/ 17755 h 28524"/>
                  <a:gd name="connsiteX71" fmla="*/ 55421 w 229195"/>
                  <a:gd name="connsiteY71" fmla="*/ 20788 h 28524"/>
                  <a:gd name="connsiteX72" fmla="*/ 57196 w 229195"/>
                  <a:gd name="connsiteY72" fmla="*/ 20345 h 28524"/>
                  <a:gd name="connsiteX73" fmla="*/ 57537 w 229195"/>
                  <a:gd name="connsiteY73" fmla="*/ 21402 h 28524"/>
                  <a:gd name="connsiteX74" fmla="*/ 55216 w 229195"/>
                  <a:gd name="connsiteY74" fmla="*/ 21947 h 28524"/>
                  <a:gd name="connsiteX75" fmla="*/ 51871 w 229195"/>
                  <a:gd name="connsiteY75" fmla="*/ 17551 h 28524"/>
                  <a:gd name="connsiteX76" fmla="*/ 60132 w 229195"/>
                  <a:gd name="connsiteY76" fmla="*/ 2692 h 28524"/>
                  <a:gd name="connsiteX77" fmla="*/ 61323 w 229195"/>
                  <a:gd name="connsiteY77" fmla="*/ 1638 h 28524"/>
                  <a:gd name="connsiteX78" fmla="*/ 62381 w 229195"/>
                  <a:gd name="connsiteY78" fmla="*/ 2829 h 28524"/>
                  <a:gd name="connsiteX79" fmla="*/ 61258 w 229195"/>
                  <a:gd name="connsiteY79" fmla="*/ 3885 h 28524"/>
                  <a:gd name="connsiteX80" fmla="*/ 60302 w 229195"/>
                  <a:gd name="connsiteY80" fmla="*/ 2692 h 28524"/>
                  <a:gd name="connsiteX81" fmla="*/ 60575 w 229195"/>
                  <a:gd name="connsiteY81" fmla="*/ 7327 h 28524"/>
                  <a:gd name="connsiteX82" fmla="*/ 61872 w 229195"/>
                  <a:gd name="connsiteY82" fmla="*/ 7327 h 28524"/>
                  <a:gd name="connsiteX83" fmla="*/ 61872 w 229195"/>
                  <a:gd name="connsiteY83" fmla="*/ 21470 h 28524"/>
                  <a:gd name="connsiteX84" fmla="*/ 60575 w 229195"/>
                  <a:gd name="connsiteY84" fmla="*/ 21470 h 28524"/>
                  <a:gd name="connsiteX85" fmla="*/ 67402 w 229195"/>
                  <a:gd name="connsiteY85" fmla="*/ 7327 h 28524"/>
                  <a:gd name="connsiteX86" fmla="*/ 68494 w 229195"/>
                  <a:gd name="connsiteY86" fmla="*/ 7327 h 28524"/>
                  <a:gd name="connsiteX87" fmla="*/ 68494 w 229195"/>
                  <a:gd name="connsiteY87" fmla="*/ 9508 h 28524"/>
                  <a:gd name="connsiteX88" fmla="*/ 68494 w 229195"/>
                  <a:gd name="connsiteY88" fmla="*/ 9508 h 28524"/>
                  <a:gd name="connsiteX89" fmla="*/ 73375 w 229195"/>
                  <a:gd name="connsiteY89" fmla="*/ 6952 h 28524"/>
                  <a:gd name="connsiteX90" fmla="*/ 77676 w 229195"/>
                  <a:gd name="connsiteY90" fmla="*/ 12405 h 28524"/>
                  <a:gd name="connsiteX91" fmla="*/ 77676 w 229195"/>
                  <a:gd name="connsiteY91" fmla="*/ 21470 h 28524"/>
                  <a:gd name="connsiteX92" fmla="*/ 76379 w 229195"/>
                  <a:gd name="connsiteY92" fmla="*/ 21470 h 28524"/>
                  <a:gd name="connsiteX93" fmla="*/ 76379 w 229195"/>
                  <a:gd name="connsiteY93" fmla="*/ 12575 h 28524"/>
                  <a:gd name="connsiteX94" fmla="*/ 72966 w 229195"/>
                  <a:gd name="connsiteY94" fmla="*/ 8145 h 28524"/>
                  <a:gd name="connsiteX95" fmla="*/ 68324 w 229195"/>
                  <a:gd name="connsiteY95" fmla="*/ 10803 h 28524"/>
                  <a:gd name="connsiteX96" fmla="*/ 68324 w 229195"/>
                  <a:gd name="connsiteY96" fmla="*/ 21470 h 28524"/>
                  <a:gd name="connsiteX97" fmla="*/ 67027 w 229195"/>
                  <a:gd name="connsiteY97" fmla="*/ 21470 h 28524"/>
                  <a:gd name="connsiteX98" fmla="*/ 81909 w 229195"/>
                  <a:gd name="connsiteY98" fmla="*/ 24367 h 28524"/>
                  <a:gd name="connsiteX99" fmla="*/ 84025 w 229195"/>
                  <a:gd name="connsiteY99" fmla="*/ 20959 h 28524"/>
                  <a:gd name="connsiteX100" fmla="*/ 84025 w 229195"/>
                  <a:gd name="connsiteY100" fmla="*/ 20959 h 28524"/>
                  <a:gd name="connsiteX101" fmla="*/ 82762 w 229195"/>
                  <a:gd name="connsiteY101" fmla="*/ 18675 h 28524"/>
                  <a:gd name="connsiteX102" fmla="*/ 84298 w 229195"/>
                  <a:gd name="connsiteY102" fmla="*/ 16051 h 28524"/>
                  <a:gd name="connsiteX103" fmla="*/ 84298 w 229195"/>
                  <a:gd name="connsiteY103" fmla="*/ 16051 h 28524"/>
                  <a:gd name="connsiteX104" fmla="*/ 82523 w 229195"/>
                  <a:gd name="connsiteY104" fmla="*/ 12166 h 28524"/>
                  <a:gd name="connsiteX105" fmla="*/ 87264 w 229195"/>
                  <a:gd name="connsiteY105" fmla="*/ 7157 h 28524"/>
                  <a:gd name="connsiteX106" fmla="*/ 87507 w 229195"/>
                  <a:gd name="connsiteY106" fmla="*/ 7157 h 28524"/>
                  <a:gd name="connsiteX107" fmla="*/ 89384 w 229195"/>
                  <a:gd name="connsiteY107" fmla="*/ 7531 h 28524"/>
                  <a:gd name="connsiteX108" fmla="*/ 94197 w 229195"/>
                  <a:gd name="connsiteY108" fmla="*/ 7531 h 28524"/>
                  <a:gd name="connsiteX109" fmla="*/ 94197 w 229195"/>
                  <a:gd name="connsiteY109" fmla="*/ 8622 h 28524"/>
                  <a:gd name="connsiteX110" fmla="*/ 90784 w 229195"/>
                  <a:gd name="connsiteY110" fmla="*/ 8622 h 28524"/>
                  <a:gd name="connsiteX111" fmla="*/ 92354 w 229195"/>
                  <a:gd name="connsiteY111" fmla="*/ 12030 h 28524"/>
                  <a:gd name="connsiteX112" fmla="*/ 87613 w 229195"/>
                  <a:gd name="connsiteY112" fmla="*/ 17038 h 28524"/>
                  <a:gd name="connsiteX113" fmla="*/ 87404 w 229195"/>
                  <a:gd name="connsiteY113" fmla="*/ 17040 h 28524"/>
                  <a:gd name="connsiteX114" fmla="*/ 85049 w 229195"/>
                  <a:gd name="connsiteY114" fmla="*/ 16426 h 28524"/>
                  <a:gd name="connsiteX115" fmla="*/ 83923 w 229195"/>
                  <a:gd name="connsiteY115" fmla="*/ 18505 h 28524"/>
                  <a:gd name="connsiteX116" fmla="*/ 86619 w 229195"/>
                  <a:gd name="connsiteY116" fmla="*/ 20345 h 28524"/>
                  <a:gd name="connsiteX117" fmla="*/ 89999 w 229195"/>
                  <a:gd name="connsiteY117" fmla="*/ 20345 h 28524"/>
                  <a:gd name="connsiteX118" fmla="*/ 94675 w 229195"/>
                  <a:gd name="connsiteY118" fmla="*/ 23753 h 28524"/>
                  <a:gd name="connsiteX119" fmla="*/ 87848 w 229195"/>
                  <a:gd name="connsiteY119" fmla="*/ 28524 h 28524"/>
                  <a:gd name="connsiteX120" fmla="*/ 82011 w 229195"/>
                  <a:gd name="connsiteY120" fmla="*/ 24367 h 28524"/>
                  <a:gd name="connsiteX121" fmla="*/ 93105 w 229195"/>
                  <a:gd name="connsiteY121" fmla="*/ 23651 h 28524"/>
                  <a:gd name="connsiteX122" fmla="*/ 89691 w 229195"/>
                  <a:gd name="connsiteY122" fmla="*/ 21504 h 28524"/>
                  <a:gd name="connsiteX123" fmla="*/ 86653 w 229195"/>
                  <a:gd name="connsiteY123" fmla="*/ 21504 h 28524"/>
                  <a:gd name="connsiteX124" fmla="*/ 84878 w 229195"/>
                  <a:gd name="connsiteY124" fmla="*/ 21265 h 28524"/>
                  <a:gd name="connsiteX125" fmla="*/ 83035 w 229195"/>
                  <a:gd name="connsiteY125" fmla="*/ 24230 h 28524"/>
                  <a:gd name="connsiteX126" fmla="*/ 87711 w 229195"/>
                  <a:gd name="connsiteY126" fmla="*/ 27229 h 28524"/>
                  <a:gd name="connsiteX127" fmla="*/ 93207 w 229195"/>
                  <a:gd name="connsiteY127" fmla="*/ 23651 h 28524"/>
                  <a:gd name="connsiteX128" fmla="*/ 91159 w 229195"/>
                  <a:gd name="connsiteY128" fmla="*/ 11962 h 28524"/>
                  <a:gd name="connsiteX129" fmla="*/ 87507 w 229195"/>
                  <a:gd name="connsiteY129" fmla="*/ 8315 h 28524"/>
                  <a:gd name="connsiteX130" fmla="*/ 83854 w 229195"/>
                  <a:gd name="connsiteY130" fmla="*/ 11962 h 28524"/>
                  <a:gd name="connsiteX131" fmla="*/ 87507 w 229195"/>
                  <a:gd name="connsiteY131" fmla="*/ 15608 h 28524"/>
                  <a:gd name="connsiteX132" fmla="*/ 91159 w 229195"/>
                  <a:gd name="connsiteY132" fmla="*/ 11962 h 28524"/>
                  <a:gd name="connsiteX133" fmla="*/ 101672 w 229195"/>
                  <a:gd name="connsiteY133" fmla="*/ 7429 h 28524"/>
                  <a:gd name="connsiteX134" fmla="*/ 103618 w 229195"/>
                  <a:gd name="connsiteY134" fmla="*/ 7429 h 28524"/>
                  <a:gd name="connsiteX135" fmla="*/ 103618 w 229195"/>
                  <a:gd name="connsiteY135" fmla="*/ 4260 h 28524"/>
                  <a:gd name="connsiteX136" fmla="*/ 107031 w 229195"/>
                  <a:gd name="connsiteY136" fmla="*/ 0 h 28524"/>
                  <a:gd name="connsiteX137" fmla="*/ 109079 w 229195"/>
                  <a:gd name="connsiteY137" fmla="*/ 477 h 28524"/>
                  <a:gd name="connsiteX138" fmla="*/ 108738 w 229195"/>
                  <a:gd name="connsiteY138" fmla="*/ 1568 h 28524"/>
                  <a:gd name="connsiteX139" fmla="*/ 107065 w 229195"/>
                  <a:gd name="connsiteY139" fmla="*/ 1159 h 28524"/>
                  <a:gd name="connsiteX140" fmla="*/ 104812 w 229195"/>
                  <a:gd name="connsiteY140" fmla="*/ 4362 h 28524"/>
                  <a:gd name="connsiteX141" fmla="*/ 104812 w 229195"/>
                  <a:gd name="connsiteY141" fmla="*/ 7429 h 28524"/>
                  <a:gd name="connsiteX142" fmla="*/ 108226 w 229195"/>
                  <a:gd name="connsiteY142" fmla="*/ 7429 h 28524"/>
                  <a:gd name="connsiteX143" fmla="*/ 108226 w 229195"/>
                  <a:gd name="connsiteY143" fmla="*/ 8554 h 28524"/>
                  <a:gd name="connsiteX144" fmla="*/ 104812 w 229195"/>
                  <a:gd name="connsiteY144" fmla="*/ 8554 h 28524"/>
                  <a:gd name="connsiteX145" fmla="*/ 104812 w 229195"/>
                  <a:gd name="connsiteY145" fmla="*/ 21572 h 28524"/>
                  <a:gd name="connsiteX146" fmla="*/ 103652 w 229195"/>
                  <a:gd name="connsiteY146" fmla="*/ 21572 h 28524"/>
                  <a:gd name="connsiteX147" fmla="*/ 103652 w 229195"/>
                  <a:gd name="connsiteY147" fmla="*/ 8452 h 28524"/>
                  <a:gd name="connsiteX148" fmla="*/ 101706 w 229195"/>
                  <a:gd name="connsiteY148" fmla="*/ 8452 h 28524"/>
                  <a:gd name="connsiteX149" fmla="*/ 111195 w 229195"/>
                  <a:gd name="connsiteY149" fmla="*/ 7429 h 28524"/>
                  <a:gd name="connsiteX150" fmla="*/ 112288 w 229195"/>
                  <a:gd name="connsiteY150" fmla="*/ 7429 h 28524"/>
                  <a:gd name="connsiteX151" fmla="*/ 112288 w 229195"/>
                  <a:gd name="connsiteY151" fmla="*/ 10053 h 28524"/>
                  <a:gd name="connsiteX152" fmla="*/ 112288 w 229195"/>
                  <a:gd name="connsiteY152" fmla="*/ 10053 h 28524"/>
                  <a:gd name="connsiteX153" fmla="*/ 116316 w 229195"/>
                  <a:gd name="connsiteY153" fmla="*/ 7054 h 28524"/>
                  <a:gd name="connsiteX154" fmla="*/ 117715 w 229195"/>
                  <a:gd name="connsiteY154" fmla="*/ 7361 h 28524"/>
                  <a:gd name="connsiteX155" fmla="*/ 117442 w 229195"/>
                  <a:gd name="connsiteY155" fmla="*/ 8554 h 28524"/>
                  <a:gd name="connsiteX156" fmla="*/ 116145 w 229195"/>
                  <a:gd name="connsiteY156" fmla="*/ 8315 h 28524"/>
                  <a:gd name="connsiteX157" fmla="*/ 112288 w 229195"/>
                  <a:gd name="connsiteY157" fmla="*/ 11962 h 28524"/>
                  <a:gd name="connsiteX158" fmla="*/ 112288 w 229195"/>
                  <a:gd name="connsiteY158" fmla="*/ 21572 h 28524"/>
                  <a:gd name="connsiteX159" fmla="*/ 110991 w 229195"/>
                  <a:gd name="connsiteY159" fmla="*/ 21572 h 28524"/>
                  <a:gd name="connsiteX160" fmla="*/ 119865 w 229195"/>
                  <a:gd name="connsiteY160" fmla="*/ 2794 h 28524"/>
                  <a:gd name="connsiteX161" fmla="*/ 121057 w 229195"/>
                  <a:gd name="connsiteY161" fmla="*/ 1740 h 28524"/>
                  <a:gd name="connsiteX162" fmla="*/ 122115 w 229195"/>
                  <a:gd name="connsiteY162" fmla="*/ 2931 h 28524"/>
                  <a:gd name="connsiteX163" fmla="*/ 120992 w 229195"/>
                  <a:gd name="connsiteY163" fmla="*/ 3987 h 28524"/>
                  <a:gd name="connsiteX164" fmla="*/ 119951 w 229195"/>
                  <a:gd name="connsiteY164" fmla="*/ 2849 h 28524"/>
                  <a:gd name="connsiteX165" fmla="*/ 119968 w 229195"/>
                  <a:gd name="connsiteY165" fmla="*/ 2692 h 28524"/>
                  <a:gd name="connsiteX166" fmla="*/ 120309 w 229195"/>
                  <a:gd name="connsiteY166" fmla="*/ 7429 h 28524"/>
                  <a:gd name="connsiteX167" fmla="*/ 121606 w 229195"/>
                  <a:gd name="connsiteY167" fmla="*/ 7429 h 28524"/>
                  <a:gd name="connsiteX168" fmla="*/ 121606 w 229195"/>
                  <a:gd name="connsiteY168" fmla="*/ 21572 h 28524"/>
                  <a:gd name="connsiteX169" fmla="*/ 120309 w 229195"/>
                  <a:gd name="connsiteY169" fmla="*/ 21572 h 28524"/>
                  <a:gd name="connsiteX170" fmla="*/ 125873 w 229195"/>
                  <a:gd name="connsiteY170" fmla="*/ 14518 h 28524"/>
                  <a:gd name="connsiteX171" fmla="*/ 132014 w 229195"/>
                  <a:gd name="connsiteY171" fmla="*/ 7079 h 28524"/>
                  <a:gd name="connsiteX172" fmla="*/ 132358 w 229195"/>
                  <a:gd name="connsiteY172" fmla="*/ 7054 h 28524"/>
                  <a:gd name="connsiteX173" fmla="*/ 136489 w 229195"/>
                  <a:gd name="connsiteY173" fmla="*/ 8826 h 28524"/>
                  <a:gd name="connsiteX174" fmla="*/ 135738 w 229195"/>
                  <a:gd name="connsiteY174" fmla="*/ 9713 h 28524"/>
                  <a:gd name="connsiteX175" fmla="*/ 132324 w 229195"/>
                  <a:gd name="connsiteY175" fmla="*/ 8213 h 28524"/>
                  <a:gd name="connsiteX176" fmla="*/ 127180 w 229195"/>
                  <a:gd name="connsiteY176" fmla="*/ 14284 h 28524"/>
                  <a:gd name="connsiteX177" fmla="*/ 127204 w 229195"/>
                  <a:gd name="connsiteY177" fmla="*/ 14518 h 28524"/>
                  <a:gd name="connsiteX178" fmla="*/ 132324 w 229195"/>
                  <a:gd name="connsiteY178" fmla="*/ 20788 h 28524"/>
                  <a:gd name="connsiteX179" fmla="*/ 136113 w 229195"/>
                  <a:gd name="connsiteY179" fmla="*/ 19152 h 28524"/>
                  <a:gd name="connsiteX180" fmla="*/ 136796 w 229195"/>
                  <a:gd name="connsiteY180" fmla="*/ 20073 h 28524"/>
                  <a:gd name="connsiteX181" fmla="*/ 132256 w 229195"/>
                  <a:gd name="connsiteY181" fmla="*/ 21947 h 28524"/>
                  <a:gd name="connsiteX182" fmla="*/ 125911 w 229195"/>
                  <a:gd name="connsiteY182" fmla="*/ 15138 h 28524"/>
                  <a:gd name="connsiteX183" fmla="*/ 125975 w 229195"/>
                  <a:gd name="connsiteY183" fmla="*/ 14415 h 28524"/>
                  <a:gd name="connsiteX184" fmla="*/ 140346 w 229195"/>
                  <a:gd name="connsiteY184" fmla="*/ 17653 h 28524"/>
                  <a:gd name="connsiteX185" fmla="*/ 140346 w 229195"/>
                  <a:gd name="connsiteY185" fmla="*/ 8452 h 28524"/>
                  <a:gd name="connsiteX186" fmla="*/ 138127 w 229195"/>
                  <a:gd name="connsiteY186" fmla="*/ 8452 h 28524"/>
                  <a:gd name="connsiteX187" fmla="*/ 138127 w 229195"/>
                  <a:gd name="connsiteY187" fmla="*/ 7429 h 28524"/>
                  <a:gd name="connsiteX188" fmla="*/ 140380 w 229195"/>
                  <a:gd name="connsiteY188" fmla="*/ 7429 h 28524"/>
                  <a:gd name="connsiteX189" fmla="*/ 140380 w 229195"/>
                  <a:gd name="connsiteY189" fmla="*/ 3340 h 28524"/>
                  <a:gd name="connsiteX190" fmla="*/ 141472 w 229195"/>
                  <a:gd name="connsiteY190" fmla="*/ 3340 h 28524"/>
                  <a:gd name="connsiteX191" fmla="*/ 141472 w 229195"/>
                  <a:gd name="connsiteY191" fmla="*/ 7429 h 28524"/>
                  <a:gd name="connsiteX192" fmla="*/ 145602 w 229195"/>
                  <a:gd name="connsiteY192" fmla="*/ 7429 h 28524"/>
                  <a:gd name="connsiteX193" fmla="*/ 145602 w 229195"/>
                  <a:gd name="connsiteY193" fmla="*/ 8554 h 28524"/>
                  <a:gd name="connsiteX194" fmla="*/ 141472 w 229195"/>
                  <a:gd name="connsiteY194" fmla="*/ 8554 h 28524"/>
                  <a:gd name="connsiteX195" fmla="*/ 141472 w 229195"/>
                  <a:gd name="connsiteY195" fmla="*/ 17755 h 28524"/>
                  <a:gd name="connsiteX196" fmla="*/ 143896 w 229195"/>
                  <a:gd name="connsiteY196" fmla="*/ 20788 h 28524"/>
                  <a:gd name="connsiteX197" fmla="*/ 145670 w 229195"/>
                  <a:gd name="connsiteY197" fmla="*/ 20345 h 28524"/>
                  <a:gd name="connsiteX198" fmla="*/ 146012 w 229195"/>
                  <a:gd name="connsiteY198" fmla="*/ 21402 h 28524"/>
                  <a:gd name="connsiteX199" fmla="*/ 143691 w 229195"/>
                  <a:gd name="connsiteY199" fmla="*/ 21947 h 28524"/>
                  <a:gd name="connsiteX200" fmla="*/ 140448 w 229195"/>
                  <a:gd name="connsiteY200" fmla="*/ 17551 h 28524"/>
                  <a:gd name="connsiteX201" fmla="*/ 148777 w 229195"/>
                  <a:gd name="connsiteY201" fmla="*/ 2794 h 28524"/>
                  <a:gd name="connsiteX202" fmla="*/ 149968 w 229195"/>
                  <a:gd name="connsiteY202" fmla="*/ 1740 h 28524"/>
                  <a:gd name="connsiteX203" fmla="*/ 151026 w 229195"/>
                  <a:gd name="connsiteY203" fmla="*/ 2931 h 28524"/>
                  <a:gd name="connsiteX204" fmla="*/ 149903 w 229195"/>
                  <a:gd name="connsiteY204" fmla="*/ 3987 h 28524"/>
                  <a:gd name="connsiteX205" fmla="*/ 148862 w 229195"/>
                  <a:gd name="connsiteY205" fmla="*/ 2849 h 28524"/>
                  <a:gd name="connsiteX206" fmla="*/ 148879 w 229195"/>
                  <a:gd name="connsiteY206" fmla="*/ 2692 h 28524"/>
                  <a:gd name="connsiteX207" fmla="*/ 149220 w 229195"/>
                  <a:gd name="connsiteY207" fmla="*/ 7429 h 28524"/>
                  <a:gd name="connsiteX208" fmla="*/ 150518 w 229195"/>
                  <a:gd name="connsiteY208" fmla="*/ 7429 h 28524"/>
                  <a:gd name="connsiteX209" fmla="*/ 150518 w 229195"/>
                  <a:gd name="connsiteY209" fmla="*/ 21572 h 28524"/>
                  <a:gd name="connsiteX210" fmla="*/ 149220 w 229195"/>
                  <a:gd name="connsiteY210" fmla="*/ 21572 h 28524"/>
                  <a:gd name="connsiteX211" fmla="*/ 154852 w 229195"/>
                  <a:gd name="connsiteY211" fmla="*/ 14415 h 28524"/>
                  <a:gd name="connsiteX212" fmla="*/ 162218 w 229195"/>
                  <a:gd name="connsiteY212" fmla="*/ 9039 h 28524"/>
                  <a:gd name="connsiteX213" fmla="*/ 167601 w 229195"/>
                  <a:gd name="connsiteY213" fmla="*/ 16392 h 28524"/>
                  <a:gd name="connsiteX214" fmla="*/ 161235 w 229195"/>
                  <a:gd name="connsiteY214" fmla="*/ 21845 h 28524"/>
                  <a:gd name="connsiteX215" fmla="*/ 154835 w 229195"/>
                  <a:gd name="connsiteY215" fmla="*/ 14627 h 28524"/>
                  <a:gd name="connsiteX216" fmla="*/ 154852 w 229195"/>
                  <a:gd name="connsiteY216" fmla="*/ 14415 h 28524"/>
                  <a:gd name="connsiteX217" fmla="*/ 166219 w 229195"/>
                  <a:gd name="connsiteY217" fmla="*/ 14415 h 28524"/>
                  <a:gd name="connsiteX218" fmla="*/ 161235 w 229195"/>
                  <a:gd name="connsiteY218" fmla="*/ 8111 h 28524"/>
                  <a:gd name="connsiteX219" fmla="*/ 156218 w 229195"/>
                  <a:gd name="connsiteY219" fmla="*/ 14415 h 28524"/>
                  <a:gd name="connsiteX220" fmla="*/ 161235 w 229195"/>
                  <a:gd name="connsiteY220" fmla="*/ 20686 h 28524"/>
                  <a:gd name="connsiteX221" fmla="*/ 166253 w 229195"/>
                  <a:gd name="connsiteY221" fmla="*/ 14415 h 28524"/>
                  <a:gd name="connsiteX222" fmla="*/ 171919 w 229195"/>
                  <a:gd name="connsiteY222" fmla="*/ 7327 h 28524"/>
                  <a:gd name="connsiteX223" fmla="*/ 173046 w 229195"/>
                  <a:gd name="connsiteY223" fmla="*/ 7327 h 28524"/>
                  <a:gd name="connsiteX224" fmla="*/ 173046 w 229195"/>
                  <a:gd name="connsiteY224" fmla="*/ 9508 h 28524"/>
                  <a:gd name="connsiteX225" fmla="*/ 173046 w 229195"/>
                  <a:gd name="connsiteY225" fmla="*/ 9508 h 28524"/>
                  <a:gd name="connsiteX226" fmla="*/ 177927 w 229195"/>
                  <a:gd name="connsiteY226" fmla="*/ 6952 h 28524"/>
                  <a:gd name="connsiteX227" fmla="*/ 182194 w 229195"/>
                  <a:gd name="connsiteY227" fmla="*/ 12405 h 28524"/>
                  <a:gd name="connsiteX228" fmla="*/ 182194 w 229195"/>
                  <a:gd name="connsiteY228" fmla="*/ 21470 h 28524"/>
                  <a:gd name="connsiteX229" fmla="*/ 180896 w 229195"/>
                  <a:gd name="connsiteY229" fmla="*/ 21470 h 28524"/>
                  <a:gd name="connsiteX230" fmla="*/ 180896 w 229195"/>
                  <a:gd name="connsiteY230" fmla="*/ 12575 h 28524"/>
                  <a:gd name="connsiteX231" fmla="*/ 177654 w 229195"/>
                  <a:gd name="connsiteY231" fmla="*/ 8145 h 28524"/>
                  <a:gd name="connsiteX232" fmla="*/ 173046 w 229195"/>
                  <a:gd name="connsiteY232" fmla="*/ 10803 h 28524"/>
                  <a:gd name="connsiteX233" fmla="*/ 173046 w 229195"/>
                  <a:gd name="connsiteY233" fmla="*/ 21470 h 28524"/>
                  <a:gd name="connsiteX234" fmla="*/ 171919 w 229195"/>
                  <a:gd name="connsiteY234" fmla="*/ 21470 h 28524"/>
                  <a:gd name="connsiteX235" fmla="*/ 187587 w 229195"/>
                  <a:gd name="connsiteY235" fmla="*/ 19596 h 28524"/>
                  <a:gd name="connsiteX236" fmla="*/ 187587 w 229195"/>
                  <a:gd name="connsiteY236" fmla="*/ 273 h 28524"/>
                  <a:gd name="connsiteX237" fmla="*/ 188986 w 229195"/>
                  <a:gd name="connsiteY237" fmla="*/ 273 h 28524"/>
                  <a:gd name="connsiteX238" fmla="*/ 188986 w 229195"/>
                  <a:gd name="connsiteY238" fmla="*/ 19766 h 28524"/>
                  <a:gd name="connsiteX239" fmla="*/ 189600 w 229195"/>
                  <a:gd name="connsiteY239" fmla="*/ 20686 h 28524"/>
                  <a:gd name="connsiteX240" fmla="*/ 190112 w 229195"/>
                  <a:gd name="connsiteY240" fmla="*/ 20686 h 28524"/>
                  <a:gd name="connsiteX241" fmla="*/ 190351 w 229195"/>
                  <a:gd name="connsiteY241" fmla="*/ 21743 h 28524"/>
                  <a:gd name="connsiteX242" fmla="*/ 189396 w 229195"/>
                  <a:gd name="connsiteY242" fmla="*/ 21743 h 28524"/>
                  <a:gd name="connsiteX243" fmla="*/ 187518 w 229195"/>
                  <a:gd name="connsiteY243" fmla="*/ 19596 h 28524"/>
                  <a:gd name="connsiteX244" fmla="*/ 199568 w 229195"/>
                  <a:gd name="connsiteY244" fmla="*/ 6952 h 28524"/>
                  <a:gd name="connsiteX245" fmla="*/ 204995 w 229195"/>
                  <a:gd name="connsiteY245" fmla="*/ 13529 h 28524"/>
                  <a:gd name="connsiteX246" fmla="*/ 204995 w 229195"/>
                  <a:gd name="connsiteY246" fmla="*/ 14586 h 28524"/>
                  <a:gd name="connsiteX247" fmla="*/ 194755 w 229195"/>
                  <a:gd name="connsiteY247" fmla="*/ 14586 h 28524"/>
                  <a:gd name="connsiteX248" fmla="*/ 199632 w 229195"/>
                  <a:gd name="connsiteY248" fmla="*/ 20688 h 28524"/>
                  <a:gd name="connsiteX249" fmla="*/ 200080 w 229195"/>
                  <a:gd name="connsiteY249" fmla="*/ 20720 h 28524"/>
                  <a:gd name="connsiteX250" fmla="*/ 203902 w 229195"/>
                  <a:gd name="connsiteY250" fmla="*/ 19459 h 28524"/>
                  <a:gd name="connsiteX251" fmla="*/ 204449 w 229195"/>
                  <a:gd name="connsiteY251" fmla="*/ 20448 h 28524"/>
                  <a:gd name="connsiteX252" fmla="*/ 199977 w 229195"/>
                  <a:gd name="connsiteY252" fmla="*/ 21845 h 28524"/>
                  <a:gd name="connsiteX253" fmla="*/ 193365 w 229195"/>
                  <a:gd name="connsiteY253" fmla="*/ 14822 h 28524"/>
                  <a:gd name="connsiteX254" fmla="*/ 193389 w 229195"/>
                  <a:gd name="connsiteY254" fmla="*/ 14415 h 28524"/>
                  <a:gd name="connsiteX255" fmla="*/ 199499 w 229195"/>
                  <a:gd name="connsiteY255" fmla="*/ 6952 h 28524"/>
                  <a:gd name="connsiteX256" fmla="*/ 199499 w 229195"/>
                  <a:gd name="connsiteY256" fmla="*/ 6952 h 28524"/>
                  <a:gd name="connsiteX257" fmla="*/ 203766 w 229195"/>
                  <a:gd name="connsiteY257" fmla="*/ 13495 h 28524"/>
                  <a:gd name="connsiteX258" fmla="*/ 199568 w 229195"/>
                  <a:gd name="connsiteY258" fmla="*/ 8077 h 28524"/>
                  <a:gd name="connsiteX259" fmla="*/ 194721 w 229195"/>
                  <a:gd name="connsiteY259" fmla="*/ 13495 h 28524"/>
                  <a:gd name="connsiteX260" fmla="*/ 207179 w 229195"/>
                  <a:gd name="connsiteY260" fmla="*/ 19868 h 28524"/>
                  <a:gd name="connsiteX261" fmla="*/ 207930 w 229195"/>
                  <a:gd name="connsiteY261" fmla="*/ 18914 h 28524"/>
                  <a:gd name="connsiteX262" fmla="*/ 212436 w 229195"/>
                  <a:gd name="connsiteY262" fmla="*/ 20720 h 28524"/>
                  <a:gd name="connsiteX263" fmla="*/ 215849 w 229195"/>
                  <a:gd name="connsiteY263" fmla="*/ 17926 h 28524"/>
                  <a:gd name="connsiteX264" fmla="*/ 212436 w 229195"/>
                  <a:gd name="connsiteY264" fmla="*/ 14790 h 28524"/>
                  <a:gd name="connsiteX265" fmla="*/ 208033 w 229195"/>
                  <a:gd name="connsiteY265" fmla="*/ 10735 h 28524"/>
                  <a:gd name="connsiteX266" fmla="*/ 212607 w 229195"/>
                  <a:gd name="connsiteY266" fmla="*/ 6952 h 28524"/>
                  <a:gd name="connsiteX267" fmla="*/ 216668 w 229195"/>
                  <a:gd name="connsiteY267" fmla="*/ 8418 h 28524"/>
                  <a:gd name="connsiteX268" fmla="*/ 215952 w 229195"/>
                  <a:gd name="connsiteY268" fmla="*/ 9372 h 28524"/>
                  <a:gd name="connsiteX269" fmla="*/ 212538 w 229195"/>
                  <a:gd name="connsiteY269" fmla="*/ 8077 h 28524"/>
                  <a:gd name="connsiteX270" fmla="*/ 209330 w 229195"/>
                  <a:gd name="connsiteY270" fmla="*/ 10667 h 28524"/>
                  <a:gd name="connsiteX271" fmla="*/ 212572 w 229195"/>
                  <a:gd name="connsiteY271" fmla="*/ 13529 h 28524"/>
                  <a:gd name="connsiteX272" fmla="*/ 217181 w 229195"/>
                  <a:gd name="connsiteY272" fmla="*/ 17823 h 28524"/>
                  <a:gd name="connsiteX273" fmla="*/ 212777 w 229195"/>
                  <a:gd name="connsiteY273" fmla="*/ 21873 h 28524"/>
                  <a:gd name="connsiteX274" fmla="*/ 212436 w 229195"/>
                  <a:gd name="connsiteY274" fmla="*/ 21845 h 28524"/>
                  <a:gd name="connsiteX275" fmla="*/ 206975 w 229195"/>
                  <a:gd name="connsiteY275" fmla="*/ 19868 h 28524"/>
                  <a:gd name="connsiteX276" fmla="*/ 219126 w 229195"/>
                  <a:gd name="connsiteY276" fmla="*/ 19868 h 28524"/>
                  <a:gd name="connsiteX277" fmla="*/ 219877 w 229195"/>
                  <a:gd name="connsiteY277" fmla="*/ 18914 h 28524"/>
                  <a:gd name="connsiteX278" fmla="*/ 224417 w 229195"/>
                  <a:gd name="connsiteY278" fmla="*/ 20720 h 28524"/>
                  <a:gd name="connsiteX279" fmla="*/ 227830 w 229195"/>
                  <a:gd name="connsiteY279" fmla="*/ 17926 h 28524"/>
                  <a:gd name="connsiteX280" fmla="*/ 224417 w 229195"/>
                  <a:gd name="connsiteY280" fmla="*/ 14790 h 28524"/>
                  <a:gd name="connsiteX281" fmla="*/ 220014 w 229195"/>
                  <a:gd name="connsiteY281" fmla="*/ 10735 h 28524"/>
                  <a:gd name="connsiteX282" fmla="*/ 224587 w 229195"/>
                  <a:gd name="connsiteY282" fmla="*/ 6952 h 28524"/>
                  <a:gd name="connsiteX283" fmla="*/ 228649 w 229195"/>
                  <a:gd name="connsiteY283" fmla="*/ 8418 h 28524"/>
                  <a:gd name="connsiteX284" fmla="*/ 227933 w 229195"/>
                  <a:gd name="connsiteY284" fmla="*/ 9372 h 28524"/>
                  <a:gd name="connsiteX285" fmla="*/ 224519 w 229195"/>
                  <a:gd name="connsiteY285" fmla="*/ 8077 h 28524"/>
                  <a:gd name="connsiteX286" fmla="*/ 221311 w 229195"/>
                  <a:gd name="connsiteY286" fmla="*/ 10667 h 28524"/>
                  <a:gd name="connsiteX287" fmla="*/ 224553 w 229195"/>
                  <a:gd name="connsiteY287" fmla="*/ 13529 h 28524"/>
                  <a:gd name="connsiteX288" fmla="*/ 229196 w 229195"/>
                  <a:gd name="connsiteY288" fmla="*/ 17823 h 28524"/>
                  <a:gd name="connsiteX289" fmla="*/ 224796 w 229195"/>
                  <a:gd name="connsiteY289" fmla="*/ 21877 h 28524"/>
                  <a:gd name="connsiteX290" fmla="*/ 224417 w 229195"/>
                  <a:gd name="connsiteY290" fmla="*/ 21845 h 28524"/>
                  <a:gd name="connsiteX291" fmla="*/ 218921 w 229195"/>
                  <a:gd name="connsiteY291" fmla="*/ 19868 h 2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</a:cxnLst>
                <a:rect l="l" t="t" r="r" b="b"/>
                <a:pathLst>
                  <a:path w="229195" h="28524">
                    <a:moveTo>
                      <a:pt x="56" y="14415"/>
                    </a:moveTo>
                    <a:cubicBezTo>
                      <a:pt x="-305" y="10668"/>
                      <a:pt x="2442" y="7338"/>
                      <a:pt x="6197" y="6977"/>
                    </a:cubicBezTo>
                    <a:cubicBezTo>
                      <a:pt x="6310" y="6965"/>
                      <a:pt x="6426" y="6957"/>
                      <a:pt x="6542" y="6952"/>
                    </a:cubicBezTo>
                    <a:cubicBezTo>
                      <a:pt x="8115" y="6952"/>
                      <a:pt x="9617" y="7592"/>
                      <a:pt x="10706" y="8724"/>
                    </a:cubicBezTo>
                    <a:lnTo>
                      <a:pt x="9921" y="9610"/>
                    </a:lnTo>
                    <a:cubicBezTo>
                      <a:pt x="9030" y="8676"/>
                      <a:pt x="7801" y="8136"/>
                      <a:pt x="6508" y="8111"/>
                    </a:cubicBezTo>
                    <a:cubicBezTo>
                      <a:pt x="3405" y="8350"/>
                      <a:pt x="1087" y="11055"/>
                      <a:pt x="1326" y="14151"/>
                    </a:cubicBezTo>
                    <a:cubicBezTo>
                      <a:pt x="1333" y="14239"/>
                      <a:pt x="1343" y="14328"/>
                      <a:pt x="1353" y="14415"/>
                    </a:cubicBezTo>
                    <a:cubicBezTo>
                      <a:pt x="1353" y="18164"/>
                      <a:pt x="3401" y="20686"/>
                      <a:pt x="6473" y="20686"/>
                    </a:cubicBezTo>
                    <a:cubicBezTo>
                      <a:pt x="7907" y="20634"/>
                      <a:pt x="9269" y="20051"/>
                      <a:pt x="10296" y="19050"/>
                    </a:cubicBezTo>
                    <a:lnTo>
                      <a:pt x="10945" y="19970"/>
                    </a:lnTo>
                    <a:cubicBezTo>
                      <a:pt x="9726" y="21128"/>
                      <a:pt x="8122" y="21796"/>
                      <a:pt x="6439" y="21845"/>
                    </a:cubicBezTo>
                    <a:cubicBezTo>
                      <a:pt x="2801" y="21763"/>
                      <a:pt x="-80" y="18752"/>
                      <a:pt x="2" y="15120"/>
                    </a:cubicBezTo>
                    <a:cubicBezTo>
                      <a:pt x="8" y="14884"/>
                      <a:pt x="26" y="14649"/>
                      <a:pt x="56" y="14415"/>
                    </a:cubicBezTo>
                    <a:close/>
                    <a:moveTo>
                      <a:pt x="14495" y="7327"/>
                    </a:moveTo>
                    <a:lnTo>
                      <a:pt x="15621" y="7327"/>
                    </a:lnTo>
                    <a:lnTo>
                      <a:pt x="15621" y="9951"/>
                    </a:lnTo>
                    <a:lnTo>
                      <a:pt x="15621" y="9951"/>
                    </a:lnTo>
                    <a:cubicBezTo>
                      <a:pt x="16307" y="8285"/>
                      <a:pt x="17854" y="7132"/>
                      <a:pt x="19649" y="6952"/>
                    </a:cubicBezTo>
                    <a:cubicBezTo>
                      <a:pt x="20134" y="6936"/>
                      <a:pt x="20615" y="7041"/>
                      <a:pt x="21048" y="7259"/>
                    </a:cubicBezTo>
                    <a:lnTo>
                      <a:pt x="20741" y="8452"/>
                    </a:lnTo>
                    <a:cubicBezTo>
                      <a:pt x="20342" y="8284"/>
                      <a:pt x="19912" y="8203"/>
                      <a:pt x="19478" y="8213"/>
                    </a:cubicBezTo>
                    <a:cubicBezTo>
                      <a:pt x="18181" y="8213"/>
                      <a:pt x="16679" y="9167"/>
                      <a:pt x="15621" y="11860"/>
                    </a:cubicBezTo>
                    <a:lnTo>
                      <a:pt x="15621" y="21470"/>
                    </a:lnTo>
                    <a:lnTo>
                      <a:pt x="14290" y="21470"/>
                    </a:lnTo>
                    <a:close/>
                    <a:moveTo>
                      <a:pt x="28558" y="6952"/>
                    </a:moveTo>
                    <a:cubicBezTo>
                      <a:pt x="31971" y="6952"/>
                      <a:pt x="33985" y="9338"/>
                      <a:pt x="33985" y="13529"/>
                    </a:cubicBezTo>
                    <a:cubicBezTo>
                      <a:pt x="34019" y="13881"/>
                      <a:pt x="34019" y="14235"/>
                      <a:pt x="33985" y="14586"/>
                    </a:cubicBezTo>
                    <a:lnTo>
                      <a:pt x="23745" y="14586"/>
                    </a:lnTo>
                    <a:cubicBezTo>
                      <a:pt x="23404" y="17616"/>
                      <a:pt x="25588" y="20348"/>
                      <a:pt x="28623" y="20688"/>
                    </a:cubicBezTo>
                    <a:cubicBezTo>
                      <a:pt x="28773" y="20705"/>
                      <a:pt x="28920" y="20716"/>
                      <a:pt x="29070" y="20720"/>
                    </a:cubicBezTo>
                    <a:cubicBezTo>
                      <a:pt x="30446" y="20720"/>
                      <a:pt x="31787" y="20278"/>
                      <a:pt x="32893" y="19459"/>
                    </a:cubicBezTo>
                    <a:lnTo>
                      <a:pt x="33439" y="20448"/>
                    </a:lnTo>
                    <a:cubicBezTo>
                      <a:pt x="32125" y="21355"/>
                      <a:pt x="30565" y="21842"/>
                      <a:pt x="28968" y="21845"/>
                    </a:cubicBezTo>
                    <a:cubicBezTo>
                      <a:pt x="24834" y="21333"/>
                      <a:pt x="21895" y="17572"/>
                      <a:pt x="22410" y="13444"/>
                    </a:cubicBezTo>
                    <a:cubicBezTo>
                      <a:pt x="22817" y="10159"/>
                      <a:pt x="25325" y="7524"/>
                      <a:pt x="28592" y="6952"/>
                    </a:cubicBezTo>
                    <a:close/>
                    <a:moveTo>
                      <a:pt x="32756" y="13495"/>
                    </a:moveTo>
                    <a:cubicBezTo>
                      <a:pt x="32756" y="9883"/>
                      <a:pt x="31118" y="8077"/>
                      <a:pt x="28558" y="8077"/>
                    </a:cubicBezTo>
                    <a:cubicBezTo>
                      <a:pt x="25755" y="8311"/>
                      <a:pt x="23629" y="10691"/>
                      <a:pt x="23711" y="13495"/>
                    </a:cubicBezTo>
                    <a:close/>
                    <a:moveTo>
                      <a:pt x="36170" y="17960"/>
                    </a:moveTo>
                    <a:cubicBezTo>
                      <a:pt x="36170" y="14824"/>
                      <a:pt x="39037" y="13325"/>
                      <a:pt x="45352" y="12609"/>
                    </a:cubicBezTo>
                    <a:cubicBezTo>
                      <a:pt x="45352" y="10428"/>
                      <a:pt x="44771" y="8111"/>
                      <a:pt x="41938" y="8111"/>
                    </a:cubicBezTo>
                    <a:cubicBezTo>
                      <a:pt x="40286" y="8179"/>
                      <a:pt x="38699" y="8763"/>
                      <a:pt x="37399" y="9781"/>
                    </a:cubicBezTo>
                    <a:lnTo>
                      <a:pt x="36818" y="8792"/>
                    </a:lnTo>
                    <a:cubicBezTo>
                      <a:pt x="38351" y="7677"/>
                      <a:pt x="40180" y="7037"/>
                      <a:pt x="42075" y="6952"/>
                    </a:cubicBezTo>
                    <a:cubicBezTo>
                      <a:pt x="45488" y="6952"/>
                      <a:pt x="46580" y="9406"/>
                      <a:pt x="46580" y="12439"/>
                    </a:cubicBezTo>
                    <a:lnTo>
                      <a:pt x="46580" y="21470"/>
                    </a:lnTo>
                    <a:lnTo>
                      <a:pt x="45625" y="21470"/>
                    </a:lnTo>
                    <a:lnTo>
                      <a:pt x="45625" y="19630"/>
                    </a:lnTo>
                    <a:lnTo>
                      <a:pt x="45625" y="19630"/>
                    </a:lnTo>
                    <a:cubicBezTo>
                      <a:pt x="44249" y="20908"/>
                      <a:pt x="42481" y="21688"/>
                      <a:pt x="40607" y="21845"/>
                    </a:cubicBezTo>
                    <a:cubicBezTo>
                      <a:pt x="38576" y="22149"/>
                      <a:pt x="36682" y="20751"/>
                      <a:pt x="36375" y="18722"/>
                    </a:cubicBezTo>
                    <a:cubicBezTo>
                      <a:pt x="36337" y="18470"/>
                      <a:pt x="36327" y="18215"/>
                      <a:pt x="36340" y="17960"/>
                    </a:cubicBezTo>
                    <a:close/>
                    <a:moveTo>
                      <a:pt x="45352" y="18437"/>
                    </a:moveTo>
                    <a:lnTo>
                      <a:pt x="45352" y="13598"/>
                    </a:lnTo>
                    <a:cubicBezTo>
                      <a:pt x="39515" y="14279"/>
                      <a:pt x="37535" y="15642"/>
                      <a:pt x="37535" y="17892"/>
                    </a:cubicBezTo>
                    <a:cubicBezTo>
                      <a:pt x="37446" y="19357"/>
                      <a:pt x="38566" y="20616"/>
                      <a:pt x="40034" y="20704"/>
                    </a:cubicBezTo>
                    <a:cubicBezTo>
                      <a:pt x="40201" y="20714"/>
                      <a:pt x="40372" y="20708"/>
                      <a:pt x="40539" y="20686"/>
                    </a:cubicBezTo>
                    <a:cubicBezTo>
                      <a:pt x="42457" y="20601"/>
                      <a:pt x="44273" y="19798"/>
                      <a:pt x="45625" y="18437"/>
                    </a:cubicBezTo>
                    <a:close/>
                    <a:moveTo>
                      <a:pt x="51701" y="17551"/>
                    </a:moveTo>
                    <a:lnTo>
                      <a:pt x="51701" y="8452"/>
                    </a:lnTo>
                    <a:lnTo>
                      <a:pt x="49482" y="8452"/>
                    </a:lnTo>
                    <a:lnTo>
                      <a:pt x="49482" y="7429"/>
                    </a:lnTo>
                    <a:lnTo>
                      <a:pt x="51735" y="7429"/>
                    </a:lnTo>
                    <a:lnTo>
                      <a:pt x="51905" y="3340"/>
                    </a:lnTo>
                    <a:lnTo>
                      <a:pt x="52998" y="3340"/>
                    </a:lnTo>
                    <a:lnTo>
                      <a:pt x="52998" y="7429"/>
                    </a:lnTo>
                    <a:lnTo>
                      <a:pt x="57128" y="7429"/>
                    </a:lnTo>
                    <a:lnTo>
                      <a:pt x="57128" y="8554"/>
                    </a:lnTo>
                    <a:lnTo>
                      <a:pt x="52998" y="8554"/>
                    </a:lnTo>
                    <a:lnTo>
                      <a:pt x="52998" y="17755"/>
                    </a:lnTo>
                    <a:cubicBezTo>
                      <a:pt x="52998" y="19561"/>
                      <a:pt x="53441" y="20788"/>
                      <a:pt x="55421" y="20788"/>
                    </a:cubicBezTo>
                    <a:cubicBezTo>
                      <a:pt x="56035" y="20755"/>
                      <a:pt x="56636" y="20604"/>
                      <a:pt x="57196" y="20345"/>
                    </a:cubicBezTo>
                    <a:lnTo>
                      <a:pt x="57537" y="21402"/>
                    </a:lnTo>
                    <a:cubicBezTo>
                      <a:pt x="56797" y="21702"/>
                      <a:pt x="56015" y="21886"/>
                      <a:pt x="55216" y="21947"/>
                    </a:cubicBezTo>
                    <a:cubicBezTo>
                      <a:pt x="52656" y="21845"/>
                      <a:pt x="51871" y="20107"/>
                      <a:pt x="51871" y="17551"/>
                    </a:cubicBezTo>
                    <a:close/>
                    <a:moveTo>
                      <a:pt x="60132" y="2692"/>
                    </a:moveTo>
                    <a:cubicBezTo>
                      <a:pt x="60169" y="2072"/>
                      <a:pt x="60702" y="1600"/>
                      <a:pt x="61323" y="1638"/>
                    </a:cubicBezTo>
                    <a:cubicBezTo>
                      <a:pt x="61944" y="1676"/>
                      <a:pt x="62419" y="2209"/>
                      <a:pt x="62381" y="2829"/>
                    </a:cubicBezTo>
                    <a:cubicBezTo>
                      <a:pt x="62343" y="3421"/>
                      <a:pt x="61852" y="3884"/>
                      <a:pt x="61258" y="3885"/>
                    </a:cubicBezTo>
                    <a:cubicBezTo>
                      <a:pt x="60667" y="3814"/>
                      <a:pt x="60241" y="3284"/>
                      <a:pt x="60302" y="2692"/>
                    </a:cubicBezTo>
                    <a:close/>
                    <a:moveTo>
                      <a:pt x="60575" y="7327"/>
                    </a:moveTo>
                    <a:lnTo>
                      <a:pt x="61872" y="7327"/>
                    </a:lnTo>
                    <a:lnTo>
                      <a:pt x="61872" y="21470"/>
                    </a:lnTo>
                    <a:lnTo>
                      <a:pt x="60575" y="21470"/>
                    </a:lnTo>
                    <a:close/>
                    <a:moveTo>
                      <a:pt x="67402" y="7327"/>
                    </a:moveTo>
                    <a:lnTo>
                      <a:pt x="68494" y="7327"/>
                    </a:lnTo>
                    <a:lnTo>
                      <a:pt x="68494" y="9508"/>
                    </a:lnTo>
                    <a:lnTo>
                      <a:pt x="68494" y="9508"/>
                    </a:lnTo>
                    <a:cubicBezTo>
                      <a:pt x="69706" y="8031"/>
                      <a:pt x="71467" y="7109"/>
                      <a:pt x="73375" y="6952"/>
                    </a:cubicBezTo>
                    <a:cubicBezTo>
                      <a:pt x="76311" y="6952"/>
                      <a:pt x="77676" y="8724"/>
                      <a:pt x="77676" y="12405"/>
                    </a:cubicBezTo>
                    <a:lnTo>
                      <a:pt x="77676" y="21470"/>
                    </a:lnTo>
                    <a:lnTo>
                      <a:pt x="76379" y="21470"/>
                    </a:lnTo>
                    <a:lnTo>
                      <a:pt x="76379" y="12575"/>
                    </a:lnTo>
                    <a:cubicBezTo>
                      <a:pt x="76379" y="9576"/>
                      <a:pt x="75423" y="8145"/>
                      <a:pt x="72966" y="8145"/>
                    </a:cubicBezTo>
                    <a:cubicBezTo>
                      <a:pt x="71259" y="8145"/>
                      <a:pt x="70064" y="9031"/>
                      <a:pt x="68324" y="10803"/>
                    </a:cubicBezTo>
                    <a:lnTo>
                      <a:pt x="68324" y="21470"/>
                    </a:lnTo>
                    <a:lnTo>
                      <a:pt x="67027" y="21470"/>
                    </a:lnTo>
                    <a:close/>
                    <a:moveTo>
                      <a:pt x="81909" y="24367"/>
                    </a:moveTo>
                    <a:cubicBezTo>
                      <a:pt x="82018" y="22955"/>
                      <a:pt x="82807" y="21685"/>
                      <a:pt x="84025" y="20959"/>
                    </a:cubicBezTo>
                    <a:lnTo>
                      <a:pt x="84025" y="20959"/>
                    </a:lnTo>
                    <a:cubicBezTo>
                      <a:pt x="83223" y="20480"/>
                      <a:pt x="82742" y="19608"/>
                      <a:pt x="82762" y="18675"/>
                    </a:cubicBezTo>
                    <a:cubicBezTo>
                      <a:pt x="82834" y="17608"/>
                      <a:pt x="83404" y="16637"/>
                      <a:pt x="84298" y="16051"/>
                    </a:cubicBezTo>
                    <a:lnTo>
                      <a:pt x="84298" y="16051"/>
                    </a:lnTo>
                    <a:cubicBezTo>
                      <a:pt x="83189" y="15061"/>
                      <a:pt x="82544" y="13652"/>
                      <a:pt x="82523" y="12166"/>
                    </a:cubicBezTo>
                    <a:cubicBezTo>
                      <a:pt x="82448" y="9476"/>
                      <a:pt x="84571" y="7233"/>
                      <a:pt x="87264" y="7157"/>
                    </a:cubicBezTo>
                    <a:cubicBezTo>
                      <a:pt x="87346" y="7155"/>
                      <a:pt x="87425" y="7155"/>
                      <a:pt x="87507" y="7157"/>
                    </a:cubicBezTo>
                    <a:cubicBezTo>
                      <a:pt x="88152" y="7147"/>
                      <a:pt x="88794" y="7275"/>
                      <a:pt x="89384" y="7531"/>
                    </a:cubicBezTo>
                    <a:lnTo>
                      <a:pt x="94197" y="7531"/>
                    </a:lnTo>
                    <a:lnTo>
                      <a:pt x="94197" y="8622"/>
                    </a:lnTo>
                    <a:lnTo>
                      <a:pt x="90784" y="8622"/>
                    </a:lnTo>
                    <a:cubicBezTo>
                      <a:pt x="91760" y="9489"/>
                      <a:pt x="92330" y="10725"/>
                      <a:pt x="92354" y="12030"/>
                    </a:cubicBezTo>
                    <a:cubicBezTo>
                      <a:pt x="92429" y="14720"/>
                      <a:pt x="90306" y="16963"/>
                      <a:pt x="87613" y="17038"/>
                    </a:cubicBezTo>
                    <a:cubicBezTo>
                      <a:pt x="87541" y="17040"/>
                      <a:pt x="87473" y="17041"/>
                      <a:pt x="87404" y="17040"/>
                    </a:cubicBezTo>
                    <a:cubicBezTo>
                      <a:pt x="86578" y="17046"/>
                      <a:pt x="85766" y="16835"/>
                      <a:pt x="85049" y="16426"/>
                    </a:cubicBezTo>
                    <a:cubicBezTo>
                      <a:pt x="84363" y="16902"/>
                      <a:pt x="83947" y="17673"/>
                      <a:pt x="83923" y="18505"/>
                    </a:cubicBezTo>
                    <a:cubicBezTo>
                      <a:pt x="83923" y="19527"/>
                      <a:pt x="84503" y="20345"/>
                      <a:pt x="86619" y="20345"/>
                    </a:cubicBezTo>
                    <a:lnTo>
                      <a:pt x="89999" y="20345"/>
                    </a:lnTo>
                    <a:cubicBezTo>
                      <a:pt x="93173" y="20345"/>
                      <a:pt x="94675" y="21334"/>
                      <a:pt x="94675" y="23753"/>
                    </a:cubicBezTo>
                    <a:cubicBezTo>
                      <a:pt x="94675" y="26173"/>
                      <a:pt x="92047" y="28524"/>
                      <a:pt x="87848" y="28524"/>
                    </a:cubicBezTo>
                    <a:cubicBezTo>
                      <a:pt x="84264" y="28286"/>
                      <a:pt x="82011" y="26752"/>
                      <a:pt x="82011" y="24367"/>
                    </a:cubicBezTo>
                    <a:close/>
                    <a:moveTo>
                      <a:pt x="93105" y="23651"/>
                    </a:moveTo>
                    <a:cubicBezTo>
                      <a:pt x="93105" y="22083"/>
                      <a:pt x="91944" y="21504"/>
                      <a:pt x="89691" y="21504"/>
                    </a:cubicBezTo>
                    <a:lnTo>
                      <a:pt x="86653" y="21504"/>
                    </a:lnTo>
                    <a:cubicBezTo>
                      <a:pt x="86056" y="21481"/>
                      <a:pt x="85462" y="21401"/>
                      <a:pt x="84878" y="21265"/>
                    </a:cubicBezTo>
                    <a:cubicBezTo>
                      <a:pt x="83803" y="21882"/>
                      <a:pt x="83110" y="22996"/>
                      <a:pt x="83035" y="24230"/>
                    </a:cubicBezTo>
                    <a:cubicBezTo>
                      <a:pt x="83035" y="26036"/>
                      <a:pt x="84742" y="27229"/>
                      <a:pt x="87711" y="27229"/>
                    </a:cubicBezTo>
                    <a:cubicBezTo>
                      <a:pt x="90681" y="27229"/>
                      <a:pt x="93207" y="25423"/>
                      <a:pt x="93207" y="23651"/>
                    </a:cubicBezTo>
                    <a:close/>
                    <a:moveTo>
                      <a:pt x="91159" y="11962"/>
                    </a:moveTo>
                    <a:cubicBezTo>
                      <a:pt x="91159" y="9948"/>
                      <a:pt x="89524" y="8315"/>
                      <a:pt x="87507" y="8315"/>
                    </a:cubicBezTo>
                    <a:cubicBezTo>
                      <a:pt x="85489" y="8315"/>
                      <a:pt x="83854" y="9948"/>
                      <a:pt x="83854" y="11962"/>
                    </a:cubicBezTo>
                    <a:cubicBezTo>
                      <a:pt x="83854" y="13976"/>
                      <a:pt x="85489" y="15608"/>
                      <a:pt x="87507" y="15608"/>
                    </a:cubicBezTo>
                    <a:cubicBezTo>
                      <a:pt x="89524" y="15608"/>
                      <a:pt x="91159" y="13976"/>
                      <a:pt x="91159" y="11962"/>
                    </a:cubicBezTo>
                    <a:close/>
                    <a:moveTo>
                      <a:pt x="101672" y="7429"/>
                    </a:moveTo>
                    <a:lnTo>
                      <a:pt x="103618" y="7429"/>
                    </a:lnTo>
                    <a:lnTo>
                      <a:pt x="103618" y="4260"/>
                    </a:lnTo>
                    <a:cubicBezTo>
                      <a:pt x="103618" y="1465"/>
                      <a:pt x="104881" y="0"/>
                      <a:pt x="107031" y="0"/>
                    </a:cubicBezTo>
                    <a:cubicBezTo>
                      <a:pt x="107738" y="28"/>
                      <a:pt x="108434" y="190"/>
                      <a:pt x="109079" y="477"/>
                    </a:cubicBezTo>
                    <a:lnTo>
                      <a:pt x="108738" y="1568"/>
                    </a:lnTo>
                    <a:cubicBezTo>
                      <a:pt x="108226" y="1291"/>
                      <a:pt x="107649" y="1150"/>
                      <a:pt x="107065" y="1159"/>
                    </a:cubicBezTo>
                    <a:cubicBezTo>
                      <a:pt x="105529" y="1159"/>
                      <a:pt x="104812" y="2317"/>
                      <a:pt x="104812" y="4362"/>
                    </a:cubicBezTo>
                    <a:lnTo>
                      <a:pt x="104812" y="7429"/>
                    </a:lnTo>
                    <a:lnTo>
                      <a:pt x="108226" y="7429"/>
                    </a:lnTo>
                    <a:lnTo>
                      <a:pt x="108226" y="8554"/>
                    </a:lnTo>
                    <a:lnTo>
                      <a:pt x="104812" y="8554"/>
                    </a:lnTo>
                    <a:lnTo>
                      <a:pt x="104812" y="21572"/>
                    </a:lnTo>
                    <a:lnTo>
                      <a:pt x="103652" y="21572"/>
                    </a:lnTo>
                    <a:lnTo>
                      <a:pt x="103652" y="8452"/>
                    </a:lnTo>
                    <a:lnTo>
                      <a:pt x="101706" y="8452"/>
                    </a:lnTo>
                    <a:close/>
                    <a:moveTo>
                      <a:pt x="111195" y="7429"/>
                    </a:moveTo>
                    <a:lnTo>
                      <a:pt x="112288" y="7429"/>
                    </a:lnTo>
                    <a:lnTo>
                      <a:pt x="112288" y="10053"/>
                    </a:lnTo>
                    <a:lnTo>
                      <a:pt x="112288" y="10053"/>
                    </a:lnTo>
                    <a:cubicBezTo>
                      <a:pt x="112984" y="8397"/>
                      <a:pt x="114527" y="7249"/>
                      <a:pt x="116316" y="7054"/>
                    </a:cubicBezTo>
                    <a:cubicBezTo>
                      <a:pt x="116800" y="7034"/>
                      <a:pt x="117282" y="7139"/>
                      <a:pt x="117715" y="7361"/>
                    </a:cubicBezTo>
                    <a:lnTo>
                      <a:pt x="117442" y="8554"/>
                    </a:lnTo>
                    <a:cubicBezTo>
                      <a:pt x="117029" y="8391"/>
                      <a:pt x="116589" y="8310"/>
                      <a:pt x="116145" y="8315"/>
                    </a:cubicBezTo>
                    <a:cubicBezTo>
                      <a:pt x="114882" y="8315"/>
                      <a:pt x="113380" y="9270"/>
                      <a:pt x="112288" y="11962"/>
                    </a:cubicBezTo>
                    <a:lnTo>
                      <a:pt x="112288" y="21572"/>
                    </a:lnTo>
                    <a:lnTo>
                      <a:pt x="110991" y="21572"/>
                    </a:lnTo>
                    <a:close/>
                    <a:moveTo>
                      <a:pt x="119865" y="2794"/>
                    </a:moveTo>
                    <a:cubicBezTo>
                      <a:pt x="119903" y="2175"/>
                      <a:pt x="120435" y="1703"/>
                      <a:pt x="121057" y="1740"/>
                    </a:cubicBezTo>
                    <a:cubicBezTo>
                      <a:pt x="121678" y="1778"/>
                      <a:pt x="122152" y="2311"/>
                      <a:pt x="122115" y="2931"/>
                    </a:cubicBezTo>
                    <a:cubicBezTo>
                      <a:pt x="122077" y="3523"/>
                      <a:pt x="121586" y="3986"/>
                      <a:pt x="120992" y="3987"/>
                    </a:cubicBezTo>
                    <a:cubicBezTo>
                      <a:pt x="120388" y="3960"/>
                      <a:pt x="119923" y="3451"/>
                      <a:pt x="119951" y="2849"/>
                    </a:cubicBezTo>
                    <a:cubicBezTo>
                      <a:pt x="119951" y="2797"/>
                      <a:pt x="119958" y="2744"/>
                      <a:pt x="119968" y="2692"/>
                    </a:cubicBezTo>
                    <a:close/>
                    <a:moveTo>
                      <a:pt x="120309" y="7429"/>
                    </a:moveTo>
                    <a:lnTo>
                      <a:pt x="121606" y="7429"/>
                    </a:lnTo>
                    <a:lnTo>
                      <a:pt x="121606" y="21572"/>
                    </a:lnTo>
                    <a:lnTo>
                      <a:pt x="120309" y="21572"/>
                    </a:lnTo>
                    <a:close/>
                    <a:moveTo>
                      <a:pt x="125873" y="14518"/>
                    </a:moveTo>
                    <a:cubicBezTo>
                      <a:pt x="125511" y="10771"/>
                      <a:pt x="128259" y="7440"/>
                      <a:pt x="132014" y="7079"/>
                    </a:cubicBezTo>
                    <a:cubicBezTo>
                      <a:pt x="132126" y="7068"/>
                      <a:pt x="132242" y="7059"/>
                      <a:pt x="132358" y="7054"/>
                    </a:cubicBezTo>
                    <a:cubicBezTo>
                      <a:pt x="133922" y="7055"/>
                      <a:pt x="135413" y="7696"/>
                      <a:pt x="136489" y="8826"/>
                    </a:cubicBezTo>
                    <a:lnTo>
                      <a:pt x="135738" y="9713"/>
                    </a:lnTo>
                    <a:cubicBezTo>
                      <a:pt x="134847" y="8778"/>
                      <a:pt x="133618" y="8238"/>
                      <a:pt x="132324" y="8213"/>
                    </a:cubicBezTo>
                    <a:cubicBezTo>
                      <a:pt x="129225" y="8471"/>
                      <a:pt x="126921" y="11189"/>
                      <a:pt x="127180" y="14284"/>
                    </a:cubicBezTo>
                    <a:cubicBezTo>
                      <a:pt x="127187" y="14362"/>
                      <a:pt x="127194" y="14440"/>
                      <a:pt x="127204" y="14518"/>
                    </a:cubicBezTo>
                    <a:cubicBezTo>
                      <a:pt x="127204" y="18266"/>
                      <a:pt x="129252" y="20788"/>
                      <a:pt x="132324" y="20788"/>
                    </a:cubicBezTo>
                    <a:cubicBezTo>
                      <a:pt x="133748" y="20735"/>
                      <a:pt x="135099" y="20151"/>
                      <a:pt x="136113" y="19152"/>
                    </a:cubicBezTo>
                    <a:lnTo>
                      <a:pt x="136796" y="20073"/>
                    </a:lnTo>
                    <a:cubicBezTo>
                      <a:pt x="135567" y="21238"/>
                      <a:pt x="133949" y="21906"/>
                      <a:pt x="132256" y="21947"/>
                    </a:cubicBezTo>
                    <a:cubicBezTo>
                      <a:pt x="128621" y="21816"/>
                      <a:pt x="125777" y="18768"/>
                      <a:pt x="125911" y="15138"/>
                    </a:cubicBezTo>
                    <a:cubicBezTo>
                      <a:pt x="125917" y="14896"/>
                      <a:pt x="125941" y="14655"/>
                      <a:pt x="125975" y="14415"/>
                    </a:cubicBezTo>
                    <a:close/>
                    <a:moveTo>
                      <a:pt x="140346" y="17653"/>
                    </a:moveTo>
                    <a:lnTo>
                      <a:pt x="140346" y="8452"/>
                    </a:lnTo>
                    <a:lnTo>
                      <a:pt x="138127" y="8452"/>
                    </a:lnTo>
                    <a:lnTo>
                      <a:pt x="138127" y="7429"/>
                    </a:lnTo>
                    <a:lnTo>
                      <a:pt x="140380" y="7429"/>
                    </a:lnTo>
                    <a:lnTo>
                      <a:pt x="140380" y="3340"/>
                    </a:lnTo>
                    <a:lnTo>
                      <a:pt x="141472" y="3340"/>
                    </a:lnTo>
                    <a:lnTo>
                      <a:pt x="141472" y="7429"/>
                    </a:lnTo>
                    <a:lnTo>
                      <a:pt x="145602" y="7429"/>
                    </a:lnTo>
                    <a:lnTo>
                      <a:pt x="145602" y="8554"/>
                    </a:lnTo>
                    <a:lnTo>
                      <a:pt x="141472" y="8554"/>
                    </a:lnTo>
                    <a:lnTo>
                      <a:pt x="141472" y="17755"/>
                    </a:lnTo>
                    <a:cubicBezTo>
                      <a:pt x="141472" y="19561"/>
                      <a:pt x="141950" y="20788"/>
                      <a:pt x="143896" y="20788"/>
                    </a:cubicBezTo>
                    <a:cubicBezTo>
                      <a:pt x="144510" y="20755"/>
                      <a:pt x="145111" y="20604"/>
                      <a:pt x="145670" y="20345"/>
                    </a:cubicBezTo>
                    <a:lnTo>
                      <a:pt x="146012" y="21402"/>
                    </a:lnTo>
                    <a:cubicBezTo>
                      <a:pt x="145271" y="21702"/>
                      <a:pt x="144489" y="21886"/>
                      <a:pt x="143691" y="21947"/>
                    </a:cubicBezTo>
                    <a:cubicBezTo>
                      <a:pt x="141199" y="21845"/>
                      <a:pt x="140448" y="20107"/>
                      <a:pt x="140448" y="17551"/>
                    </a:cubicBezTo>
                    <a:close/>
                    <a:moveTo>
                      <a:pt x="148777" y="2794"/>
                    </a:moveTo>
                    <a:cubicBezTo>
                      <a:pt x="148814" y="2175"/>
                      <a:pt x="149347" y="1703"/>
                      <a:pt x="149968" y="1740"/>
                    </a:cubicBezTo>
                    <a:cubicBezTo>
                      <a:pt x="150589" y="1778"/>
                      <a:pt x="151064" y="2311"/>
                      <a:pt x="151026" y="2931"/>
                    </a:cubicBezTo>
                    <a:cubicBezTo>
                      <a:pt x="150989" y="3523"/>
                      <a:pt x="150497" y="3986"/>
                      <a:pt x="149903" y="3987"/>
                    </a:cubicBezTo>
                    <a:cubicBezTo>
                      <a:pt x="149299" y="3960"/>
                      <a:pt x="148835" y="3451"/>
                      <a:pt x="148862" y="2849"/>
                    </a:cubicBezTo>
                    <a:cubicBezTo>
                      <a:pt x="148862" y="2797"/>
                      <a:pt x="148869" y="2744"/>
                      <a:pt x="148879" y="2692"/>
                    </a:cubicBezTo>
                    <a:close/>
                    <a:moveTo>
                      <a:pt x="149220" y="7429"/>
                    </a:moveTo>
                    <a:lnTo>
                      <a:pt x="150518" y="7429"/>
                    </a:lnTo>
                    <a:lnTo>
                      <a:pt x="150518" y="21572"/>
                    </a:lnTo>
                    <a:lnTo>
                      <a:pt x="149220" y="21572"/>
                    </a:lnTo>
                    <a:close/>
                    <a:moveTo>
                      <a:pt x="154852" y="14415"/>
                    </a:moveTo>
                    <a:cubicBezTo>
                      <a:pt x="155399" y="10900"/>
                      <a:pt x="158696" y="8493"/>
                      <a:pt x="162218" y="9039"/>
                    </a:cubicBezTo>
                    <a:cubicBezTo>
                      <a:pt x="165738" y="9585"/>
                      <a:pt x="168147" y="12877"/>
                      <a:pt x="167601" y="16392"/>
                    </a:cubicBezTo>
                    <a:cubicBezTo>
                      <a:pt x="167113" y="19527"/>
                      <a:pt x="164413" y="21841"/>
                      <a:pt x="161235" y="21845"/>
                    </a:cubicBezTo>
                    <a:cubicBezTo>
                      <a:pt x="157470" y="21616"/>
                      <a:pt x="154607" y="18385"/>
                      <a:pt x="154835" y="14627"/>
                    </a:cubicBezTo>
                    <a:cubicBezTo>
                      <a:pt x="154839" y="14557"/>
                      <a:pt x="154846" y="14486"/>
                      <a:pt x="154852" y="14415"/>
                    </a:cubicBezTo>
                    <a:close/>
                    <a:moveTo>
                      <a:pt x="166219" y="14415"/>
                    </a:moveTo>
                    <a:cubicBezTo>
                      <a:pt x="166219" y="10701"/>
                      <a:pt x="164069" y="8111"/>
                      <a:pt x="161235" y="8111"/>
                    </a:cubicBezTo>
                    <a:cubicBezTo>
                      <a:pt x="158402" y="8111"/>
                      <a:pt x="156218" y="10701"/>
                      <a:pt x="156218" y="14415"/>
                    </a:cubicBezTo>
                    <a:cubicBezTo>
                      <a:pt x="156218" y="18130"/>
                      <a:pt x="158368" y="20686"/>
                      <a:pt x="161235" y="20686"/>
                    </a:cubicBezTo>
                    <a:cubicBezTo>
                      <a:pt x="164103" y="20686"/>
                      <a:pt x="166253" y="18164"/>
                      <a:pt x="166253" y="14415"/>
                    </a:cubicBezTo>
                    <a:close/>
                    <a:moveTo>
                      <a:pt x="171919" y="7327"/>
                    </a:moveTo>
                    <a:lnTo>
                      <a:pt x="173046" y="7327"/>
                    </a:lnTo>
                    <a:lnTo>
                      <a:pt x="173046" y="9508"/>
                    </a:lnTo>
                    <a:lnTo>
                      <a:pt x="173046" y="9508"/>
                    </a:lnTo>
                    <a:cubicBezTo>
                      <a:pt x="174240" y="8009"/>
                      <a:pt x="176012" y="7081"/>
                      <a:pt x="177927" y="6952"/>
                    </a:cubicBezTo>
                    <a:cubicBezTo>
                      <a:pt x="180862" y="6952"/>
                      <a:pt x="182194" y="8724"/>
                      <a:pt x="182194" y="12405"/>
                    </a:cubicBezTo>
                    <a:lnTo>
                      <a:pt x="182194" y="21470"/>
                    </a:lnTo>
                    <a:lnTo>
                      <a:pt x="180896" y="21470"/>
                    </a:lnTo>
                    <a:lnTo>
                      <a:pt x="180896" y="12575"/>
                    </a:lnTo>
                    <a:cubicBezTo>
                      <a:pt x="180896" y="9576"/>
                      <a:pt x="179941" y="8145"/>
                      <a:pt x="177654" y="8145"/>
                    </a:cubicBezTo>
                    <a:cubicBezTo>
                      <a:pt x="175981" y="8145"/>
                      <a:pt x="174752" y="9031"/>
                      <a:pt x="173046" y="10803"/>
                    </a:cubicBezTo>
                    <a:lnTo>
                      <a:pt x="173046" y="21470"/>
                    </a:lnTo>
                    <a:lnTo>
                      <a:pt x="171919" y="21470"/>
                    </a:lnTo>
                    <a:close/>
                    <a:moveTo>
                      <a:pt x="187587" y="19596"/>
                    </a:moveTo>
                    <a:lnTo>
                      <a:pt x="187587" y="273"/>
                    </a:lnTo>
                    <a:lnTo>
                      <a:pt x="188986" y="273"/>
                    </a:lnTo>
                    <a:lnTo>
                      <a:pt x="188986" y="19766"/>
                    </a:lnTo>
                    <a:cubicBezTo>
                      <a:pt x="188986" y="20379"/>
                      <a:pt x="189225" y="20686"/>
                      <a:pt x="189600" y="20686"/>
                    </a:cubicBezTo>
                    <a:lnTo>
                      <a:pt x="190112" y="20686"/>
                    </a:lnTo>
                    <a:lnTo>
                      <a:pt x="190351" y="21743"/>
                    </a:lnTo>
                    <a:cubicBezTo>
                      <a:pt x="190037" y="21807"/>
                      <a:pt x="189710" y="21807"/>
                      <a:pt x="189396" y="21743"/>
                    </a:cubicBezTo>
                    <a:cubicBezTo>
                      <a:pt x="188099" y="21845"/>
                      <a:pt x="187518" y="21129"/>
                      <a:pt x="187518" y="19596"/>
                    </a:cubicBezTo>
                    <a:close/>
                    <a:moveTo>
                      <a:pt x="199568" y="6952"/>
                    </a:moveTo>
                    <a:cubicBezTo>
                      <a:pt x="202981" y="6952"/>
                      <a:pt x="204995" y="9338"/>
                      <a:pt x="204995" y="13529"/>
                    </a:cubicBezTo>
                    <a:cubicBezTo>
                      <a:pt x="204995" y="13870"/>
                      <a:pt x="204995" y="14211"/>
                      <a:pt x="204995" y="14586"/>
                    </a:cubicBezTo>
                    <a:lnTo>
                      <a:pt x="194755" y="14586"/>
                    </a:lnTo>
                    <a:cubicBezTo>
                      <a:pt x="194413" y="17616"/>
                      <a:pt x="196598" y="20348"/>
                      <a:pt x="199632" y="20688"/>
                    </a:cubicBezTo>
                    <a:cubicBezTo>
                      <a:pt x="199783" y="20705"/>
                      <a:pt x="199929" y="20716"/>
                      <a:pt x="200080" y="20720"/>
                    </a:cubicBezTo>
                    <a:cubicBezTo>
                      <a:pt x="201455" y="20720"/>
                      <a:pt x="202797" y="20278"/>
                      <a:pt x="203902" y="19459"/>
                    </a:cubicBezTo>
                    <a:lnTo>
                      <a:pt x="204449" y="20448"/>
                    </a:lnTo>
                    <a:cubicBezTo>
                      <a:pt x="203131" y="21349"/>
                      <a:pt x="201575" y="21836"/>
                      <a:pt x="199977" y="21845"/>
                    </a:cubicBezTo>
                    <a:cubicBezTo>
                      <a:pt x="196209" y="21729"/>
                      <a:pt x="193249" y="18584"/>
                      <a:pt x="193365" y="14822"/>
                    </a:cubicBezTo>
                    <a:cubicBezTo>
                      <a:pt x="193369" y="14686"/>
                      <a:pt x="193376" y="14550"/>
                      <a:pt x="193389" y="14415"/>
                    </a:cubicBezTo>
                    <a:cubicBezTo>
                      <a:pt x="193014" y="10670"/>
                      <a:pt x="195748" y="7329"/>
                      <a:pt x="199499" y="6952"/>
                    </a:cubicBezTo>
                    <a:cubicBezTo>
                      <a:pt x="199499" y="6952"/>
                      <a:pt x="199499" y="6952"/>
                      <a:pt x="199499" y="6952"/>
                    </a:cubicBezTo>
                    <a:close/>
                    <a:moveTo>
                      <a:pt x="203766" y="13495"/>
                    </a:moveTo>
                    <a:cubicBezTo>
                      <a:pt x="203766" y="9883"/>
                      <a:pt x="202128" y="8077"/>
                      <a:pt x="199568" y="8077"/>
                    </a:cubicBezTo>
                    <a:cubicBezTo>
                      <a:pt x="196765" y="8311"/>
                      <a:pt x="194639" y="10691"/>
                      <a:pt x="194721" y="13495"/>
                    </a:cubicBezTo>
                    <a:close/>
                    <a:moveTo>
                      <a:pt x="207179" y="19868"/>
                    </a:moveTo>
                    <a:lnTo>
                      <a:pt x="207930" y="18914"/>
                    </a:lnTo>
                    <a:cubicBezTo>
                      <a:pt x="209145" y="20070"/>
                      <a:pt x="210757" y="20716"/>
                      <a:pt x="212436" y="20720"/>
                    </a:cubicBezTo>
                    <a:cubicBezTo>
                      <a:pt x="214689" y="20720"/>
                      <a:pt x="215849" y="19425"/>
                      <a:pt x="215849" y="17926"/>
                    </a:cubicBezTo>
                    <a:cubicBezTo>
                      <a:pt x="215849" y="16426"/>
                      <a:pt x="214006" y="15370"/>
                      <a:pt x="212436" y="14790"/>
                    </a:cubicBezTo>
                    <a:cubicBezTo>
                      <a:pt x="210285" y="14007"/>
                      <a:pt x="208033" y="13155"/>
                      <a:pt x="208033" y="10735"/>
                    </a:cubicBezTo>
                    <a:cubicBezTo>
                      <a:pt x="208033" y="8315"/>
                      <a:pt x="209637" y="6952"/>
                      <a:pt x="212607" y="6952"/>
                    </a:cubicBezTo>
                    <a:cubicBezTo>
                      <a:pt x="214085" y="6989"/>
                      <a:pt x="215508" y="7503"/>
                      <a:pt x="216668" y="8418"/>
                    </a:cubicBezTo>
                    <a:lnTo>
                      <a:pt x="215952" y="9372"/>
                    </a:lnTo>
                    <a:cubicBezTo>
                      <a:pt x="214999" y="8559"/>
                      <a:pt x="213791" y="8102"/>
                      <a:pt x="212538" y="8077"/>
                    </a:cubicBezTo>
                    <a:cubicBezTo>
                      <a:pt x="210320" y="8077"/>
                      <a:pt x="209330" y="9338"/>
                      <a:pt x="209330" y="10667"/>
                    </a:cubicBezTo>
                    <a:cubicBezTo>
                      <a:pt x="209330" y="11996"/>
                      <a:pt x="210866" y="12882"/>
                      <a:pt x="212572" y="13529"/>
                    </a:cubicBezTo>
                    <a:cubicBezTo>
                      <a:pt x="214279" y="14177"/>
                      <a:pt x="217181" y="15063"/>
                      <a:pt x="217181" y="17823"/>
                    </a:cubicBezTo>
                    <a:cubicBezTo>
                      <a:pt x="217085" y="20155"/>
                      <a:pt x="215115" y="21968"/>
                      <a:pt x="212777" y="21873"/>
                    </a:cubicBezTo>
                    <a:cubicBezTo>
                      <a:pt x="212665" y="21868"/>
                      <a:pt x="212549" y="21859"/>
                      <a:pt x="212436" y="21845"/>
                    </a:cubicBezTo>
                    <a:cubicBezTo>
                      <a:pt x="210432" y="21884"/>
                      <a:pt x="208487" y="21180"/>
                      <a:pt x="206975" y="19868"/>
                    </a:cubicBezTo>
                    <a:close/>
                    <a:moveTo>
                      <a:pt x="219126" y="19868"/>
                    </a:moveTo>
                    <a:lnTo>
                      <a:pt x="219877" y="18914"/>
                    </a:lnTo>
                    <a:cubicBezTo>
                      <a:pt x="221099" y="20078"/>
                      <a:pt x="222727" y="20725"/>
                      <a:pt x="224417" y="20720"/>
                    </a:cubicBezTo>
                    <a:cubicBezTo>
                      <a:pt x="226636" y="20720"/>
                      <a:pt x="227830" y="19425"/>
                      <a:pt x="227830" y="17926"/>
                    </a:cubicBezTo>
                    <a:cubicBezTo>
                      <a:pt x="227830" y="16426"/>
                      <a:pt x="225987" y="15370"/>
                      <a:pt x="224417" y="14790"/>
                    </a:cubicBezTo>
                    <a:cubicBezTo>
                      <a:pt x="222266" y="14007"/>
                      <a:pt x="220014" y="13155"/>
                      <a:pt x="220014" y="10735"/>
                    </a:cubicBezTo>
                    <a:cubicBezTo>
                      <a:pt x="220014" y="8315"/>
                      <a:pt x="221618" y="6952"/>
                      <a:pt x="224587" y="6952"/>
                    </a:cubicBezTo>
                    <a:cubicBezTo>
                      <a:pt x="226066" y="6989"/>
                      <a:pt x="227489" y="7503"/>
                      <a:pt x="228649" y="8418"/>
                    </a:cubicBezTo>
                    <a:lnTo>
                      <a:pt x="227933" y="9372"/>
                    </a:lnTo>
                    <a:cubicBezTo>
                      <a:pt x="226980" y="8555"/>
                      <a:pt x="225775" y="8096"/>
                      <a:pt x="224519" y="8077"/>
                    </a:cubicBezTo>
                    <a:cubicBezTo>
                      <a:pt x="222301" y="8077"/>
                      <a:pt x="221311" y="9338"/>
                      <a:pt x="221311" y="10667"/>
                    </a:cubicBezTo>
                    <a:cubicBezTo>
                      <a:pt x="221311" y="11996"/>
                      <a:pt x="222847" y="12882"/>
                      <a:pt x="224553" y="13529"/>
                    </a:cubicBezTo>
                    <a:cubicBezTo>
                      <a:pt x="226260" y="14177"/>
                      <a:pt x="229196" y="15063"/>
                      <a:pt x="229196" y="17823"/>
                    </a:cubicBezTo>
                    <a:cubicBezTo>
                      <a:pt x="229103" y="20155"/>
                      <a:pt x="227134" y="21970"/>
                      <a:pt x="224796" y="21877"/>
                    </a:cubicBezTo>
                    <a:cubicBezTo>
                      <a:pt x="224669" y="21872"/>
                      <a:pt x="224543" y="21861"/>
                      <a:pt x="224417" y="21845"/>
                    </a:cubicBezTo>
                    <a:cubicBezTo>
                      <a:pt x="222403" y="21886"/>
                      <a:pt x="220447" y="21182"/>
                      <a:pt x="218921" y="19868"/>
                    </a:cubicBezTo>
                    <a:close/>
                  </a:path>
                </a:pathLst>
              </a:custGeom>
              <a:solidFill>
                <a:srgbClr val="FF6503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Graphic 204">
                <a:extLst>
                  <a:ext uri="{FF2B5EF4-FFF2-40B4-BE49-F238E27FC236}">
                    <a16:creationId xmlns:a16="http://schemas.microsoft.com/office/drawing/2014/main" id="{06F9FD86-EA74-CE43-9B9D-024DADBE9DA9}"/>
                  </a:ext>
                </a:extLst>
              </p:cNvPr>
              <p:cNvSpPr/>
              <p:nvPr/>
            </p:nvSpPr>
            <p:spPr>
              <a:xfrm>
                <a:off x="11267554" y="3147230"/>
                <a:ext cx="114928" cy="20925"/>
              </a:xfrm>
              <a:custGeom>
                <a:avLst/>
                <a:gdLst>
                  <a:gd name="connsiteX0" fmla="*/ 239 w 114928"/>
                  <a:gd name="connsiteY0" fmla="*/ 342 h 20925"/>
                  <a:gd name="connsiteX1" fmla="*/ 1331 w 114928"/>
                  <a:gd name="connsiteY1" fmla="*/ 342 h 20925"/>
                  <a:gd name="connsiteX2" fmla="*/ 1331 w 114928"/>
                  <a:gd name="connsiteY2" fmla="*/ 2114 h 20925"/>
                  <a:gd name="connsiteX3" fmla="*/ 1331 w 114928"/>
                  <a:gd name="connsiteY3" fmla="*/ 2114 h 20925"/>
                  <a:gd name="connsiteX4" fmla="*/ 6144 w 114928"/>
                  <a:gd name="connsiteY4" fmla="*/ 1 h 20925"/>
                  <a:gd name="connsiteX5" fmla="*/ 11810 w 114928"/>
                  <a:gd name="connsiteY5" fmla="*/ 7226 h 20925"/>
                  <a:gd name="connsiteX6" fmla="*/ 5564 w 114928"/>
                  <a:gd name="connsiteY6" fmla="*/ 14860 h 20925"/>
                  <a:gd name="connsiteX7" fmla="*/ 1297 w 114928"/>
                  <a:gd name="connsiteY7" fmla="*/ 13122 h 20925"/>
                  <a:gd name="connsiteX8" fmla="*/ 1297 w 114928"/>
                  <a:gd name="connsiteY8" fmla="*/ 20926 h 20925"/>
                  <a:gd name="connsiteX9" fmla="*/ 0 w 114928"/>
                  <a:gd name="connsiteY9" fmla="*/ 20926 h 20925"/>
                  <a:gd name="connsiteX10" fmla="*/ 10650 w 114928"/>
                  <a:gd name="connsiteY10" fmla="*/ 7158 h 20925"/>
                  <a:gd name="connsiteX11" fmla="*/ 6144 w 114928"/>
                  <a:gd name="connsiteY11" fmla="*/ 1092 h 20925"/>
                  <a:gd name="connsiteX12" fmla="*/ 1536 w 114928"/>
                  <a:gd name="connsiteY12" fmla="*/ 3409 h 20925"/>
                  <a:gd name="connsiteX13" fmla="*/ 1536 w 114928"/>
                  <a:gd name="connsiteY13" fmla="*/ 11827 h 20925"/>
                  <a:gd name="connsiteX14" fmla="*/ 5700 w 114928"/>
                  <a:gd name="connsiteY14" fmla="*/ 13633 h 20925"/>
                  <a:gd name="connsiteX15" fmla="*/ 10650 w 114928"/>
                  <a:gd name="connsiteY15" fmla="*/ 7226 h 20925"/>
                  <a:gd name="connsiteX16" fmla="*/ 16282 w 114928"/>
                  <a:gd name="connsiteY16" fmla="*/ 342 h 20925"/>
                  <a:gd name="connsiteX17" fmla="*/ 17374 w 114928"/>
                  <a:gd name="connsiteY17" fmla="*/ 342 h 20925"/>
                  <a:gd name="connsiteX18" fmla="*/ 17374 w 114928"/>
                  <a:gd name="connsiteY18" fmla="*/ 3000 h 20925"/>
                  <a:gd name="connsiteX19" fmla="*/ 17374 w 114928"/>
                  <a:gd name="connsiteY19" fmla="*/ 3000 h 20925"/>
                  <a:gd name="connsiteX20" fmla="*/ 21402 w 114928"/>
                  <a:gd name="connsiteY20" fmla="*/ 1 h 20925"/>
                  <a:gd name="connsiteX21" fmla="*/ 22835 w 114928"/>
                  <a:gd name="connsiteY21" fmla="*/ 274 h 20925"/>
                  <a:gd name="connsiteX22" fmla="*/ 22528 w 114928"/>
                  <a:gd name="connsiteY22" fmla="*/ 1467 h 20925"/>
                  <a:gd name="connsiteX23" fmla="*/ 21231 w 114928"/>
                  <a:gd name="connsiteY23" fmla="*/ 1228 h 20925"/>
                  <a:gd name="connsiteX24" fmla="*/ 17374 w 114928"/>
                  <a:gd name="connsiteY24" fmla="*/ 4875 h 20925"/>
                  <a:gd name="connsiteX25" fmla="*/ 17374 w 114928"/>
                  <a:gd name="connsiteY25" fmla="*/ 14519 h 20925"/>
                  <a:gd name="connsiteX26" fmla="*/ 16077 w 114928"/>
                  <a:gd name="connsiteY26" fmla="*/ 14519 h 20925"/>
                  <a:gd name="connsiteX27" fmla="*/ 24133 w 114928"/>
                  <a:gd name="connsiteY27" fmla="*/ 7465 h 20925"/>
                  <a:gd name="connsiteX28" fmla="*/ 31468 w 114928"/>
                  <a:gd name="connsiteY28" fmla="*/ 2049 h 20925"/>
                  <a:gd name="connsiteX29" fmla="*/ 36892 w 114928"/>
                  <a:gd name="connsiteY29" fmla="*/ 9373 h 20925"/>
                  <a:gd name="connsiteX30" fmla="*/ 30515 w 114928"/>
                  <a:gd name="connsiteY30" fmla="*/ 14860 h 20925"/>
                  <a:gd name="connsiteX31" fmla="*/ 24126 w 114928"/>
                  <a:gd name="connsiteY31" fmla="*/ 7634 h 20925"/>
                  <a:gd name="connsiteX32" fmla="*/ 24133 w 114928"/>
                  <a:gd name="connsiteY32" fmla="*/ 7533 h 20925"/>
                  <a:gd name="connsiteX33" fmla="*/ 35670 w 114928"/>
                  <a:gd name="connsiteY33" fmla="*/ 7533 h 20925"/>
                  <a:gd name="connsiteX34" fmla="*/ 30686 w 114928"/>
                  <a:gd name="connsiteY34" fmla="*/ 1194 h 20925"/>
                  <a:gd name="connsiteX35" fmla="*/ 25430 w 114928"/>
                  <a:gd name="connsiteY35" fmla="*/ 7533 h 20925"/>
                  <a:gd name="connsiteX36" fmla="*/ 30447 w 114928"/>
                  <a:gd name="connsiteY36" fmla="*/ 13769 h 20925"/>
                  <a:gd name="connsiteX37" fmla="*/ 35670 w 114928"/>
                  <a:gd name="connsiteY37" fmla="*/ 7533 h 20925"/>
                  <a:gd name="connsiteX38" fmla="*/ 40073 w 114928"/>
                  <a:gd name="connsiteY38" fmla="*/ 7533 h 20925"/>
                  <a:gd name="connsiteX39" fmla="*/ 46214 w 114928"/>
                  <a:gd name="connsiteY39" fmla="*/ 94 h 20925"/>
                  <a:gd name="connsiteX40" fmla="*/ 46558 w 114928"/>
                  <a:gd name="connsiteY40" fmla="*/ 69 h 20925"/>
                  <a:gd name="connsiteX41" fmla="*/ 50689 w 114928"/>
                  <a:gd name="connsiteY41" fmla="*/ 1807 h 20925"/>
                  <a:gd name="connsiteX42" fmla="*/ 49938 w 114928"/>
                  <a:gd name="connsiteY42" fmla="*/ 2728 h 20925"/>
                  <a:gd name="connsiteX43" fmla="*/ 46524 w 114928"/>
                  <a:gd name="connsiteY43" fmla="*/ 1194 h 20925"/>
                  <a:gd name="connsiteX44" fmla="*/ 41237 w 114928"/>
                  <a:gd name="connsiteY44" fmla="*/ 7206 h 20925"/>
                  <a:gd name="connsiteX45" fmla="*/ 41268 w 114928"/>
                  <a:gd name="connsiteY45" fmla="*/ 7533 h 20925"/>
                  <a:gd name="connsiteX46" fmla="*/ 46388 w 114928"/>
                  <a:gd name="connsiteY46" fmla="*/ 13769 h 20925"/>
                  <a:gd name="connsiteX47" fmla="*/ 50177 w 114928"/>
                  <a:gd name="connsiteY47" fmla="*/ 12133 h 20925"/>
                  <a:gd name="connsiteX48" fmla="*/ 50859 w 114928"/>
                  <a:gd name="connsiteY48" fmla="*/ 13054 h 20925"/>
                  <a:gd name="connsiteX49" fmla="*/ 46319 w 114928"/>
                  <a:gd name="connsiteY49" fmla="*/ 14928 h 20925"/>
                  <a:gd name="connsiteX50" fmla="*/ 39848 w 114928"/>
                  <a:gd name="connsiteY50" fmla="*/ 8305 h 20925"/>
                  <a:gd name="connsiteX51" fmla="*/ 39902 w 114928"/>
                  <a:gd name="connsiteY51" fmla="*/ 7533 h 20925"/>
                  <a:gd name="connsiteX52" fmla="*/ 59017 w 114928"/>
                  <a:gd name="connsiteY52" fmla="*/ 69 h 20925"/>
                  <a:gd name="connsiteX53" fmla="*/ 64444 w 114928"/>
                  <a:gd name="connsiteY53" fmla="*/ 6613 h 20925"/>
                  <a:gd name="connsiteX54" fmla="*/ 64444 w 114928"/>
                  <a:gd name="connsiteY54" fmla="*/ 7669 h 20925"/>
                  <a:gd name="connsiteX55" fmla="*/ 54204 w 114928"/>
                  <a:gd name="connsiteY55" fmla="*/ 7669 h 20925"/>
                  <a:gd name="connsiteX56" fmla="*/ 59082 w 114928"/>
                  <a:gd name="connsiteY56" fmla="*/ 13772 h 20925"/>
                  <a:gd name="connsiteX57" fmla="*/ 59529 w 114928"/>
                  <a:gd name="connsiteY57" fmla="*/ 13803 h 20925"/>
                  <a:gd name="connsiteX58" fmla="*/ 63352 w 114928"/>
                  <a:gd name="connsiteY58" fmla="*/ 12542 h 20925"/>
                  <a:gd name="connsiteX59" fmla="*/ 63864 w 114928"/>
                  <a:gd name="connsiteY59" fmla="*/ 13531 h 20925"/>
                  <a:gd name="connsiteX60" fmla="*/ 59393 w 114928"/>
                  <a:gd name="connsiteY60" fmla="*/ 14928 h 20925"/>
                  <a:gd name="connsiteX61" fmla="*/ 52979 w 114928"/>
                  <a:gd name="connsiteY61" fmla="*/ 6416 h 20925"/>
                  <a:gd name="connsiteX62" fmla="*/ 59051 w 114928"/>
                  <a:gd name="connsiteY62" fmla="*/ 69 h 20925"/>
                  <a:gd name="connsiteX63" fmla="*/ 62977 w 114928"/>
                  <a:gd name="connsiteY63" fmla="*/ 6544 h 20925"/>
                  <a:gd name="connsiteX64" fmla="*/ 58778 w 114928"/>
                  <a:gd name="connsiteY64" fmla="*/ 1126 h 20925"/>
                  <a:gd name="connsiteX65" fmla="*/ 53897 w 114928"/>
                  <a:gd name="connsiteY65" fmla="*/ 6544 h 20925"/>
                  <a:gd name="connsiteX66" fmla="*/ 66390 w 114928"/>
                  <a:gd name="connsiteY66" fmla="*/ 12883 h 20925"/>
                  <a:gd name="connsiteX67" fmla="*/ 67141 w 114928"/>
                  <a:gd name="connsiteY67" fmla="*/ 11963 h 20925"/>
                  <a:gd name="connsiteX68" fmla="*/ 71647 w 114928"/>
                  <a:gd name="connsiteY68" fmla="*/ 13735 h 20925"/>
                  <a:gd name="connsiteX69" fmla="*/ 75060 w 114928"/>
                  <a:gd name="connsiteY69" fmla="*/ 10941 h 20925"/>
                  <a:gd name="connsiteX70" fmla="*/ 71647 w 114928"/>
                  <a:gd name="connsiteY70" fmla="*/ 7805 h 20925"/>
                  <a:gd name="connsiteX71" fmla="*/ 67243 w 114928"/>
                  <a:gd name="connsiteY71" fmla="*/ 3750 h 20925"/>
                  <a:gd name="connsiteX72" fmla="*/ 71817 w 114928"/>
                  <a:gd name="connsiteY72" fmla="*/ 1 h 20925"/>
                  <a:gd name="connsiteX73" fmla="*/ 75845 w 114928"/>
                  <a:gd name="connsiteY73" fmla="*/ 1467 h 20925"/>
                  <a:gd name="connsiteX74" fmla="*/ 75162 w 114928"/>
                  <a:gd name="connsiteY74" fmla="*/ 2387 h 20925"/>
                  <a:gd name="connsiteX75" fmla="*/ 71749 w 114928"/>
                  <a:gd name="connsiteY75" fmla="*/ 1092 h 20925"/>
                  <a:gd name="connsiteX76" fmla="*/ 68540 w 114928"/>
                  <a:gd name="connsiteY76" fmla="*/ 3682 h 20925"/>
                  <a:gd name="connsiteX77" fmla="*/ 71783 w 114928"/>
                  <a:gd name="connsiteY77" fmla="*/ 6544 h 20925"/>
                  <a:gd name="connsiteX78" fmla="*/ 76391 w 114928"/>
                  <a:gd name="connsiteY78" fmla="*/ 10873 h 20925"/>
                  <a:gd name="connsiteX79" fmla="*/ 71961 w 114928"/>
                  <a:gd name="connsiteY79" fmla="*/ 14891 h 20925"/>
                  <a:gd name="connsiteX80" fmla="*/ 71612 w 114928"/>
                  <a:gd name="connsiteY80" fmla="*/ 14860 h 20925"/>
                  <a:gd name="connsiteX81" fmla="*/ 66390 w 114928"/>
                  <a:gd name="connsiteY81" fmla="*/ 12883 h 20925"/>
                  <a:gd name="connsiteX82" fmla="*/ 78337 w 114928"/>
                  <a:gd name="connsiteY82" fmla="*/ 12883 h 20925"/>
                  <a:gd name="connsiteX83" fmla="*/ 79088 w 114928"/>
                  <a:gd name="connsiteY83" fmla="*/ 11963 h 20925"/>
                  <a:gd name="connsiteX84" fmla="*/ 83593 w 114928"/>
                  <a:gd name="connsiteY84" fmla="*/ 13735 h 20925"/>
                  <a:gd name="connsiteX85" fmla="*/ 87007 w 114928"/>
                  <a:gd name="connsiteY85" fmla="*/ 10941 h 20925"/>
                  <a:gd name="connsiteX86" fmla="*/ 83593 w 114928"/>
                  <a:gd name="connsiteY86" fmla="*/ 7805 h 20925"/>
                  <a:gd name="connsiteX87" fmla="*/ 79190 w 114928"/>
                  <a:gd name="connsiteY87" fmla="*/ 3750 h 20925"/>
                  <a:gd name="connsiteX88" fmla="*/ 83764 w 114928"/>
                  <a:gd name="connsiteY88" fmla="*/ 1 h 20925"/>
                  <a:gd name="connsiteX89" fmla="*/ 87826 w 114928"/>
                  <a:gd name="connsiteY89" fmla="*/ 1467 h 20925"/>
                  <a:gd name="connsiteX90" fmla="*/ 87109 w 114928"/>
                  <a:gd name="connsiteY90" fmla="*/ 2387 h 20925"/>
                  <a:gd name="connsiteX91" fmla="*/ 83696 w 114928"/>
                  <a:gd name="connsiteY91" fmla="*/ 1092 h 20925"/>
                  <a:gd name="connsiteX92" fmla="*/ 80487 w 114928"/>
                  <a:gd name="connsiteY92" fmla="*/ 3682 h 20925"/>
                  <a:gd name="connsiteX93" fmla="*/ 83730 w 114928"/>
                  <a:gd name="connsiteY93" fmla="*/ 6544 h 20925"/>
                  <a:gd name="connsiteX94" fmla="*/ 88338 w 114928"/>
                  <a:gd name="connsiteY94" fmla="*/ 10873 h 20925"/>
                  <a:gd name="connsiteX95" fmla="*/ 83907 w 114928"/>
                  <a:gd name="connsiteY95" fmla="*/ 14891 h 20925"/>
                  <a:gd name="connsiteX96" fmla="*/ 83559 w 114928"/>
                  <a:gd name="connsiteY96" fmla="*/ 14860 h 20925"/>
                  <a:gd name="connsiteX97" fmla="*/ 78269 w 114928"/>
                  <a:gd name="connsiteY97" fmla="*/ 12883 h 20925"/>
                  <a:gd name="connsiteX98" fmla="*/ 97110 w 114928"/>
                  <a:gd name="connsiteY98" fmla="*/ 1 h 20925"/>
                  <a:gd name="connsiteX99" fmla="*/ 102538 w 114928"/>
                  <a:gd name="connsiteY99" fmla="*/ 6544 h 20925"/>
                  <a:gd name="connsiteX100" fmla="*/ 102538 w 114928"/>
                  <a:gd name="connsiteY100" fmla="*/ 7601 h 20925"/>
                  <a:gd name="connsiteX101" fmla="*/ 92297 w 114928"/>
                  <a:gd name="connsiteY101" fmla="*/ 7601 h 20925"/>
                  <a:gd name="connsiteX102" fmla="*/ 97247 w 114928"/>
                  <a:gd name="connsiteY102" fmla="*/ 13707 h 20925"/>
                  <a:gd name="connsiteX103" fmla="*/ 97656 w 114928"/>
                  <a:gd name="connsiteY103" fmla="*/ 13735 h 20925"/>
                  <a:gd name="connsiteX104" fmla="*/ 101445 w 114928"/>
                  <a:gd name="connsiteY104" fmla="*/ 12474 h 20925"/>
                  <a:gd name="connsiteX105" fmla="*/ 101991 w 114928"/>
                  <a:gd name="connsiteY105" fmla="*/ 13463 h 20925"/>
                  <a:gd name="connsiteX106" fmla="*/ 97520 w 114928"/>
                  <a:gd name="connsiteY106" fmla="*/ 14860 h 20925"/>
                  <a:gd name="connsiteX107" fmla="*/ 91086 w 114928"/>
                  <a:gd name="connsiteY107" fmla="*/ 6365 h 20925"/>
                  <a:gd name="connsiteX108" fmla="*/ 97144 w 114928"/>
                  <a:gd name="connsiteY108" fmla="*/ 1 h 20925"/>
                  <a:gd name="connsiteX109" fmla="*/ 101309 w 114928"/>
                  <a:gd name="connsiteY109" fmla="*/ 6544 h 20925"/>
                  <a:gd name="connsiteX110" fmla="*/ 97144 w 114928"/>
                  <a:gd name="connsiteY110" fmla="*/ 1126 h 20925"/>
                  <a:gd name="connsiteX111" fmla="*/ 92263 w 114928"/>
                  <a:gd name="connsiteY111" fmla="*/ 6544 h 20925"/>
                  <a:gd name="connsiteX112" fmla="*/ 104722 w 114928"/>
                  <a:gd name="connsiteY112" fmla="*/ 12883 h 20925"/>
                  <a:gd name="connsiteX113" fmla="*/ 105473 w 114928"/>
                  <a:gd name="connsiteY113" fmla="*/ 11963 h 20925"/>
                  <a:gd name="connsiteX114" fmla="*/ 109979 w 114928"/>
                  <a:gd name="connsiteY114" fmla="*/ 13735 h 20925"/>
                  <a:gd name="connsiteX115" fmla="*/ 113392 w 114928"/>
                  <a:gd name="connsiteY115" fmla="*/ 10941 h 20925"/>
                  <a:gd name="connsiteX116" fmla="*/ 109979 w 114928"/>
                  <a:gd name="connsiteY116" fmla="*/ 7805 h 20925"/>
                  <a:gd name="connsiteX117" fmla="*/ 105575 w 114928"/>
                  <a:gd name="connsiteY117" fmla="*/ 3750 h 20925"/>
                  <a:gd name="connsiteX118" fmla="*/ 110115 w 114928"/>
                  <a:gd name="connsiteY118" fmla="*/ 1 h 20925"/>
                  <a:gd name="connsiteX119" fmla="*/ 114177 w 114928"/>
                  <a:gd name="connsiteY119" fmla="*/ 1467 h 20925"/>
                  <a:gd name="connsiteX120" fmla="*/ 113494 w 114928"/>
                  <a:gd name="connsiteY120" fmla="*/ 2387 h 20925"/>
                  <a:gd name="connsiteX121" fmla="*/ 110081 w 114928"/>
                  <a:gd name="connsiteY121" fmla="*/ 1092 h 20925"/>
                  <a:gd name="connsiteX122" fmla="*/ 106872 w 114928"/>
                  <a:gd name="connsiteY122" fmla="*/ 3682 h 20925"/>
                  <a:gd name="connsiteX123" fmla="*/ 110286 w 114928"/>
                  <a:gd name="connsiteY123" fmla="*/ 6544 h 20925"/>
                  <a:gd name="connsiteX124" fmla="*/ 114928 w 114928"/>
                  <a:gd name="connsiteY124" fmla="*/ 10873 h 20925"/>
                  <a:gd name="connsiteX125" fmla="*/ 110498 w 114928"/>
                  <a:gd name="connsiteY125" fmla="*/ 14891 h 20925"/>
                  <a:gd name="connsiteX126" fmla="*/ 110149 w 114928"/>
                  <a:gd name="connsiteY126" fmla="*/ 14860 h 20925"/>
                  <a:gd name="connsiteX127" fmla="*/ 104483 w 114928"/>
                  <a:gd name="connsiteY127" fmla="*/ 12883 h 2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114928" h="20925">
                    <a:moveTo>
                      <a:pt x="239" y="342"/>
                    </a:moveTo>
                    <a:lnTo>
                      <a:pt x="1331" y="342"/>
                    </a:lnTo>
                    <a:lnTo>
                      <a:pt x="1331" y="2114"/>
                    </a:lnTo>
                    <a:lnTo>
                      <a:pt x="1331" y="2114"/>
                    </a:lnTo>
                    <a:cubicBezTo>
                      <a:pt x="2666" y="909"/>
                      <a:pt x="4352" y="168"/>
                      <a:pt x="6144" y="1"/>
                    </a:cubicBezTo>
                    <a:cubicBezTo>
                      <a:pt x="9933" y="1"/>
                      <a:pt x="11810" y="2830"/>
                      <a:pt x="11810" y="7226"/>
                    </a:cubicBezTo>
                    <a:cubicBezTo>
                      <a:pt x="11810" y="11622"/>
                      <a:pt x="8909" y="14860"/>
                      <a:pt x="5564" y="14860"/>
                    </a:cubicBezTo>
                    <a:cubicBezTo>
                      <a:pt x="3994" y="14737"/>
                      <a:pt x="2505" y="14129"/>
                      <a:pt x="1297" y="13122"/>
                    </a:cubicBezTo>
                    <a:lnTo>
                      <a:pt x="1297" y="20926"/>
                    </a:lnTo>
                    <a:lnTo>
                      <a:pt x="0" y="20926"/>
                    </a:lnTo>
                    <a:close/>
                    <a:moveTo>
                      <a:pt x="10650" y="7158"/>
                    </a:moveTo>
                    <a:cubicBezTo>
                      <a:pt x="10650" y="3750"/>
                      <a:pt x="9421" y="1092"/>
                      <a:pt x="6144" y="1092"/>
                    </a:cubicBezTo>
                    <a:cubicBezTo>
                      <a:pt x="4383" y="1294"/>
                      <a:pt x="2748" y="2115"/>
                      <a:pt x="1536" y="3409"/>
                    </a:cubicBezTo>
                    <a:lnTo>
                      <a:pt x="1536" y="11827"/>
                    </a:lnTo>
                    <a:cubicBezTo>
                      <a:pt x="2686" y="12870"/>
                      <a:pt x="4151" y="13505"/>
                      <a:pt x="5700" y="13633"/>
                    </a:cubicBezTo>
                    <a:cubicBezTo>
                      <a:pt x="8602" y="13701"/>
                      <a:pt x="10650" y="10941"/>
                      <a:pt x="10650" y="7226"/>
                    </a:cubicBezTo>
                    <a:close/>
                    <a:moveTo>
                      <a:pt x="16282" y="342"/>
                    </a:moveTo>
                    <a:lnTo>
                      <a:pt x="17374" y="342"/>
                    </a:lnTo>
                    <a:lnTo>
                      <a:pt x="17374" y="3000"/>
                    </a:lnTo>
                    <a:lnTo>
                      <a:pt x="17374" y="3000"/>
                    </a:lnTo>
                    <a:cubicBezTo>
                      <a:pt x="18070" y="1344"/>
                      <a:pt x="19613" y="195"/>
                      <a:pt x="21402" y="1"/>
                    </a:cubicBezTo>
                    <a:cubicBezTo>
                      <a:pt x="21893" y="-12"/>
                      <a:pt x="22381" y="81"/>
                      <a:pt x="22835" y="274"/>
                    </a:cubicBezTo>
                    <a:lnTo>
                      <a:pt x="22528" y="1467"/>
                    </a:lnTo>
                    <a:cubicBezTo>
                      <a:pt x="22115" y="1304"/>
                      <a:pt x="21675" y="1223"/>
                      <a:pt x="21231" y="1228"/>
                    </a:cubicBezTo>
                    <a:cubicBezTo>
                      <a:pt x="19968" y="1228"/>
                      <a:pt x="18466" y="2182"/>
                      <a:pt x="17374" y="4875"/>
                    </a:cubicBezTo>
                    <a:lnTo>
                      <a:pt x="17374" y="14519"/>
                    </a:lnTo>
                    <a:lnTo>
                      <a:pt x="16077" y="14519"/>
                    </a:lnTo>
                    <a:close/>
                    <a:moveTo>
                      <a:pt x="24133" y="7465"/>
                    </a:moveTo>
                    <a:cubicBezTo>
                      <a:pt x="24662" y="3947"/>
                      <a:pt x="27945" y="1522"/>
                      <a:pt x="31468" y="2049"/>
                    </a:cubicBezTo>
                    <a:cubicBezTo>
                      <a:pt x="34990" y="2576"/>
                      <a:pt x="37421" y="5855"/>
                      <a:pt x="36892" y="9373"/>
                    </a:cubicBezTo>
                    <a:cubicBezTo>
                      <a:pt x="36421" y="12525"/>
                      <a:pt x="33707" y="14858"/>
                      <a:pt x="30515" y="14860"/>
                    </a:cubicBezTo>
                    <a:cubicBezTo>
                      <a:pt x="26754" y="14626"/>
                      <a:pt x="23890" y="11391"/>
                      <a:pt x="24126" y="7634"/>
                    </a:cubicBezTo>
                    <a:cubicBezTo>
                      <a:pt x="24129" y="7601"/>
                      <a:pt x="24129" y="7566"/>
                      <a:pt x="24133" y="7533"/>
                    </a:cubicBezTo>
                    <a:close/>
                    <a:moveTo>
                      <a:pt x="35670" y="7533"/>
                    </a:moveTo>
                    <a:cubicBezTo>
                      <a:pt x="35670" y="3784"/>
                      <a:pt x="33553" y="1194"/>
                      <a:pt x="30686" y="1194"/>
                    </a:cubicBezTo>
                    <a:cubicBezTo>
                      <a:pt x="27819" y="1194"/>
                      <a:pt x="25430" y="3716"/>
                      <a:pt x="25430" y="7533"/>
                    </a:cubicBezTo>
                    <a:cubicBezTo>
                      <a:pt x="25430" y="11350"/>
                      <a:pt x="27580" y="13769"/>
                      <a:pt x="30447" y="13769"/>
                    </a:cubicBezTo>
                    <a:cubicBezTo>
                      <a:pt x="33314" y="13769"/>
                      <a:pt x="35670" y="11179"/>
                      <a:pt x="35670" y="7533"/>
                    </a:cubicBezTo>
                    <a:close/>
                    <a:moveTo>
                      <a:pt x="40073" y="7533"/>
                    </a:moveTo>
                    <a:cubicBezTo>
                      <a:pt x="39711" y="3786"/>
                      <a:pt x="42459" y="456"/>
                      <a:pt x="46214" y="94"/>
                    </a:cubicBezTo>
                    <a:cubicBezTo>
                      <a:pt x="46326" y="83"/>
                      <a:pt x="46442" y="75"/>
                      <a:pt x="46558" y="69"/>
                    </a:cubicBezTo>
                    <a:cubicBezTo>
                      <a:pt x="48111" y="73"/>
                      <a:pt x="49600" y="699"/>
                      <a:pt x="50689" y="1807"/>
                    </a:cubicBezTo>
                    <a:lnTo>
                      <a:pt x="49938" y="2728"/>
                    </a:lnTo>
                    <a:cubicBezTo>
                      <a:pt x="49050" y="1784"/>
                      <a:pt x="47821" y="1232"/>
                      <a:pt x="46524" y="1194"/>
                    </a:cubicBezTo>
                    <a:cubicBezTo>
                      <a:pt x="43401" y="1396"/>
                      <a:pt x="41035" y="4088"/>
                      <a:pt x="41237" y="7206"/>
                    </a:cubicBezTo>
                    <a:cubicBezTo>
                      <a:pt x="41244" y="7315"/>
                      <a:pt x="41254" y="7424"/>
                      <a:pt x="41268" y="7533"/>
                    </a:cubicBezTo>
                    <a:cubicBezTo>
                      <a:pt x="41268" y="11247"/>
                      <a:pt x="43316" y="13769"/>
                      <a:pt x="46388" y="13769"/>
                    </a:cubicBezTo>
                    <a:cubicBezTo>
                      <a:pt x="47818" y="13740"/>
                      <a:pt x="49176" y="13153"/>
                      <a:pt x="50177" y="12133"/>
                    </a:cubicBezTo>
                    <a:lnTo>
                      <a:pt x="50859" y="13054"/>
                    </a:lnTo>
                    <a:cubicBezTo>
                      <a:pt x="49630" y="14219"/>
                      <a:pt x="48012" y="14887"/>
                      <a:pt x="46319" y="14928"/>
                    </a:cubicBezTo>
                    <a:cubicBezTo>
                      <a:pt x="42701" y="14884"/>
                      <a:pt x="39803" y="11918"/>
                      <a:pt x="39848" y="8305"/>
                    </a:cubicBezTo>
                    <a:cubicBezTo>
                      <a:pt x="39851" y="8047"/>
                      <a:pt x="39868" y="7789"/>
                      <a:pt x="39902" y="7533"/>
                    </a:cubicBezTo>
                    <a:close/>
                    <a:moveTo>
                      <a:pt x="59017" y="69"/>
                    </a:moveTo>
                    <a:cubicBezTo>
                      <a:pt x="62430" y="69"/>
                      <a:pt x="64444" y="2455"/>
                      <a:pt x="64444" y="6613"/>
                    </a:cubicBezTo>
                    <a:cubicBezTo>
                      <a:pt x="64479" y="6964"/>
                      <a:pt x="64479" y="7318"/>
                      <a:pt x="64444" y="7669"/>
                    </a:cubicBezTo>
                    <a:lnTo>
                      <a:pt x="54204" y="7669"/>
                    </a:lnTo>
                    <a:cubicBezTo>
                      <a:pt x="53863" y="10699"/>
                      <a:pt x="56048" y="13431"/>
                      <a:pt x="59082" y="13772"/>
                    </a:cubicBezTo>
                    <a:cubicBezTo>
                      <a:pt x="59232" y="13788"/>
                      <a:pt x="59379" y="13799"/>
                      <a:pt x="59529" y="13803"/>
                    </a:cubicBezTo>
                    <a:cubicBezTo>
                      <a:pt x="60905" y="13803"/>
                      <a:pt x="62246" y="13361"/>
                      <a:pt x="63352" y="12542"/>
                    </a:cubicBezTo>
                    <a:lnTo>
                      <a:pt x="63864" y="13531"/>
                    </a:lnTo>
                    <a:cubicBezTo>
                      <a:pt x="62560" y="14458"/>
                      <a:pt x="60993" y="14948"/>
                      <a:pt x="59393" y="14928"/>
                    </a:cubicBezTo>
                    <a:cubicBezTo>
                      <a:pt x="55266" y="14346"/>
                      <a:pt x="52395" y="10535"/>
                      <a:pt x="52979" y="6416"/>
                    </a:cubicBezTo>
                    <a:cubicBezTo>
                      <a:pt x="53433" y="3220"/>
                      <a:pt x="55873" y="667"/>
                      <a:pt x="59051" y="69"/>
                    </a:cubicBezTo>
                    <a:close/>
                    <a:moveTo>
                      <a:pt x="62977" y="6544"/>
                    </a:moveTo>
                    <a:cubicBezTo>
                      <a:pt x="62977" y="2932"/>
                      <a:pt x="61304" y="1126"/>
                      <a:pt x="58778" y="1126"/>
                    </a:cubicBezTo>
                    <a:cubicBezTo>
                      <a:pt x="55962" y="1343"/>
                      <a:pt x="53815" y="3727"/>
                      <a:pt x="53897" y="6544"/>
                    </a:cubicBezTo>
                    <a:close/>
                    <a:moveTo>
                      <a:pt x="66390" y="12883"/>
                    </a:moveTo>
                    <a:lnTo>
                      <a:pt x="67141" y="11963"/>
                    </a:lnTo>
                    <a:cubicBezTo>
                      <a:pt x="68366" y="13101"/>
                      <a:pt x="69974" y="13733"/>
                      <a:pt x="71647" y="13735"/>
                    </a:cubicBezTo>
                    <a:cubicBezTo>
                      <a:pt x="73899" y="13735"/>
                      <a:pt x="75060" y="12440"/>
                      <a:pt x="75060" y="10941"/>
                    </a:cubicBezTo>
                    <a:cubicBezTo>
                      <a:pt x="75060" y="9441"/>
                      <a:pt x="73217" y="8385"/>
                      <a:pt x="71647" y="7805"/>
                    </a:cubicBezTo>
                    <a:cubicBezTo>
                      <a:pt x="70076" y="7226"/>
                      <a:pt x="67243" y="6170"/>
                      <a:pt x="67243" y="3750"/>
                    </a:cubicBezTo>
                    <a:cubicBezTo>
                      <a:pt x="67243" y="1330"/>
                      <a:pt x="68848" y="1"/>
                      <a:pt x="71817" y="1"/>
                    </a:cubicBezTo>
                    <a:cubicBezTo>
                      <a:pt x="73288" y="22"/>
                      <a:pt x="74705" y="539"/>
                      <a:pt x="75845" y="1467"/>
                    </a:cubicBezTo>
                    <a:lnTo>
                      <a:pt x="75162" y="2387"/>
                    </a:lnTo>
                    <a:cubicBezTo>
                      <a:pt x="74210" y="1574"/>
                      <a:pt x="73002" y="1117"/>
                      <a:pt x="71749" y="1092"/>
                    </a:cubicBezTo>
                    <a:cubicBezTo>
                      <a:pt x="69530" y="1092"/>
                      <a:pt x="68540" y="2387"/>
                      <a:pt x="68540" y="3682"/>
                    </a:cubicBezTo>
                    <a:cubicBezTo>
                      <a:pt x="68540" y="4977"/>
                      <a:pt x="70076" y="5897"/>
                      <a:pt x="71783" y="6544"/>
                    </a:cubicBezTo>
                    <a:cubicBezTo>
                      <a:pt x="73490" y="7192"/>
                      <a:pt x="76391" y="8112"/>
                      <a:pt x="76391" y="10873"/>
                    </a:cubicBezTo>
                    <a:cubicBezTo>
                      <a:pt x="76279" y="13204"/>
                      <a:pt x="74295" y="15003"/>
                      <a:pt x="71961" y="14891"/>
                    </a:cubicBezTo>
                    <a:cubicBezTo>
                      <a:pt x="71845" y="14885"/>
                      <a:pt x="71728" y="14875"/>
                      <a:pt x="71612" y="14860"/>
                    </a:cubicBezTo>
                    <a:cubicBezTo>
                      <a:pt x="69691" y="14844"/>
                      <a:pt x="67837" y="14143"/>
                      <a:pt x="66390" y="12883"/>
                    </a:cubicBezTo>
                    <a:close/>
                    <a:moveTo>
                      <a:pt x="78337" y="12883"/>
                    </a:moveTo>
                    <a:lnTo>
                      <a:pt x="79088" y="11963"/>
                    </a:lnTo>
                    <a:cubicBezTo>
                      <a:pt x="80313" y="13101"/>
                      <a:pt x="81921" y="13733"/>
                      <a:pt x="83593" y="13735"/>
                    </a:cubicBezTo>
                    <a:cubicBezTo>
                      <a:pt x="85846" y="13735"/>
                      <a:pt x="87007" y="12440"/>
                      <a:pt x="87007" y="10941"/>
                    </a:cubicBezTo>
                    <a:cubicBezTo>
                      <a:pt x="87007" y="9441"/>
                      <a:pt x="85164" y="8385"/>
                      <a:pt x="83593" y="7805"/>
                    </a:cubicBezTo>
                    <a:cubicBezTo>
                      <a:pt x="82023" y="7226"/>
                      <a:pt x="79190" y="6170"/>
                      <a:pt x="79190" y="3750"/>
                    </a:cubicBezTo>
                    <a:cubicBezTo>
                      <a:pt x="79190" y="1330"/>
                      <a:pt x="80794" y="1"/>
                      <a:pt x="83764" y="1"/>
                    </a:cubicBezTo>
                    <a:cubicBezTo>
                      <a:pt x="85242" y="38"/>
                      <a:pt x="86665" y="552"/>
                      <a:pt x="87826" y="1467"/>
                    </a:cubicBezTo>
                    <a:lnTo>
                      <a:pt x="87109" y="2387"/>
                    </a:lnTo>
                    <a:cubicBezTo>
                      <a:pt x="86157" y="1574"/>
                      <a:pt x="84949" y="1117"/>
                      <a:pt x="83696" y="1092"/>
                    </a:cubicBezTo>
                    <a:cubicBezTo>
                      <a:pt x="81477" y="1092"/>
                      <a:pt x="80487" y="2387"/>
                      <a:pt x="80487" y="3682"/>
                    </a:cubicBezTo>
                    <a:cubicBezTo>
                      <a:pt x="80487" y="4977"/>
                      <a:pt x="82023" y="5897"/>
                      <a:pt x="83730" y="6544"/>
                    </a:cubicBezTo>
                    <a:cubicBezTo>
                      <a:pt x="85437" y="7192"/>
                      <a:pt x="88338" y="8112"/>
                      <a:pt x="88338" y="10873"/>
                    </a:cubicBezTo>
                    <a:cubicBezTo>
                      <a:pt x="88225" y="13204"/>
                      <a:pt x="86242" y="15003"/>
                      <a:pt x="83907" y="14891"/>
                    </a:cubicBezTo>
                    <a:cubicBezTo>
                      <a:pt x="83791" y="14885"/>
                      <a:pt x="83675" y="14875"/>
                      <a:pt x="83559" y="14860"/>
                    </a:cubicBezTo>
                    <a:cubicBezTo>
                      <a:pt x="81614" y="14860"/>
                      <a:pt x="79736" y="14158"/>
                      <a:pt x="78269" y="12883"/>
                    </a:cubicBezTo>
                    <a:close/>
                    <a:moveTo>
                      <a:pt x="97110" y="1"/>
                    </a:moveTo>
                    <a:cubicBezTo>
                      <a:pt x="100524" y="1"/>
                      <a:pt x="102538" y="2387"/>
                      <a:pt x="102538" y="6544"/>
                    </a:cubicBezTo>
                    <a:cubicBezTo>
                      <a:pt x="102572" y="6896"/>
                      <a:pt x="102572" y="7250"/>
                      <a:pt x="102538" y="7601"/>
                    </a:cubicBezTo>
                    <a:lnTo>
                      <a:pt x="92297" y="7601"/>
                    </a:lnTo>
                    <a:cubicBezTo>
                      <a:pt x="91977" y="10652"/>
                      <a:pt x="94192" y="13386"/>
                      <a:pt x="97247" y="13707"/>
                    </a:cubicBezTo>
                    <a:cubicBezTo>
                      <a:pt x="97383" y="13722"/>
                      <a:pt x="97520" y="13731"/>
                      <a:pt x="97656" y="13735"/>
                    </a:cubicBezTo>
                    <a:cubicBezTo>
                      <a:pt x="99022" y="13735"/>
                      <a:pt x="100353" y="13293"/>
                      <a:pt x="101445" y="12474"/>
                    </a:cubicBezTo>
                    <a:lnTo>
                      <a:pt x="101991" y="13463"/>
                    </a:lnTo>
                    <a:cubicBezTo>
                      <a:pt x="100684" y="14384"/>
                      <a:pt x="99121" y="14873"/>
                      <a:pt x="97520" y="14860"/>
                    </a:cubicBezTo>
                    <a:cubicBezTo>
                      <a:pt x="93393" y="14288"/>
                      <a:pt x="90512" y="10485"/>
                      <a:pt x="91086" y="6365"/>
                    </a:cubicBezTo>
                    <a:cubicBezTo>
                      <a:pt x="91529" y="3166"/>
                      <a:pt x="93967" y="606"/>
                      <a:pt x="97144" y="1"/>
                    </a:cubicBezTo>
                    <a:close/>
                    <a:moveTo>
                      <a:pt x="101309" y="6544"/>
                    </a:moveTo>
                    <a:cubicBezTo>
                      <a:pt x="101309" y="2932"/>
                      <a:pt x="99670" y="1126"/>
                      <a:pt x="97144" y="1126"/>
                    </a:cubicBezTo>
                    <a:cubicBezTo>
                      <a:pt x="94332" y="1343"/>
                      <a:pt x="92181" y="3727"/>
                      <a:pt x="92263" y="6544"/>
                    </a:cubicBezTo>
                    <a:close/>
                    <a:moveTo>
                      <a:pt x="104722" y="12883"/>
                    </a:moveTo>
                    <a:lnTo>
                      <a:pt x="105473" y="11963"/>
                    </a:lnTo>
                    <a:cubicBezTo>
                      <a:pt x="106698" y="13101"/>
                      <a:pt x="108306" y="13733"/>
                      <a:pt x="109979" y="13735"/>
                    </a:cubicBezTo>
                    <a:cubicBezTo>
                      <a:pt x="112197" y="13735"/>
                      <a:pt x="113392" y="12440"/>
                      <a:pt x="113392" y="10941"/>
                    </a:cubicBezTo>
                    <a:cubicBezTo>
                      <a:pt x="113392" y="9441"/>
                      <a:pt x="111583" y="8385"/>
                      <a:pt x="109979" y="7805"/>
                    </a:cubicBezTo>
                    <a:cubicBezTo>
                      <a:pt x="108374" y="7226"/>
                      <a:pt x="105575" y="6170"/>
                      <a:pt x="105575" y="3750"/>
                    </a:cubicBezTo>
                    <a:cubicBezTo>
                      <a:pt x="105575" y="1330"/>
                      <a:pt x="107180" y="1"/>
                      <a:pt x="110115" y="1"/>
                    </a:cubicBezTo>
                    <a:cubicBezTo>
                      <a:pt x="111597" y="18"/>
                      <a:pt x="113027" y="534"/>
                      <a:pt x="114177" y="1467"/>
                    </a:cubicBezTo>
                    <a:lnTo>
                      <a:pt x="113494" y="2387"/>
                    </a:lnTo>
                    <a:cubicBezTo>
                      <a:pt x="112542" y="1574"/>
                      <a:pt x="111334" y="1117"/>
                      <a:pt x="110081" y="1092"/>
                    </a:cubicBezTo>
                    <a:cubicBezTo>
                      <a:pt x="107897" y="1092"/>
                      <a:pt x="106872" y="2387"/>
                      <a:pt x="106872" y="3682"/>
                    </a:cubicBezTo>
                    <a:cubicBezTo>
                      <a:pt x="106872" y="4977"/>
                      <a:pt x="108443" y="5897"/>
                      <a:pt x="110286" y="6544"/>
                    </a:cubicBezTo>
                    <a:cubicBezTo>
                      <a:pt x="112505" y="7396"/>
                      <a:pt x="114928" y="8112"/>
                      <a:pt x="114928" y="10873"/>
                    </a:cubicBezTo>
                    <a:cubicBezTo>
                      <a:pt x="114815" y="13204"/>
                      <a:pt x="112832" y="15003"/>
                      <a:pt x="110498" y="14891"/>
                    </a:cubicBezTo>
                    <a:cubicBezTo>
                      <a:pt x="110381" y="14885"/>
                      <a:pt x="110265" y="14875"/>
                      <a:pt x="110149" y="14860"/>
                    </a:cubicBezTo>
                    <a:cubicBezTo>
                      <a:pt x="108077" y="14954"/>
                      <a:pt x="106047" y="14246"/>
                      <a:pt x="104483" y="12883"/>
                    </a:cubicBezTo>
                    <a:close/>
                  </a:path>
                </a:pathLst>
              </a:custGeom>
              <a:solidFill>
                <a:srgbClr val="FF6503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Graphic 204">
                <a:extLst>
                  <a:ext uri="{FF2B5EF4-FFF2-40B4-BE49-F238E27FC236}">
                    <a16:creationId xmlns:a16="http://schemas.microsoft.com/office/drawing/2014/main" id="{FE232112-DE94-204A-BBBC-0172DE5B9F3A}"/>
                  </a:ext>
                </a:extLst>
              </p:cNvPr>
              <p:cNvSpPr/>
              <p:nvPr/>
            </p:nvSpPr>
            <p:spPr>
              <a:xfrm>
                <a:off x="11500652" y="2987706"/>
                <a:ext cx="210024" cy="23485"/>
              </a:xfrm>
              <a:custGeom>
                <a:avLst/>
                <a:gdLst>
                  <a:gd name="connsiteX0" fmla="*/ 0 w 210024"/>
                  <a:gd name="connsiteY0" fmla="*/ 2624 h 23485"/>
                  <a:gd name="connsiteX1" fmla="*/ 6997 w 210024"/>
                  <a:gd name="connsiteY1" fmla="*/ 2624 h 23485"/>
                  <a:gd name="connsiteX2" fmla="*/ 15087 w 210024"/>
                  <a:gd name="connsiteY2" fmla="*/ 9168 h 23485"/>
                  <a:gd name="connsiteX3" fmla="*/ 7134 w 210024"/>
                  <a:gd name="connsiteY3" fmla="*/ 15983 h 23485"/>
                  <a:gd name="connsiteX4" fmla="*/ 4608 w 210024"/>
                  <a:gd name="connsiteY4" fmla="*/ 15983 h 23485"/>
                  <a:gd name="connsiteX5" fmla="*/ 4608 w 210024"/>
                  <a:gd name="connsiteY5" fmla="*/ 22799 h 23485"/>
                  <a:gd name="connsiteX6" fmla="*/ 0 w 210024"/>
                  <a:gd name="connsiteY6" fmla="*/ 22799 h 23485"/>
                  <a:gd name="connsiteX7" fmla="*/ 6827 w 210024"/>
                  <a:gd name="connsiteY7" fmla="*/ 12405 h 23485"/>
                  <a:gd name="connsiteX8" fmla="*/ 10547 w 210024"/>
                  <a:gd name="connsiteY8" fmla="*/ 9168 h 23485"/>
                  <a:gd name="connsiteX9" fmla="*/ 6690 w 210024"/>
                  <a:gd name="connsiteY9" fmla="*/ 6271 h 23485"/>
                  <a:gd name="connsiteX10" fmla="*/ 4574 w 210024"/>
                  <a:gd name="connsiteY10" fmla="*/ 6271 h 23485"/>
                  <a:gd name="connsiteX11" fmla="*/ 4574 w 210024"/>
                  <a:gd name="connsiteY11" fmla="*/ 12405 h 23485"/>
                  <a:gd name="connsiteX12" fmla="*/ 16657 w 210024"/>
                  <a:gd name="connsiteY12" fmla="*/ 15234 h 23485"/>
                  <a:gd name="connsiteX13" fmla="*/ 23665 w 210024"/>
                  <a:gd name="connsiteY13" fmla="*/ 7138 h 23485"/>
                  <a:gd name="connsiteX14" fmla="*/ 23962 w 210024"/>
                  <a:gd name="connsiteY14" fmla="*/ 7123 h 23485"/>
                  <a:gd name="connsiteX15" fmla="*/ 30642 w 210024"/>
                  <a:gd name="connsiteY15" fmla="*/ 13536 h 23485"/>
                  <a:gd name="connsiteX16" fmla="*/ 30584 w 210024"/>
                  <a:gd name="connsiteY16" fmla="*/ 14552 h 23485"/>
                  <a:gd name="connsiteX17" fmla="*/ 30379 w 210024"/>
                  <a:gd name="connsiteY17" fmla="*/ 16563 h 23485"/>
                  <a:gd name="connsiteX18" fmla="*/ 21026 w 210024"/>
                  <a:gd name="connsiteY18" fmla="*/ 16563 h 23485"/>
                  <a:gd name="connsiteX19" fmla="*/ 25054 w 210024"/>
                  <a:gd name="connsiteY19" fmla="*/ 19971 h 23485"/>
                  <a:gd name="connsiteX20" fmla="*/ 28467 w 210024"/>
                  <a:gd name="connsiteY20" fmla="*/ 18948 h 23485"/>
                  <a:gd name="connsiteX21" fmla="*/ 30004 w 210024"/>
                  <a:gd name="connsiteY21" fmla="*/ 21743 h 23485"/>
                  <a:gd name="connsiteX22" fmla="*/ 24508 w 210024"/>
                  <a:gd name="connsiteY22" fmla="*/ 23481 h 23485"/>
                  <a:gd name="connsiteX23" fmla="*/ 16664 w 210024"/>
                  <a:gd name="connsiteY23" fmla="*/ 16190 h 23485"/>
                  <a:gd name="connsiteX24" fmla="*/ 16691 w 210024"/>
                  <a:gd name="connsiteY24" fmla="*/ 15234 h 23485"/>
                  <a:gd name="connsiteX25" fmla="*/ 26658 w 210024"/>
                  <a:gd name="connsiteY25" fmla="*/ 13530 h 23485"/>
                  <a:gd name="connsiteX26" fmla="*/ 24064 w 210024"/>
                  <a:gd name="connsiteY26" fmla="*/ 10599 h 23485"/>
                  <a:gd name="connsiteX27" fmla="*/ 21026 w 210024"/>
                  <a:gd name="connsiteY27" fmla="*/ 13700 h 23485"/>
                  <a:gd name="connsiteX28" fmla="*/ 21026 w 210024"/>
                  <a:gd name="connsiteY28" fmla="*/ 13700 h 23485"/>
                  <a:gd name="connsiteX29" fmla="*/ 33758 w 210024"/>
                  <a:gd name="connsiteY29" fmla="*/ 7498 h 23485"/>
                  <a:gd name="connsiteX30" fmla="*/ 37479 w 210024"/>
                  <a:gd name="connsiteY30" fmla="*/ 7498 h 23485"/>
                  <a:gd name="connsiteX31" fmla="*/ 37820 w 210024"/>
                  <a:gd name="connsiteY31" fmla="*/ 10190 h 23485"/>
                  <a:gd name="connsiteX32" fmla="*/ 37820 w 210024"/>
                  <a:gd name="connsiteY32" fmla="*/ 10190 h 23485"/>
                  <a:gd name="connsiteX33" fmla="*/ 42223 w 210024"/>
                  <a:gd name="connsiteY33" fmla="*/ 7123 h 23485"/>
                  <a:gd name="connsiteX34" fmla="*/ 44101 w 210024"/>
                  <a:gd name="connsiteY34" fmla="*/ 7430 h 23485"/>
                  <a:gd name="connsiteX35" fmla="*/ 43316 w 210024"/>
                  <a:gd name="connsiteY35" fmla="*/ 11383 h 23485"/>
                  <a:gd name="connsiteX36" fmla="*/ 41643 w 210024"/>
                  <a:gd name="connsiteY36" fmla="*/ 11144 h 23485"/>
                  <a:gd name="connsiteX37" fmla="*/ 38230 w 210024"/>
                  <a:gd name="connsiteY37" fmla="*/ 14007 h 23485"/>
                  <a:gd name="connsiteX38" fmla="*/ 38230 w 210024"/>
                  <a:gd name="connsiteY38" fmla="*/ 22970 h 23485"/>
                  <a:gd name="connsiteX39" fmla="*/ 33656 w 210024"/>
                  <a:gd name="connsiteY39" fmla="*/ 22970 h 23485"/>
                  <a:gd name="connsiteX40" fmla="*/ 44544 w 210024"/>
                  <a:gd name="connsiteY40" fmla="*/ 21129 h 23485"/>
                  <a:gd name="connsiteX41" fmla="*/ 46627 w 210024"/>
                  <a:gd name="connsiteY41" fmla="*/ 18267 h 23485"/>
                  <a:gd name="connsiteX42" fmla="*/ 50620 w 210024"/>
                  <a:gd name="connsiteY42" fmla="*/ 19902 h 23485"/>
                  <a:gd name="connsiteX43" fmla="*/ 52566 w 210024"/>
                  <a:gd name="connsiteY43" fmla="*/ 18573 h 23485"/>
                  <a:gd name="connsiteX44" fmla="*/ 49460 w 210024"/>
                  <a:gd name="connsiteY44" fmla="*/ 16460 h 23485"/>
                  <a:gd name="connsiteX45" fmla="*/ 45432 w 210024"/>
                  <a:gd name="connsiteY45" fmla="*/ 11928 h 23485"/>
                  <a:gd name="connsiteX46" fmla="*/ 51337 w 210024"/>
                  <a:gd name="connsiteY46" fmla="*/ 7089 h 23485"/>
                  <a:gd name="connsiteX47" fmla="*/ 56798 w 210024"/>
                  <a:gd name="connsiteY47" fmla="*/ 9031 h 23485"/>
                  <a:gd name="connsiteX48" fmla="*/ 54750 w 210024"/>
                  <a:gd name="connsiteY48" fmla="*/ 11792 h 23485"/>
                  <a:gd name="connsiteX49" fmla="*/ 51337 w 210024"/>
                  <a:gd name="connsiteY49" fmla="*/ 10463 h 23485"/>
                  <a:gd name="connsiteX50" fmla="*/ 49562 w 210024"/>
                  <a:gd name="connsiteY50" fmla="*/ 11689 h 23485"/>
                  <a:gd name="connsiteX51" fmla="*/ 52566 w 210024"/>
                  <a:gd name="connsiteY51" fmla="*/ 13666 h 23485"/>
                  <a:gd name="connsiteX52" fmla="*/ 56730 w 210024"/>
                  <a:gd name="connsiteY52" fmla="*/ 18301 h 23485"/>
                  <a:gd name="connsiteX53" fmla="*/ 50381 w 210024"/>
                  <a:gd name="connsiteY53" fmla="*/ 23310 h 23485"/>
                  <a:gd name="connsiteX54" fmla="*/ 44579 w 210024"/>
                  <a:gd name="connsiteY54" fmla="*/ 21163 h 23485"/>
                  <a:gd name="connsiteX55" fmla="*/ 58881 w 210024"/>
                  <a:gd name="connsiteY55" fmla="*/ 15200 h 23485"/>
                  <a:gd name="connsiteX56" fmla="*/ 66984 w 210024"/>
                  <a:gd name="connsiteY56" fmla="*/ 8199 h 23485"/>
                  <a:gd name="connsiteX57" fmla="*/ 73995 w 210024"/>
                  <a:gd name="connsiteY57" fmla="*/ 16290 h 23485"/>
                  <a:gd name="connsiteX58" fmla="*/ 66424 w 210024"/>
                  <a:gd name="connsiteY58" fmla="*/ 23310 h 23485"/>
                  <a:gd name="connsiteX59" fmla="*/ 58898 w 210024"/>
                  <a:gd name="connsiteY59" fmla="*/ 15694 h 23485"/>
                  <a:gd name="connsiteX60" fmla="*/ 58915 w 210024"/>
                  <a:gd name="connsiteY60" fmla="*/ 15234 h 23485"/>
                  <a:gd name="connsiteX61" fmla="*/ 69121 w 210024"/>
                  <a:gd name="connsiteY61" fmla="*/ 15200 h 23485"/>
                  <a:gd name="connsiteX62" fmla="*/ 66288 w 210024"/>
                  <a:gd name="connsiteY62" fmla="*/ 10769 h 23485"/>
                  <a:gd name="connsiteX63" fmla="*/ 63420 w 210024"/>
                  <a:gd name="connsiteY63" fmla="*/ 15200 h 23485"/>
                  <a:gd name="connsiteX64" fmla="*/ 66288 w 210024"/>
                  <a:gd name="connsiteY64" fmla="*/ 19596 h 23485"/>
                  <a:gd name="connsiteX65" fmla="*/ 69291 w 210024"/>
                  <a:gd name="connsiteY65" fmla="*/ 15234 h 23485"/>
                  <a:gd name="connsiteX66" fmla="*/ 76971 w 210024"/>
                  <a:gd name="connsiteY66" fmla="*/ 7464 h 23485"/>
                  <a:gd name="connsiteX67" fmla="*/ 80726 w 210024"/>
                  <a:gd name="connsiteY67" fmla="*/ 7464 h 23485"/>
                  <a:gd name="connsiteX68" fmla="*/ 81033 w 210024"/>
                  <a:gd name="connsiteY68" fmla="*/ 9406 h 23485"/>
                  <a:gd name="connsiteX69" fmla="*/ 81033 w 210024"/>
                  <a:gd name="connsiteY69" fmla="*/ 9406 h 23485"/>
                  <a:gd name="connsiteX70" fmla="*/ 86017 w 210024"/>
                  <a:gd name="connsiteY70" fmla="*/ 7089 h 23485"/>
                  <a:gd name="connsiteX71" fmla="*/ 90830 w 210024"/>
                  <a:gd name="connsiteY71" fmla="*/ 13325 h 23485"/>
                  <a:gd name="connsiteX72" fmla="*/ 90830 w 210024"/>
                  <a:gd name="connsiteY72" fmla="*/ 22936 h 23485"/>
                  <a:gd name="connsiteX73" fmla="*/ 86222 w 210024"/>
                  <a:gd name="connsiteY73" fmla="*/ 22936 h 23485"/>
                  <a:gd name="connsiteX74" fmla="*/ 86222 w 210024"/>
                  <a:gd name="connsiteY74" fmla="*/ 13939 h 23485"/>
                  <a:gd name="connsiteX75" fmla="*/ 84310 w 210024"/>
                  <a:gd name="connsiteY75" fmla="*/ 11008 h 23485"/>
                  <a:gd name="connsiteX76" fmla="*/ 81443 w 210024"/>
                  <a:gd name="connsiteY76" fmla="*/ 12507 h 23485"/>
                  <a:gd name="connsiteX77" fmla="*/ 81443 w 210024"/>
                  <a:gd name="connsiteY77" fmla="*/ 22970 h 23485"/>
                  <a:gd name="connsiteX78" fmla="*/ 76835 w 210024"/>
                  <a:gd name="connsiteY78" fmla="*/ 22970 h 23485"/>
                  <a:gd name="connsiteX79" fmla="*/ 94038 w 210024"/>
                  <a:gd name="connsiteY79" fmla="*/ 18642 h 23485"/>
                  <a:gd name="connsiteX80" fmla="*/ 102742 w 210024"/>
                  <a:gd name="connsiteY80" fmla="*/ 12950 h 23485"/>
                  <a:gd name="connsiteX81" fmla="*/ 100756 w 210024"/>
                  <a:gd name="connsiteY81" fmla="*/ 10716 h 23485"/>
                  <a:gd name="connsiteX82" fmla="*/ 100319 w 210024"/>
                  <a:gd name="connsiteY82" fmla="*/ 10735 h 23485"/>
                  <a:gd name="connsiteX83" fmla="*/ 96189 w 210024"/>
                  <a:gd name="connsiteY83" fmla="*/ 12132 h 23485"/>
                  <a:gd name="connsiteX84" fmla="*/ 94584 w 210024"/>
                  <a:gd name="connsiteY84" fmla="*/ 9099 h 23485"/>
                  <a:gd name="connsiteX85" fmla="*/ 101206 w 210024"/>
                  <a:gd name="connsiteY85" fmla="*/ 7089 h 23485"/>
                  <a:gd name="connsiteX86" fmla="*/ 107350 w 210024"/>
                  <a:gd name="connsiteY86" fmla="*/ 13905 h 23485"/>
                  <a:gd name="connsiteX87" fmla="*/ 107350 w 210024"/>
                  <a:gd name="connsiteY87" fmla="*/ 22765 h 23485"/>
                  <a:gd name="connsiteX88" fmla="*/ 103596 w 210024"/>
                  <a:gd name="connsiteY88" fmla="*/ 22765 h 23485"/>
                  <a:gd name="connsiteX89" fmla="*/ 103254 w 210024"/>
                  <a:gd name="connsiteY89" fmla="*/ 21163 h 23485"/>
                  <a:gd name="connsiteX90" fmla="*/ 103254 w 210024"/>
                  <a:gd name="connsiteY90" fmla="*/ 21163 h 23485"/>
                  <a:gd name="connsiteX91" fmla="*/ 98749 w 210024"/>
                  <a:gd name="connsiteY91" fmla="*/ 23140 h 23485"/>
                  <a:gd name="connsiteX92" fmla="*/ 94311 w 210024"/>
                  <a:gd name="connsiteY92" fmla="*/ 18676 h 23485"/>
                  <a:gd name="connsiteX93" fmla="*/ 102947 w 210024"/>
                  <a:gd name="connsiteY93" fmla="*/ 18471 h 23485"/>
                  <a:gd name="connsiteX94" fmla="*/ 102947 w 210024"/>
                  <a:gd name="connsiteY94" fmla="*/ 15745 h 23485"/>
                  <a:gd name="connsiteX95" fmla="*/ 98612 w 210024"/>
                  <a:gd name="connsiteY95" fmla="*/ 18301 h 23485"/>
                  <a:gd name="connsiteX96" fmla="*/ 100421 w 210024"/>
                  <a:gd name="connsiteY96" fmla="*/ 19800 h 23485"/>
                  <a:gd name="connsiteX97" fmla="*/ 102947 w 210024"/>
                  <a:gd name="connsiteY97" fmla="*/ 18471 h 23485"/>
                  <a:gd name="connsiteX98" fmla="*/ 110900 w 210024"/>
                  <a:gd name="connsiteY98" fmla="*/ 18164 h 23485"/>
                  <a:gd name="connsiteX99" fmla="*/ 110900 w 210024"/>
                  <a:gd name="connsiteY99" fmla="*/ 1125 h 23485"/>
                  <a:gd name="connsiteX100" fmla="*/ 115508 w 210024"/>
                  <a:gd name="connsiteY100" fmla="*/ 1125 h 23485"/>
                  <a:gd name="connsiteX101" fmla="*/ 115508 w 210024"/>
                  <a:gd name="connsiteY101" fmla="*/ 18369 h 23485"/>
                  <a:gd name="connsiteX102" fmla="*/ 116328 w 210024"/>
                  <a:gd name="connsiteY102" fmla="*/ 19664 h 23485"/>
                  <a:gd name="connsiteX103" fmla="*/ 116908 w 210024"/>
                  <a:gd name="connsiteY103" fmla="*/ 19664 h 23485"/>
                  <a:gd name="connsiteX104" fmla="*/ 117454 w 210024"/>
                  <a:gd name="connsiteY104" fmla="*/ 23072 h 23485"/>
                  <a:gd name="connsiteX105" fmla="*/ 115133 w 210024"/>
                  <a:gd name="connsiteY105" fmla="*/ 23447 h 23485"/>
                  <a:gd name="connsiteX106" fmla="*/ 110969 w 210024"/>
                  <a:gd name="connsiteY106" fmla="*/ 18164 h 23485"/>
                  <a:gd name="connsiteX107" fmla="*/ 119536 w 210024"/>
                  <a:gd name="connsiteY107" fmla="*/ 2795 h 23485"/>
                  <a:gd name="connsiteX108" fmla="*/ 121953 w 210024"/>
                  <a:gd name="connsiteY108" fmla="*/ 40 h 23485"/>
                  <a:gd name="connsiteX109" fmla="*/ 124714 w 210024"/>
                  <a:gd name="connsiteY109" fmla="*/ 2454 h 23485"/>
                  <a:gd name="connsiteX110" fmla="*/ 122294 w 210024"/>
                  <a:gd name="connsiteY110" fmla="*/ 5209 h 23485"/>
                  <a:gd name="connsiteX111" fmla="*/ 122130 w 210024"/>
                  <a:gd name="connsiteY111" fmla="*/ 5214 h 23485"/>
                  <a:gd name="connsiteX112" fmla="*/ 119611 w 210024"/>
                  <a:gd name="connsiteY112" fmla="*/ 3041 h 23485"/>
                  <a:gd name="connsiteX113" fmla="*/ 119604 w 210024"/>
                  <a:gd name="connsiteY113" fmla="*/ 2795 h 23485"/>
                  <a:gd name="connsiteX114" fmla="*/ 119843 w 210024"/>
                  <a:gd name="connsiteY114" fmla="*/ 7498 h 23485"/>
                  <a:gd name="connsiteX115" fmla="*/ 124451 w 210024"/>
                  <a:gd name="connsiteY115" fmla="*/ 7498 h 23485"/>
                  <a:gd name="connsiteX116" fmla="*/ 124451 w 210024"/>
                  <a:gd name="connsiteY116" fmla="*/ 22970 h 23485"/>
                  <a:gd name="connsiteX117" fmla="*/ 120014 w 210024"/>
                  <a:gd name="connsiteY117" fmla="*/ 22970 h 23485"/>
                  <a:gd name="connsiteX118" fmla="*/ 127080 w 210024"/>
                  <a:gd name="connsiteY118" fmla="*/ 21129 h 23485"/>
                  <a:gd name="connsiteX119" fmla="*/ 129162 w 210024"/>
                  <a:gd name="connsiteY119" fmla="*/ 18267 h 23485"/>
                  <a:gd name="connsiteX120" fmla="*/ 133155 w 210024"/>
                  <a:gd name="connsiteY120" fmla="*/ 19902 h 23485"/>
                  <a:gd name="connsiteX121" fmla="*/ 135135 w 210024"/>
                  <a:gd name="connsiteY121" fmla="*/ 18573 h 23485"/>
                  <a:gd name="connsiteX122" fmla="*/ 131995 w 210024"/>
                  <a:gd name="connsiteY122" fmla="*/ 16460 h 23485"/>
                  <a:gd name="connsiteX123" fmla="*/ 127967 w 210024"/>
                  <a:gd name="connsiteY123" fmla="*/ 11928 h 23485"/>
                  <a:gd name="connsiteX124" fmla="*/ 133872 w 210024"/>
                  <a:gd name="connsiteY124" fmla="*/ 7089 h 23485"/>
                  <a:gd name="connsiteX125" fmla="*/ 139334 w 210024"/>
                  <a:gd name="connsiteY125" fmla="*/ 9031 h 23485"/>
                  <a:gd name="connsiteX126" fmla="*/ 137286 w 210024"/>
                  <a:gd name="connsiteY126" fmla="*/ 11792 h 23485"/>
                  <a:gd name="connsiteX127" fmla="*/ 133872 w 210024"/>
                  <a:gd name="connsiteY127" fmla="*/ 10463 h 23485"/>
                  <a:gd name="connsiteX128" fmla="*/ 132131 w 210024"/>
                  <a:gd name="connsiteY128" fmla="*/ 11689 h 23485"/>
                  <a:gd name="connsiteX129" fmla="*/ 135101 w 210024"/>
                  <a:gd name="connsiteY129" fmla="*/ 13666 h 23485"/>
                  <a:gd name="connsiteX130" fmla="*/ 139265 w 210024"/>
                  <a:gd name="connsiteY130" fmla="*/ 18301 h 23485"/>
                  <a:gd name="connsiteX131" fmla="*/ 132916 w 210024"/>
                  <a:gd name="connsiteY131" fmla="*/ 23310 h 23485"/>
                  <a:gd name="connsiteX132" fmla="*/ 127148 w 210024"/>
                  <a:gd name="connsiteY132" fmla="*/ 21163 h 23485"/>
                  <a:gd name="connsiteX133" fmla="*/ 141586 w 210024"/>
                  <a:gd name="connsiteY133" fmla="*/ 18642 h 23485"/>
                  <a:gd name="connsiteX134" fmla="*/ 150325 w 210024"/>
                  <a:gd name="connsiteY134" fmla="*/ 12950 h 23485"/>
                  <a:gd name="connsiteX135" fmla="*/ 148191 w 210024"/>
                  <a:gd name="connsiteY135" fmla="*/ 10718 h 23485"/>
                  <a:gd name="connsiteX136" fmla="*/ 147867 w 210024"/>
                  <a:gd name="connsiteY136" fmla="*/ 10735 h 23485"/>
                  <a:gd name="connsiteX137" fmla="*/ 143771 w 210024"/>
                  <a:gd name="connsiteY137" fmla="*/ 12132 h 23485"/>
                  <a:gd name="connsiteX138" fmla="*/ 142133 w 210024"/>
                  <a:gd name="connsiteY138" fmla="*/ 9099 h 23485"/>
                  <a:gd name="connsiteX139" fmla="*/ 148755 w 210024"/>
                  <a:gd name="connsiteY139" fmla="*/ 7089 h 23485"/>
                  <a:gd name="connsiteX140" fmla="*/ 154933 w 210024"/>
                  <a:gd name="connsiteY140" fmla="*/ 13905 h 23485"/>
                  <a:gd name="connsiteX141" fmla="*/ 154933 w 210024"/>
                  <a:gd name="connsiteY141" fmla="*/ 22765 h 23485"/>
                  <a:gd name="connsiteX142" fmla="*/ 151178 w 210024"/>
                  <a:gd name="connsiteY142" fmla="*/ 22765 h 23485"/>
                  <a:gd name="connsiteX143" fmla="*/ 150837 w 210024"/>
                  <a:gd name="connsiteY143" fmla="*/ 21163 h 23485"/>
                  <a:gd name="connsiteX144" fmla="*/ 150837 w 210024"/>
                  <a:gd name="connsiteY144" fmla="*/ 21163 h 23485"/>
                  <a:gd name="connsiteX145" fmla="*/ 146331 w 210024"/>
                  <a:gd name="connsiteY145" fmla="*/ 23140 h 23485"/>
                  <a:gd name="connsiteX146" fmla="*/ 141658 w 210024"/>
                  <a:gd name="connsiteY146" fmla="*/ 18815 h 23485"/>
                  <a:gd name="connsiteX147" fmla="*/ 141655 w 210024"/>
                  <a:gd name="connsiteY147" fmla="*/ 18676 h 23485"/>
                  <a:gd name="connsiteX148" fmla="*/ 150325 w 210024"/>
                  <a:gd name="connsiteY148" fmla="*/ 18437 h 23485"/>
                  <a:gd name="connsiteX149" fmla="*/ 150325 w 210024"/>
                  <a:gd name="connsiteY149" fmla="*/ 15711 h 23485"/>
                  <a:gd name="connsiteX150" fmla="*/ 145990 w 210024"/>
                  <a:gd name="connsiteY150" fmla="*/ 18267 h 23485"/>
                  <a:gd name="connsiteX151" fmla="*/ 147765 w 210024"/>
                  <a:gd name="connsiteY151" fmla="*/ 19766 h 23485"/>
                  <a:gd name="connsiteX152" fmla="*/ 150393 w 210024"/>
                  <a:gd name="connsiteY152" fmla="*/ 18471 h 23485"/>
                  <a:gd name="connsiteX153" fmla="*/ 158824 w 210024"/>
                  <a:gd name="connsiteY153" fmla="*/ 17312 h 23485"/>
                  <a:gd name="connsiteX154" fmla="*/ 158824 w 210024"/>
                  <a:gd name="connsiteY154" fmla="*/ 11076 h 23485"/>
                  <a:gd name="connsiteX155" fmla="*/ 156708 w 210024"/>
                  <a:gd name="connsiteY155" fmla="*/ 11076 h 23485"/>
                  <a:gd name="connsiteX156" fmla="*/ 156708 w 210024"/>
                  <a:gd name="connsiteY156" fmla="*/ 7668 h 23485"/>
                  <a:gd name="connsiteX157" fmla="*/ 159097 w 210024"/>
                  <a:gd name="connsiteY157" fmla="*/ 7668 h 23485"/>
                  <a:gd name="connsiteX158" fmla="*/ 159609 w 210024"/>
                  <a:gd name="connsiteY158" fmla="*/ 3544 h 23485"/>
                  <a:gd name="connsiteX159" fmla="*/ 163432 w 210024"/>
                  <a:gd name="connsiteY159" fmla="*/ 3544 h 23485"/>
                  <a:gd name="connsiteX160" fmla="*/ 163432 w 210024"/>
                  <a:gd name="connsiteY160" fmla="*/ 7668 h 23485"/>
                  <a:gd name="connsiteX161" fmla="*/ 167153 w 210024"/>
                  <a:gd name="connsiteY161" fmla="*/ 7668 h 23485"/>
                  <a:gd name="connsiteX162" fmla="*/ 167153 w 210024"/>
                  <a:gd name="connsiteY162" fmla="*/ 11076 h 23485"/>
                  <a:gd name="connsiteX163" fmla="*/ 163432 w 210024"/>
                  <a:gd name="connsiteY163" fmla="*/ 11076 h 23485"/>
                  <a:gd name="connsiteX164" fmla="*/ 163432 w 210024"/>
                  <a:gd name="connsiteY164" fmla="*/ 17278 h 23485"/>
                  <a:gd name="connsiteX165" fmla="*/ 165446 w 210024"/>
                  <a:gd name="connsiteY165" fmla="*/ 19732 h 23485"/>
                  <a:gd name="connsiteX166" fmla="*/ 166914 w 210024"/>
                  <a:gd name="connsiteY166" fmla="*/ 19459 h 23485"/>
                  <a:gd name="connsiteX167" fmla="*/ 167630 w 210024"/>
                  <a:gd name="connsiteY167" fmla="*/ 22867 h 23485"/>
                  <a:gd name="connsiteX168" fmla="*/ 164217 w 210024"/>
                  <a:gd name="connsiteY168" fmla="*/ 23447 h 23485"/>
                  <a:gd name="connsiteX169" fmla="*/ 158892 w 210024"/>
                  <a:gd name="connsiteY169" fmla="*/ 17347 h 23485"/>
                  <a:gd name="connsiteX170" fmla="*/ 169883 w 210024"/>
                  <a:gd name="connsiteY170" fmla="*/ 2761 h 23485"/>
                  <a:gd name="connsiteX171" fmla="*/ 172300 w 210024"/>
                  <a:gd name="connsiteY171" fmla="*/ 6 h 23485"/>
                  <a:gd name="connsiteX172" fmla="*/ 175061 w 210024"/>
                  <a:gd name="connsiteY172" fmla="*/ 2420 h 23485"/>
                  <a:gd name="connsiteX173" fmla="*/ 172641 w 210024"/>
                  <a:gd name="connsiteY173" fmla="*/ 5175 h 23485"/>
                  <a:gd name="connsiteX174" fmla="*/ 172477 w 210024"/>
                  <a:gd name="connsiteY174" fmla="*/ 5180 h 23485"/>
                  <a:gd name="connsiteX175" fmla="*/ 169958 w 210024"/>
                  <a:gd name="connsiteY175" fmla="*/ 3006 h 23485"/>
                  <a:gd name="connsiteX176" fmla="*/ 169952 w 210024"/>
                  <a:gd name="connsiteY176" fmla="*/ 2795 h 23485"/>
                  <a:gd name="connsiteX177" fmla="*/ 170190 w 210024"/>
                  <a:gd name="connsiteY177" fmla="*/ 7464 h 23485"/>
                  <a:gd name="connsiteX178" fmla="*/ 174764 w 210024"/>
                  <a:gd name="connsiteY178" fmla="*/ 7464 h 23485"/>
                  <a:gd name="connsiteX179" fmla="*/ 174764 w 210024"/>
                  <a:gd name="connsiteY179" fmla="*/ 22936 h 23485"/>
                  <a:gd name="connsiteX180" fmla="*/ 170190 w 210024"/>
                  <a:gd name="connsiteY180" fmla="*/ 22936 h 23485"/>
                  <a:gd name="connsiteX181" fmla="*/ 178041 w 210024"/>
                  <a:gd name="connsiteY181" fmla="*/ 15234 h 23485"/>
                  <a:gd name="connsiteX182" fmla="*/ 186144 w 210024"/>
                  <a:gd name="connsiteY182" fmla="*/ 8233 h 23485"/>
                  <a:gd name="connsiteX183" fmla="*/ 193156 w 210024"/>
                  <a:gd name="connsiteY183" fmla="*/ 16324 h 23485"/>
                  <a:gd name="connsiteX184" fmla="*/ 185585 w 210024"/>
                  <a:gd name="connsiteY184" fmla="*/ 23344 h 23485"/>
                  <a:gd name="connsiteX185" fmla="*/ 178021 w 210024"/>
                  <a:gd name="connsiteY185" fmla="*/ 15765 h 23485"/>
                  <a:gd name="connsiteX186" fmla="*/ 178041 w 210024"/>
                  <a:gd name="connsiteY186" fmla="*/ 15234 h 23485"/>
                  <a:gd name="connsiteX187" fmla="*/ 188281 w 210024"/>
                  <a:gd name="connsiteY187" fmla="*/ 15234 h 23485"/>
                  <a:gd name="connsiteX188" fmla="*/ 185448 w 210024"/>
                  <a:gd name="connsiteY188" fmla="*/ 10803 h 23485"/>
                  <a:gd name="connsiteX189" fmla="*/ 182615 w 210024"/>
                  <a:gd name="connsiteY189" fmla="*/ 15234 h 23485"/>
                  <a:gd name="connsiteX190" fmla="*/ 185448 w 210024"/>
                  <a:gd name="connsiteY190" fmla="*/ 19630 h 23485"/>
                  <a:gd name="connsiteX191" fmla="*/ 188281 w 210024"/>
                  <a:gd name="connsiteY191" fmla="*/ 15234 h 23485"/>
                  <a:gd name="connsiteX192" fmla="*/ 196132 w 210024"/>
                  <a:gd name="connsiteY192" fmla="*/ 7498 h 23485"/>
                  <a:gd name="connsiteX193" fmla="*/ 199887 w 210024"/>
                  <a:gd name="connsiteY193" fmla="*/ 7498 h 23485"/>
                  <a:gd name="connsiteX194" fmla="*/ 200228 w 210024"/>
                  <a:gd name="connsiteY194" fmla="*/ 9440 h 23485"/>
                  <a:gd name="connsiteX195" fmla="*/ 200228 w 210024"/>
                  <a:gd name="connsiteY195" fmla="*/ 9440 h 23485"/>
                  <a:gd name="connsiteX196" fmla="*/ 205212 w 210024"/>
                  <a:gd name="connsiteY196" fmla="*/ 7123 h 23485"/>
                  <a:gd name="connsiteX197" fmla="*/ 210024 w 210024"/>
                  <a:gd name="connsiteY197" fmla="*/ 13359 h 23485"/>
                  <a:gd name="connsiteX198" fmla="*/ 210024 w 210024"/>
                  <a:gd name="connsiteY198" fmla="*/ 22970 h 23485"/>
                  <a:gd name="connsiteX199" fmla="*/ 205416 w 210024"/>
                  <a:gd name="connsiteY199" fmla="*/ 22970 h 23485"/>
                  <a:gd name="connsiteX200" fmla="*/ 205416 w 210024"/>
                  <a:gd name="connsiteY200" fmla="*/ 13939 h 23485"/>
                  <a:gd name="connsiteX201" fmla="*/ 203505 w 210024"/>
                  <a:gd name="connsiteY201" fmla="*/ 11008 h 23485"/>
                  <a:gd name="connsiteX202" fmla="*/ 200638 w 210024"/>
                  <a:gd name="connsiteY202" fmla="*/ 12507 h 23485"/>
                  <a:gd name="connsiteX203" fmla="*/ 200638 w 210024"/>
                  <a:gd name="connsiteY203" fmla="*/ 22970 h 23485"/>
                  <a:gd name="connsiteX204" fmla="*/ 196030 w 210024"/>
                  <a:gd name="connsiteY204" fmla="*/ 22970 h 2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</a:cxnLst>
                <a:rect l="l" t="t" r="r" b="b"/>
                <a:pathLst>
                  <a:path w="210024" h="23485">
                    <a:moveTo>
                      <a:pt x="0" y="2624"/>
                    </a:moveTo>
                    <a:lnTo>
                      <a:pt x="6997" y="2624"/>
                    </a:lnTo>
                    <a:cubicBezTo>
                      <a:pt x="11503" y="2624"/>
                      <a:pt x="15087" y="4226"/>
                      <a:pt x="15087" y="9168"/>
                    </a:cubicBezTo>
                    <a:cubicBezTo>
                      <a:pt x="15087" y="14109"/>
                      <a:pt x="11435" y="15983"/>
                      <a:pt x="7134" y="15983"/>
                    </a:cubicBezTo>
                    <a:lnTo>
                      <a:pt x="4608" y="15983"/>
                    </a:lnTo>
                    <a:lnTo>
                      <a:pt x="4608" y="22799"/>
                    </a:lnTo>
                    <a:lnTo>
                      <a:pt x="0" y="22799"/>
                    </a:lnTo>
                    <a:close/>
                    <a:moveTo>
                      <a:pt x="6827" y="12405"/>
                    </a:moveTo>
                    <a:cubicBezTo>
                      <a:pt x="9353" y="12405"/>
                      <a:pt x="10547" y="11280"/>
                      <a:pt x="10547" y="9168"/>
                    </a:cubicBezTo>
                    <a:cubicBezTo>
                      <a:pt x="10547" y="7055"/>
                      <a:pt x="9182" y="6271"/>
                      <a:pt x="6690" y="6271"/>
                    </a:cubicBezTo>
                    <a:lnTo>
                      <a:pt x="4574" y="6271"/>
                    </a:lnTo>
                    <a:lnTo>
                      <a:pt x="4574" y="12405"/>
                    </a:lnTo>
                    <a:close/>
                    <a:moveTo>
                      <a:pt x="16657" y="15234"/>
                    </a:moveTo>
                    <a:cubicBezTo>
                      <a:pt x="16353" y="11066"/>
                      <a:pt x="19490" y="7442"/>
                      <a:pt x="23665" y="7138"/>
                    </a:cubicBezTo>
                    <a:cubicBezTo>
                      <a:pt x="23764" y="7131"/>
                      <a:pt x="23863" y="7126"/>
                      <a:pt x="23962" y="7123"/>
                    </a:cubicBezTo>
                    <a:cubicBezTo>
                      <a:pt x="27580" y="7052"/>
                      <a:pt x="30574" y="9923"/>
                      <a:pt x="30642" y="13536"/>
                    </a:cubicBezTo>
                    <a:cubicBezTo>
                      <a:pt x="30649" y="13876"/>
                      <a:pt x="30632" y="14215"/>
                      <a:pt x="30584" y="14552"/>
                    </a:cubicBezTo>
                    <a:cubicBezTo>
                      <a:pt x="30591" y="15228"/>
                      <a:pt x="30522" y="15902"/>
                      <a:pt x="30379" y="16563"/>
                    </a:cubicBezTo>
                    <a:lnTo>
                      <a:pt x="21026" y="16563"/>
                    </a:lnTo>
                    <a:cubicBezTo>
                      <a:pt x="21207" y="18609"/>
                      <a:pt x="23003" y="20128"/>
                      <a:pt x="25054" y="19971"/>
                    </a:cubicBezTo>
                    <a:cubicBezTo>
                      <a:pt x="26269" y="19972"/>
                      <a:pt x="27454" y="19617"/>
                      <a:pt x="28467" y="18948"/>
                    </a:cubicBezTo>
                    <a:lnTo>
                      <a:pt x="30004" y="21743"/>
                    </a:lnTo>
                    <a:cubicBezTo>
                      <a:pt x="28375" y="22836"/>
                      <a:pt x="26467" y="23439"/>
                      <a:pt x="24508" y="23481"/>
                    </a:cubicBezTo>
                    <a:cubicBezTo>
                      <a:pt x="20327" y="23630"/>
                      <a:pt x="16814" y="20366"/>
                      <a:pt x="16664" y="16190"/>
                    </a:cubicBezTo>
                    <a:cubicBezTo>
                      <a:pt x="16654" y="15871"/>
                      <a:pt x="16664" y="15552"/>
                      <a:pt x="16691" y="15234"/>
                    </a:cubicBezTo>
                    <a:close/>
                    <a:moveTo>
                      <a:pt x="26658" y="13530"/>
                    </a:moveTo>
                    <a:cubicBezTo>
                      <a:pt x="26658" y="11826"/>
                      <a:pt x="25907" y="10599"/>
                      <a:pt x="24064" y="10599"/>
                    </a:cubicBezTo>
                    <a:cubicBezTo>
                      <a:pt x="22368" y="10618"/>
                      <a:pt x="21009" y="12006"/>
                      <a:pt x="21026" y="13700"/>
                    </a:cubicBezTo>
                    <a:cubicBezTo>
                      <a:pt x="21026" y="13700"/>
                      <a:pt x="21026" y="13700"/>
                      <a:pt x="21026" y="13700"/>
                    </a:cubicBezTo>
                    <a:close/>
                    <a:moveTo>
                      <a:pt x="33758" y="7498"/>
                    </a:moveTo>
                    <a:lnTo>
                      <a:pt x="37479" y="7498"/>
                    </a:lnTo>
                    <a:lnTo>
                      <a:pt x="37820" y="10190"/>
                    </a:lnTo>
                    <a:lnTo>
                      <a:pt x="37820" y="10190"/>
                    </a:lnTo>
                    <a:cubicBezTo>
                      <a:pt x="38609" y="8435"/>
                      <a:pt x="40302" y="7256"/>
                      <a:pt x="42223" y="7123"/>
                    </a:cubicBezTo>
                    <a:cubicBezTo>
                      <a:pt x="42865" y="7088"/>
                      <a:pt x="43503" y="7193"/>
                      <a:pt x="44101" y="7430"/>
                    </a:cubicBezTo>
                    <a:lnTo>
                      <a:pt x="43316" y="11383"/>
                    </a:lnTo>
                    <a:cubicBezTo>
                      <a:pt x="42773" y="11227"/>
                      <a:pt x="42210" y="11147"/>
                      <a:pt x="41643" y="11144"/>
                    </a:cubicBezTo>
                    <a:cubicBezTo>
                      <a:pt x="40012" y="11279"/>
                      <a:pt x="38643" y="12426"/>
                      <a:pt x="38230" y="14007"/>
                    </a:cubicBezTo>
                    <a:lnTo>
                      <a:pt x="38230" y="22970"/>
                    </a:lnTo>
                    <a:lnTo>
                      <a:pt x="33656" y="22970"/>
                    </a:lnTo>
                    <a:close/>
                    <a:moveTo>
                      <a:pt x="44544" y="21129"/>
                    </a:moveTo>
                    <a:lnTo>
                      <a:pt x="46627" y="18267"/>
                    </a:lnTo>
                    <a:cubicBezTo>
                      <a:pt x="47733" y="19249"/>
                      <a:pt x="49142" y="19826"/>
                      <a:pt x="50620" y="19902"/>
                    </a:cubicBezTo>
                    <a:cubicBezTo>
                      <a:pt x="51986" y="19902"/>
                      <a:pt x="52566" y="19391"/>
                      <a:pt x="52566" y="18573"/>
                    </a:cubicBezTo>
                    <a:cubicBezTo>
                      <a:pt x="52566" y="17755"/>
                      <a:pt x="51030" y="17108"/>
                      <a:pt x="49460" y="16460"/>
                    </a:cubicBezTo>
                    <a:cubicBezTo>
                      <a:pt x="47890" y="15813"/>
                      <a:pt x="45432" y="14484"/>
                      <a:pt x="45432" y="11928"/>
                    </a:cubicBezTo>
                    <a:cubicBezTo>
                      <a:pt x="45432" y="9372"/>
                      <a:pt x="47753" y="7089"/>
                      <a:pt x="51337" y="7089"/>
                    </a:cubicBezTo>
                    <a:cubicBezTo>
                      <a:pt x="53324" y="7102"/>
                      <a:pt x="55249" y="7787"/>
                      <a:pt x="56798" y="9031"/>
                    </a:cubicBezTo>
                    <a:lnTo>
                      <a:pt x="54750" y="11792"/>
                    </a:lnTo>
                    <a:cubicBezTo>
                      <a:pt x="53795" y="10979"/>
                      <a:pt x="52593" y="10511"/>
                      <a:pt x="51337" y="10463"/>
                    </a:cubicBezTo>
                    <a:cubicBezTo>
                      <a:pt x="50177" y="10463"/>
                      <a:pt x="49562" y="10940"/>
                      <a:pt x="49562" y="11689"/>
                    </a:cubicBezTo>
                    <a:cubicBezTo>
                      <a:pt x="49562" y="12439"/>
                      <a:pt x="50962" y="13053"/>
                      <a:pt x="52566" y="13666"/>
                    </a:cubicBezTo>
                    <a:cubicBezTo>
                      <a:pt x="54170" y="14279"/>
                      <a:pt x="56730" y="15472"/>
                      <a:pt x="56730" y="18301"/>
                    </a:cubicBezTo>
                    <a:cubicBezTo>
                      <a:pt x="56730" y="21129"/>
                      <a:pt x="54511" y="23310"/>
                      <a:pt x="50381" y="23310"/>
                    </a:cubicBezTo>
                    <a:cubicBezTo>
                      <a:pt x="48268" y="23225"/>
                      <a:pt x="46237" y="22473"/>
                      <a:pt x="44579" y="21163"/>
                    </a:cubicBezTo>
                    <a:close/>
                    <a:moveTo>
                      <a:pt x="58881" y="15200"/>
                    </a:moveTo>
                    <a:cubicBezTo>
                      <a:pt x="59181" y="11032"/>
                      <a:pt x="62809" y="7898"/>
                      <a:pt x="66984" y="8199"/>
                    </a:cubicBezTo>
                    <a:cubicBezTo>
                      <a:pt x="71158" y="8500"/>
                      <a:pt x="74299" y="12123"/>
                      <a:pt x="73995" y="16290"/>
                    </a:cubicBezTo>
                    <a:cubicBezTo>
                      <a:pt x="73708" y="20252"/>
                      <a:pt x="70404" y="23318"/>
                      <a:pt x="66424" y="23310"/>
                    </a:cubicBezTo>
                    <a:cubicBezTo>
                      <a:pt x="62239" y="23282"/>
                      <a:pt x="58870" y="19872"/>
                      <a:pt x="58898" y="15694"/>
                    </a:cubicBezTo>
                    <a:cubicBezTo>
                      <a:pt x="58898" y="15540"/>
                      <a:pt x="58904" y="15387"/>
                      <a:pt x="58915" y="15234"/>
                    </a:cubicBezTo>
                    <a:close/>
                    <a:moveTo>
                      <a:pt x="69121" y="15200"/>
                    </a:moveTo>
                    <a:cubicBezTo>
                      <a:pt x="69121" y="12507"/>
                      <a:pt x="68165" y="10769"/>
                      <a:pt x="66288" y="10769"/>
                    </a:cubicBezTo>
                    <a:cubicBezTo>
                      <a:pt x="64410" y="10769"/>
                      <a:pt x="63420" y="12507"/>
                      <a:pt x="63420" y="15200"/>
                    </a:cubicBezTo>
                    <a:cubicBezTo>
                      <a:pt x="63420" y="17892"/>
                      <a:pt x="64376" y="19596"/>
                      <a:pt x="66288" y="19596"/>
                    </a:cubicBezTo>
                    <a:cubicBezTo>
                      <a:pt x="68199" y="19596"/>
                      <a:pt x="69291" y="17892"/>
                      <a:pt x="69291" y="15234"/>
                    </a:cubicBezTo>
                    <a:close/>
                    <a:moveTo>
                      <a:pt x="76971" y="7464"/>
                    </a:moveTo>
                    <a:lnTo>
                      <a:pt x="80726" y="7464"/>
                    </a:lnTo>
                    <a:lnTo>
                      <a:pt x="81033" y="9406"/>
                    </a:lnTo>
                    <a:lnTo>
                      <a:pt x="81033" y="9406"/>
                    </a:lnTo>
                    <a:cubicBezTo>
                      <a:pt x="82310" y="7990"/>
                      <a:pt x="84109" y="7154"/>
                      <a:pt x="86017" y="7089"/>
                    </a:cubicBezTo>
                    <a:cubicBezTo>
                      <a:pt x="89430" y="7089"/>
                      <a:pt x="90830" y="9440"/>
                      <a:pt x="90830" y="13325"/>
                    </a:cubicBezTo>
                    <a:lnTo>
                      <a:pt x="90830" y="22936"/>
                    </a:lnTo>
                    <a:lnTo>
                      <a:pt x="86222" y="22936"/>
                    </a:lnTo>
                    <a:lnTo>
                      <a:pt x="86222" y="13939"/>
                    </a:lnTo>
                    <a:cubicBezTo>
                      <a:pt x="86222" y="11723"/>
                      <a:pt x="85607" y="11008"/>
                      <a:pt x="84310" y="11008"/>
                    </a:cubicBezTo>
                    <a:cubicBezTo>
                      <a:pt x="83184" y="11073"/>
                      <a:pt x="82139" y="11619"/>
                      <a:pt x="81443" y="12507"/>
                    </a:cubicBezTo>
                    <a:lnTo>
                      <a:pt x="81443" y="22970"/>
                    </a:lnTo>
                    <a:lnTo>
                      <a:pt x="76835" y="22970"/>
                    </a:lnTo>
                    <a:close/>
                    <a:moveTo>
                      <a:pt x="94038" y="18642"/>
                    </a:moveTo>
                    <a:cubicBezTo>
                      <a:pt x="94038" y="15234"/>
                      <a:pt x="96632" y="13598"/>
                      <a:pt x="102742" y="12950"/>
                    </a:cubicBezTo>
                    <a:cubicBezTo>
                      <a:pt x="102811" y="11786"/>
                      <a:pt x="101923" y="10785"/>
                      <a:pt x="100756" y="10716"/>
                    </a:cubicBezTo>
                    <a:cubicBezTo>
                      <a:pt x="100609" y="10707"/>
                      <a:pt x="100462" y="10714"/>
                      <a:pt x="100319" y="10735"/>
                    </a:cubicBezTo>
                    <a:cubicBezTo>
                      <a:pt x="98844" y="10834"/>
                      <a:pt x="97421" y="11316"/>
                      <a:pt x="96189" y="12132"/>
                    </a:cubicBezTo>
                    <a:lnTo>
                      <a:pt x="94584" y="9099"/>
                    </a:lnTo>
                    <a:cubicBezTo>
                      <a:pt x="96561" y="7825"/>
                      <a:pt x="98854" y="7128"/>
                      <a:pt x="101206" y="7089"/>
                    </a:cubicBezTo>
                    <a:cubicBezTo>
                      <a:pt x="105166" y="7089"/>
                      <a:pt x="107350" y="9338"/>
                      <a:pt x="107350" y="13905"/>
                    </a:cubicBezTo>
                    <a:lnTo>
                      <a:pt x="107350" y="22765"/>
                    </a:lnTo>
                    <a:lnTo>
                      <a:pt x="103596" y="22765"/>
                    </a:lnTo>
                    <a:lnTo>
                      <a:pt x="103254" y="21163"/>
                    </a:lnTo>
                    <a:lnTo>
                      <a:pt x="103254" y="21163"/>
                    </a:lnTo>
                    <a:cubicBezTo>
                      <a:pt x="102049" y="22359"/>
                      <a:pt x="100445" y="23063"/>
                      <a:pt x="98749" y="23140"/>
                    </a:cubicBezTo>
                    <a:cubicBezTo>
                      <a:pt x="96291" y="23121"/>
                      <a:pt x="94311" y="21128"/>
                      <a:pt x="94311" y="18676"/>
                    </a:cubicBezTo>
                    <a:close/>
                    <a:moveTo>
                      <a:pt x="102947" y="18471"/>
                    </a:moveTo>
                    <a:lnTo>
                      <a:pt x="102947" y="15745"/>
                    </a:lnTo>
                    <a:cubicBezTo>
                      <a:pt x="99704" y="16188"/>
                      <a:pt x="98612" y="17142"/>
                      <a:pt x="98612" y="18301"/>
                    </a:cubicBezTo>
                    <a:cubicBezTo>
                      <a:pt x="98612" y="19459"/>
                      <a:pt x="99329" y="19800"/>
                      <a:pt x="100421" y="19800"/>
                    </a:cubicBezTo>
                    <a:cubicBezTo>
                      <a:pt x="101418" y="19747"/>
                      <a:pt x="102340" y="19261"/>
                      <a:pt x="102947" y="18471"/>
                    </a:cubicBezTo>
                    <a:close/>
                    <a:moveTo>
                      <a:pt x="110900" y="18164"/>
                    </a:moveTo>
                    <a:lnTo>
                      <a:pt x="110900" y="1125"/>
                    </a:lnTo>
                    <a:lnTo>
                      <a:pt x="115508" y="1125"/>
                    </a:lnTo>
                    <a:lnTo>
                      <a:pt x="115508" y="18369"/>
                    </a:lnTo>
                    <a:cubicBezTo>
                      <a:pt x="115508" y="19357"/>
                      <a:pt x="115952" y="19664"/>
                      <a:pt x="116328" y="19664"/>
                    </a:cubicBezTo>
                    <a:cubicBezTo>
                      <a:pt x="116519" y="19692"/>
                      <a:pt x="116717" y="19692"/>
                      <a:pt x="116908" y="19664"/>
                    </a:cubicBezTo>
                    <a:lnTo>
                      <a:pt x="117454" y="23072"/>
                    </a:lnTo>
                    <a:cubicBezTo>
                      <a:pt x="116710" y="23342"/>
                      <a:pt x="115925" y="23470"/>
                      <a:pt x="115133" y="23447"/>
                    </a:cubicBezTo>
                    <a:cubicBezTo>
                      <a:pt x="112061" y="23344"/>
                      <a:pt x="110969" y="21266"/>
                      <a:pt x="110969" y="18164"/>
                    </a:cubicBezTo>
                    <a:close/>
                    <a:moveTo>
                      <a:pt x="119536" y="2795"/>
                    </a:moveTo>
                    <a:cubicBezTo>
                      <a:pt x="119441" y="1367"/>
                      <a:pt x="120526" y="134"/>
                      <a:pt x="121953" y="40"/>
                    </a:cubicBezTo>
                    <a:cubicBezTo>
                      <a:pt x="123383" y="-54"/>
                      <a:pt x="124619" y="1027"/>
                      <a:pt x="124714" y="2454"/>
                    </a:cubicBezTo>
                    <a:cubicBezTo>
                      <a:pt x="124806" y="3881"/>
                      <a:pt x="123724" y="5115"/>
                      <a:pt x="122294" y="5209"/>
                    </a:cubicBezTo>
                    <a:cubicBezTo>
                      <a:pt x="122239" y="5212"/>
                      <a:pt x="122185" y="5214"/>
                      <a:pt x="122130" y="5214"/>
                    </a:cubicBezTo>
                    <a:cubicBezTo>
                      <a:pt x="120833" y="5309"/>
                      <a:pt x="119703" y="4336"/>
                      <a:pt x="119611" y="3041"/>
                    </a:cubicBezTo>
                    <a:cubicBezTo>
                      <a:pt x="119604" y="2959"/>
                      <a:pt x="119601" y="2877"/>
                      <a:pt x="119604" y="2795"/>
                    </a:cubicBezTo>
                    <a:close/>
                    <a:moveTo>
                      <a:pt x="119843" y="7498"/>
                    </a:moveTo>
                    <a:lnTo>
                      <a:pt x="124451" y="7498"/>
                    </a:lnTo>
                    <a:lnTo>
                      <a:pt x="124451" y="22970"/>
                    </a:lnTo>
                    <a:lnTo>
                      <a:pt x="120014" y="22970"/>
                    </a:lnTo>
                    <a:close/>
                    <a:moveTo>
                      <a:pt x="127080" y="21129"/>
                    </a:moveTo>
                    <a:lnTo>
                      <a:pt x="129162" y="18267"/>
                    </a:lnTo>
                    <a:cubicBezTo>
                      <a:pt x="130268" y="19249"/>
                      <a:pt x="131677" y="19826"/>
                      <a:pt x="133155" y="19902"/>
                    </a:cubicBezTo>
                    <a:cubicBezTo>
                      <a:pt x="134521" y="19902"/>
                      <a:pt x="135135" y="19391"/>
                      <a:pt x="135135" y="18573"/>
                    </a:cubicBezTo>
                    <a:cubicBezTo>
                      <a:pt x="135135" y="17755"/>
                      <a:pt x="133599" y="17108"/>
                      <a:pt x="131995" y="16460"/>
                    </a:cubicBezTo>
                    <a:cubicBezTo>
                      <a:pt x="130391" y="15813"/>
                      <a:pt x="127967" y="14484"/>
                      <a:pt x="127967" y="11928"/>
                    </a:cubicBezTo>
                    <a:cubicBezTo>
                      <a:pt x="127967" y="9372"/>
                      <a:pt x="130288" y="7089"/>
                      <a:pt x="133872" y="7089"/>
                    </a:cubicBezTo>
                    <a:cubicBezTo>
                      <a:pt x="135859" y="7102"/>
                      <a:pt x="137784" y="7787"/>
                      <a:pt x="139334" y="9031"/>
                    </a:cubicBezTo>
                    <a:lnTo>
                      <a:pt x="137286" y="11792"/>
                    </a:lnTo>
                    <a:cubicBezTo>
                      <a:pt x="136330" y="10979"/>
                      <a:pt x="135128" y="10511"/>
                      <a:pt x="133872" y="10463"/>
                    </a:cubicBezTo>
                    <a:cubicBezTo>
                      <a:pt x="132712" y="10463"/>
                      <a:pt x="132131" y="10940"/>
                      <a:pt x="132131" y="11689"/>
                    </a:cubicBezTo>
                    <a:cubicBezTo>
                      <a:pt x="132131" y="12439"/>
                      <a:pt x="133497" y="13053"/>
                      <a:pt x="135101" y="13666"/>
                    </a:cubicBezTo>
                    <a:cubicBezTo>
                      <a:pt x="136705" y="14279"/>
                      <a:pt x="139265" y="15472"/>
                      <a:pt x="139265" y="18301"/>
                    </a:cubicBezTo>
                    <a:cubicBezTo>
                      <a:pt x="139265" y="21129"/>
                      <a:pt x="137081" y="23310"/>
                      <a:pt x="132916" y="23310"/>
                    </a:cubicBezTo>
                    <a:cubicBezTo>
                      <a:pt x="130814" y="23218"/>
                      <a:pt x="128797" y="22467"/>
                      <a:pt x="127148" y="21163"/>
                    </a:cubicBezTo>
                    <a:close/>
                    <a:moveTo>
                      <a:pt x="141586" y="18642"/>
                    </a:moveTo>
                    <a:cubicBezTo>
                      <a:pt x="141586" y="15234"/>
                      <a:pt x="144181" y="13598"/>
                      <a:pt x="150325" y="12950"/>
                    </a:cubicBezTo>
                    <a:cubicBezTo>
                      <a:pt x="150352" y="11746"/>
                      <a:pt x="149400" y="10747"/>
                      <a:pt x="148191" y="10718"/>
                    </a:cubicBezTo>
                    <a:cubicBezTo>
                      <a:pt x="148082" y="10716"/>
                      <a:pt x="147976" y="10722"/>
                      <a:pt x="147867" y="10735"/>
                    </a:cubicBezTo>
                    <a:cubicBezTo>
                      <a:pt x="146403" y="10840"/>
                      <a:pt x="144993" y="11322"/>
                      <a:pt x="143771" y="12132"/>
                    </a:cubicBezTo>
                    <a:lnTo>
                      <a:pt x="142133" y="9099"/>
                    </a:lnTo>
                    <a:cubicBezTo>
                      <a:pt x="144112" y="7835"/>
                      <a:pt x="146403" y="7139"/>
                      <a:pt x="148755" y="7089"/>
                    </a:cubicBezTo>
                    <a:cubicBezTo>
                      <a:pt x="152714" y="7089"/>
                      <a:pt x="154933" y="9338"/>
                      <a:pt x="154933" y="13905"/>
                    </a:cubicBezTo>
                    <a:lnTo>
                      <a:pt x="154933" y="22765"/>
                    </a:lnTo>
                    <a:lnTo>
                      <a:pt x="151178" y="22765"/>
                    </a:lnTo>
                    <a:lnTo>
                      <a:pt x="150837" y="21163"/>
                    </a:lnTo>
                    <a:lnTo>
                      <a:pt x="150837" y="21163"/>
                    </a:lnTo>
                    <a:cubicBezTo>
                      <a:pt x="149632" y="22359"/>
                      <a:pt x="148027" y="23063"/>
                      <a:pt x="146331" y="23140"/>
                    </a:cubicBezTo>
                    <a:cubicBezTo>
                      <a:pt x="143846" y="23234"/>
                      <a:pt x="141754" y="21298"/>
                      <a:pt x="141658" y="18815"/>
                    </a:cubicBezTo>
                    <a:cubicBezTo>
                      <a:pt x="141655" y="18769"/>
                      <a:pt x="141655" y="18722"/>
                      <a:pt x="141655" y="18676"/>
                    </a:cubicBezTo>
                    <a:close/>
                    <a:moveTo>
                      <a:pt x="150325" y="18437"/>
                    </a:moveTo>
                    <a:lnTo>
                      <a:pt x="150325" y="15711"/>
                    </a:lnTo>
                    <a:cubicBezTo>
                      <a:pt x="146911" y="16154"/>
                      <a:pt x="145990" y="17108"/>
                      <a:pt x="145990" y="18267"/>
                    </a:cubicBezTo>
                    <a:cubicBezTo>
                      <a:pt x="145990" y="19425"/>
                      <a:pt x="146672" y="19766"/>
                      <a:pt x="147765" y="19766"/>
                    </a:cubicBezTo>
                    <a:cubicBezTo>
                      <a:pt x="148792" y="19751"/>
                      <a:pt x="149758" y="19275"/>
                      <a:pt x="150393" y="18471"/>
                    </a:cubicBezTo>
                    <a:close/>
                    <a:moveTo>
                      <a:pt x="158824" y="17312"/>
                    </a:moveTo>
                    <a:lnTo>
                      <a:pt x="158824" y="11076"/>
                    </a:lnTo>
                    <a:lnTo>
                      <a:pt x="156708" y="11076"/>
                    </a:lnTo>
                    <a:lnTo>
                      <a:pt x="156708" y="7668"/>
                    </a:lnTo>
                    <a:lnTo>
                      <a:pt x="159097" y="7668"/>
                    </a:lnTo>
                    <a:lnTo>
                      <a:pt x="159609" y="3544"/>
                    </a:lnTo>
                    <a:lnTo>
                      <a:pt x="163432" y="3544"/>
                    </a:lnTo>
                    <a:lnTo>
                      <a:pt x="163432" y="7668"/>
                    </a:lnTo>
                    <a:lnTo>
                      <a:pt x="167153" y="7668"/>
                    </a:lnTo>
                    <a:lnTo>
                      <a:pt x="167153" y="11076"/>
                    </a:lnTo>
                    <a:lnTo>
                      <a:pt x="163432" y="11076"/>
                    </a:lnTo>
                    <a:lnTo>
                      <a:pt x="163432" y="17278"/>
                    </a:lnTo>
                    <a:cubicBezTo>
                      <a:pt x="163432" y="19016"/>
                      <a:pt x="164217" y="19732"/>
                      <a:pt x="165446" y="19732"/>
                    </a:cubicBezTo>
                    <a:cubicBezTo>
                      <a:pt x="165948" y="19717"/>
                      <a:pt x="166443" y="19625"/>
                      <a:pt x="166914" y="19459"/>
                    </a:cubicBezTo>
                    <a:lnTo>
                      <a:pt x="167630" y="22867"/>
                    </a:lnTo>
                    <a:cubicBezTo>
                      <a:pt x="166531" y="23247"/>
                      <a:pt x="165378" y="23443"/>
                      <a:pt x="164217" y="23447"/>
                    </a:cubicBezTo>
                    <a:cubicBezTo>
                      <a:pt x="160428" y="23344"/>
                      <a:pt x="158892" y="20925"/>
                      <a:pt x="158892" y="17347"/>
                    </a:cubicBezTo>
                    <a:close/>
                    <a:moveTo>
                      <a:pt x="169883" y="2761"/>
                    </a:moveTo>
                    <a:cubicBezTo>
                      <a:pt x="169788" y="1333"/>
                      <a:pt x="170873" y="100"/>
                      <a:pt x="172300" y="6"/>
                    </a:cubicBezTo>
                    <a:cubicBezTo>
                      <a:pt x="173730" y="-88"/>
                      <a:pt x="174966" y="993"/>
                      <a:pt x="175061" y="2420"/>
                    </a:cubicBezTo>
                    <a:cubicBezTo>
                      <a:pt x="175153" y="3847"/>
                      <a:pt x="174071" y="5080"/>
                      <a:pt x="172641" y="5175"/>
                    </a:cubicBezTo>
                    <a:cubicBezTo>
                      <a:pt x="172587" y="5178"/>
                      <a:pt x="172532" y="5180"/>
                      <a:pt x="172477" y="5180"/>
                    </a:cubicBezTo>
                    <a:cubicBezTo>
                      <a:pt x="171180" y="5275"/>
                      <a:pt x="170050" y="4301"/>
                      <a:pt x="169958" y="3006"/>
                    </a:cubicBezTo>
                    <a:cubicBezTo>
                      <a:pt x="169952" y="2935"/>
                      <a:pt x="169952" y="2865"/>
                      <a:pt x="169952" y="2795"/>
                    </a:cubicBezTo>
                    <a:close/>
                    <a:moveTo>
                      <a:pt x="170190" y="7464"/>
                    </a:moveTo>
                    <a:lnTo>
                      <a:pt x="174764" y="7464"/>
                    </a:lnTo>
                    <a:lnTo>
                      <a:pt x="174764" y="22936"/>
                    </a:lnTo>
                    <a:lnTo>
                      <a:pt x="170190" y="22936"/>
                    </a:lnTo>
                    <a:close/>
                    <a:moveTo>
                      <a:pt x="178041" y="15234"/>
                    </a:moveTo>
                    <a:cubicBezTo>
                      <a:pt x="178342" y="11066"/>
                      <a:pt x="181970" y="7932"/>
                      <a:pt x="186144" y="8233"/>
                    </a:cubicBezTo>
                    <a:cubicBezTo>
                      <a:pt x="190319" y="8534"/>
                      <a:pt x="193459" y="12157"/>
                      <a:pt x="193156" y="16324"/>
                    </a:cubicBezTo>
                    <a:cubicBezTo>
                      <a:pt x="192869" y="20286"/>
                      <a:pt x="189565" y="23352"/>
                      <a:pt x="185585" y="23344"/>
                    </a:cubicBezTo>
                    <a:cubicBezTo>
                      <a:pt x="181400" y="23337"/>
                      <a:pt x="178014" y="19943"/>
                      <a:pt x="178021" y="15765"/>
                    </a:cubicBezTo>
                    <a:cubicBezTo>
                      <a:pt x="178021" y="15587"/>
                      <a:pt x="178028" y="15410"/>
                      <a:pt x="178041" y="15234"/>
                    </a:cubicBezTo>
                    <a:close/>
                    <a:moveTo>
                      <a:pt x="188281" y="15234"/>
                    </a:moveTo>
                    <a:cubicBezTo>
                      <a:pt x="188281" y="12541"/>
                      <a:pt x="187360" y="10803"/>
                      <a:pt x="185448" y="10803"/>
                    </a:cubicBezTo>
                    <a:cubicBezTo>
                      <a:pt x="183537" y="10803"/>
                      <a:pt x="182615" y="12541"/>
                      <a:pt x="182615" y="15234"/>
                    </a:cubicBezTo>
                    <a:cubicBezTo>
                      <a:pt x="182615" y="17926"/>
                      <a:pt x="183537" y="19630"/>
                      <a:pt x="185448" y="19630"/>
                    </a:cubicBezTo>
                    <a:cubicBezTo>
                      <a:pt x="187360" y="19630"/>
                      <a:pt x="188281" y="17892"/>
                      <a:pt x="188281" y="15234"/>
                    </a:cubicBezTo>
                    <a:close/>
                    <a:moveTo>
                      <a:pt x="196132" y="7498"/>
                    </a:moveTo>
                    <a:lnTo>
                      <a:pt x="199887" y="7498"/>
                    </a:lnTo>
                    <a:lnTo>
                      <a:pt x="200228" y="9440"/>
                    </a:lnTo>
                    <a:lnTo>
                      <a:pt x="200228" y="9440"/>
                    </a:lnTo>
                    <a:cubicBezTo>
                      <a:pt x="201505" y="8025"/>
                      <a:pt x="203303" y="7188"/>
                      <a:pt x="205212" y="7123"/>
                    </a:cubicBezTo>
                    <a:cubicBezTo>
                      <a:pt x="208625" y="7123"/>
                      <a:pt x="210024" y="9474"/>
                      <a:pt x="210024" y="13359"/>
                    </a:cubicBezTo>
                    <a:lnTo>
                      <a:pt x="210024" y="22970"/>
                    </a:lnTo>
                    <a:lnTo>
                      <a:pt x="205416" y="22970"/>
                    </a:lnTo>
                    <a:lnTo>
                      <a:pt x="205416" y="13939"/>
                    </a:lnTo>
                    <a:cubicBezTo>
                      <a:pt x="205416" y="11723"/>
                      <a:pt x="204836" y="11008"/>
                      <a:pt x="203505" y="11008"/>
                    </a:cubicBezTo>
                    <a:cubicBezTo>
                      <a:pt x="202378" y="11073"/>
                      <a:pt x="201334" y="11619"/>
                      <a:pt x="200638" y="12507"/>
                    </a:cubicBezTo>
                    <a:lnTo>
                      <a:pt x="200638" y="22970"/>
                    </a:lnTo>
                    <a:lnTo>
                      <a:pt x="196030" y="22970"/>
                    </a:lnTo>
                    <a:close/>
                  </a:path>
                </a:pathLst>
              </a:custGeom>
              <a:solidFill>
                <a:srgbClr val="EBA20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Graphic 204">
                <a:extLst>
                  <a:ext uri="{FF2B5EF4-FFF2-40B4-BE49-F238E27FC236}">
                    <a16:creationId xmlns:a16="http://schemas.microsoft.com/office/drawing/2014/main" id="{795023AA-CB12-0943-8DEA-BF23FE977EE4}"/>
                  </a:ext>
                </a:extLst>
              </p:cNvPr>
              <p:cNvSpPr/>
              <p:nvPr/>
            </p:nvSpPr>
            <p:spPr>
              <a:xfrm>
                <a:off x="11574279" y="3035895"/>
                <a:ext cx="64307" cy="27024"/>
              </a:xfrm>
              <a:custGeom>
                <a:avLst/>
                <a:gdLst>
                  <a:gd name="connsiteX0" fmla="*/ 0 w 64307"/>
                  <a:gd name="connsiteY0" fmla="*/ 12337 h 27024"/>
                  <a:gd name="connsiteX1" fmla="*/ 0 w 64307"/>
                  <a:gd name="connsiteY1" fmla="*/ 341 h 27024"/>
                  <a:gd name="connsiteX2" fmla="*/ 1365 w 64307"/>
                  <a:gd name="connsiteY2" fmla="*/ 341 h 27024"/>
                  <a:gd name="connsiteX3" fmla="*/ 1365 w 64307"/>
                  <a:gd name="connsiteY3" fmla="*/ 12166 h 27024"/>
                  <a:gd name="connsiteX4" fmla="*/ 6554 w 64307"/>
                  <a:gd name="connsiteY4" fmla="*/ 18982 h 27024"/>
                  <a:gd name="connsiteX5" fmla="*/ 11844 w 64307"/>
                  <a:gd name="connsiteY5" fmla="*/ 12166 h 27024"/>
                  <a:gd name="connsiteX6" fmla="*/ 11844 w 64307"/>
                  <a:gd name="connsiteY6" fmla="*/ 341 h 27024"/>
                  <a:gd name="connsiteX7" fmla="*/ 13107 w 64307"/>
                  <a:gd name="connsiteY7" fmla="*/ 341 h 27024"/>
                  <a:gd name="connsiteX8" fmla="*/ 13107 w 64307"/>
                  <a:gd name="connsiteY8" fmla="*/ 12337 h 27024"/>
                  <a:gd name="connsiteX9" fmla="*/ 6554 w 64307"/>
                  <a:gd name="connsiteY9" fmla="*/ 20141 h 27024"/>
                  <a:gd name="connsiteX10" fmla="*/ 0 w 64307"/>
                  <a:gd name="connsiteY10" fmla="*/ 12337 h 27024"/>
                  <a:gd name="connsiteX11" fmla="*/ 16828 w 64307"/>
                  <a:gd name="connsiteY11" fmla="*/ 18164 h 27024"/>
                  <a:gd name="connsiteX12" fmla="*/ 17579 w 64307"/>
                  <a:gd name="connsiteY12" fmla="*/ 17244 h 27024"/>
                  <a:gd name="connsiteX13" fmla="*/ 22084 w 64307"/>
                  <a:gd name="connsiteY13" fmla="*/ 19016 h 27024"/>
                  <a:gd name="connsiteX14" fmla="*/ 25498 w 64307"/>
                  <a:gd name="connsiteY14" fmla="*/ 16222 h 27024"/>
                  <a:gd name="connsiteX15" fmla="*/ 22084 w 64307"/>
                  <a:gd name="connsiteY15" fmla="*/ 13086 h 27024"/>
                  <a:gd name="connsiteX16" fmla="*/ 17681 w 64307"/>
                  <a:gd name="connsiteY16" fmla="*/ 9031 h 27024"/>
                  <a:gd name="connsiteX17" fmla="*/ 22255 w 64307"/>
                  <a:gd name="connsiteY17" fmla="*/ 5282 h 27024"/>
                  <a:gd name="connsiteX18" fmla="*/ 26283 w 64307"/>
                  <a:gd name="connsiteY18" fmla="*/ 6748 h 27024"/>
                  <a:gd name="connsiteX19" fmla="*/ 25600 w 64307"/>
                  <a:gd name="connsiteY19" fmla="*/ 7668 h 27024"/>
                  <a:gd name="connsiteX20" fmla="*/ 22187 w 64307"/>
                  <a:gd name="connsiteY20" fmla="*/ 6373 h 27024"/>
                  <a:gd name="connsiteX21" fmla="*/ 18978 w 64307"/>
                  <a:gd name="connsiteY21" fmla="*/ 8963 h 27024"/>
                  <a:gd name="connsiteX22" fmla="*/ 22392 w 64307"/>
                  <a:gd name="connsiteY22" fmla="*/ 11825 h 27024"/>
                  <a:gd name="connsiteX23" fmla="*/ 27000 w 64307"/>
                  <a:gd name="connsiteY23" fmla="*/ 16154 h 27024"/>
                  <a:gd name="connsiteX24" fmla="*/ 22569 w 64307"/>
                  <a:gd name="connsiteY24" fmla="*/ 20172 h 27024"/>
                  <a:gd name="connsiteX25" fmla="*/ 22221 w 64307"/>
                  <a:gd name="connsiteY25" fmla="*/ 20141 h 27024"/>
                  <a:gd name="connsiteX26" fmla="*/ 16828 w 64307"/>
                  <a:gd name="connsiteY26" fmla="*/ 18164 h 27024"/>
                  <a:gd name="connsiteX27" fmla="*/ 30106 w 64307"/>
                  <a:gd name="connsiteY27" fmla="*/ 1125 h 27024"/>
                  <a:gd name="connsiteX28" fmla="*/ 31232 w 64307"/>
                  <a:gd name="connsiteY28" fmla="*/ 0 h 27024"/>
                  <a:gd name="connsiteX29" fmla="*/ 32359 w 64307"/>
                  <a:gd name="connsiteY29" fmla="*/ 1125 h 27024"/>
                  <a:gd name="connsiteX30" fmla="*/ 31232 w 64307"/>
                  <a:gd name="connsiteY30" fmla="*/ 2249 h 27024"/>
                  <a:gd name="connsiteX31" fmla="*/ 30106 w 64307"/>
                  <a:gd name="connsiteY31" fmla="*/ 1125 h 27024"/>
                  <a:gd name="connsiteX32" fmla="*/ 30550 w 64307"/>
                  <a:gd name="connsiteY32" fmla="*/ 5759 h 27024"/>
                  <a:gd name="connsiteX33" fmla="*/ 31847 w 64307"/>
                  <a:gd name="connsiteY33" fmla="*/ 5759 h 27024"/>
                  <a:gd name="connsiteX34" fmla="*/ 31847 w 64307"/>
                  <a:gd name="connsiteY34" fmla="*/ 19936 h 27024"/>
                  <a:gd name="connsiteX35" fmla="*/ 30550 w 64307"/>
                  <a:gd name="connsiteY35" fmla="*/ 19936 h 27024"/>
                  <a:gd name="connsiteX36" fmla="*/ 37376 w 64307"/>
                  <a:gd name="connsiteY36" fmla="*/ 5759 h 27024"/>
                  <a:gd name="connsiteX37" fmla="*/ 38469 w 64307"/>
                  <a:gd name="connsiteY37" fmla="*/ 5759 h 27024"/>
                  <a:gd name="connsiteX38" fmla="*/ 38469 w 64307"/>
                  <a:gd name="connsiteY38" fmla="*/ 7940 h 27024"/>
                  <a:gd name="connsiteX39" fmla="*/ 38469 w 64307"/>
                  <a:gd name="connsiteY39" fmla="*/ 7940 h 27024"/>
                  <a:gd name="connsiteX40" fmla="*/ 43350 w 64307"/>
                  <a:gd name="connsiteY40" fmla="*/ 5419 h 27024"/>
                  <a:gd name="connsiteX41" fmla="*/ 47651 w 64307"/>
                  <a:gd name="connsiteY41" fmla="*/ 10837 h 27024"/>
                  <a:gd name="connsiteX42" fmla="*/ 47651 w 64307"/>
                  <a:gd name="connsiteY42" fmla="*/ 19936 h 27024"/>
                  <a:gd name="connsiteX43" fmla="*/ 46388 w 64307"/>
                  <a:gd name="connsiteY43" fmla="*/ 19936 h 27024"/>
                  <a:gd name="connsiteX44" fmla="*/ 46388 w 64307"/>
                  <a:gd name="connsiteY44" fmla="*/ 10871 h 27024"/>
                  <a:gd name="connsiteX45" fmla="*/ 43145 w 64307"/>
                  <a:gd name="connsiteY45" fmla="*/ 6441 h 27024"/>
                  <a:gd name="connsiteX46" fmla="*/ 38503 w 64307"/>
                  <a:gd name="connsiteY46" fmla="*/ 9099 h 27024"/>
                  <a:gd name="connsiteX47" fmla="*/ 38503 w 64307"/>
                  <a:gd name="connsiteY47" fmla="*/ 19800 h 27024"/>
                  <a:gd name="connsiteX48" fmla="*/ 37206 w 64307"/>
                  <a:gd name="connsiteY48" fmla="*/ 19800 h 27024"/>
                  <a:gd name="connsiteX49" fmla="*/ 51883 w 64307"/>
                  <a:gd name="connsiteY49" fmla="*/ 22799 h 27024"/>
                  <a:gd name="connsiteX50" fmla="*/ 53999 w 64307"/>
                  <a:gd name="connsiteY50" fmla="*/ 19391 h 27024"/>
                  <a:gd name="connsiteX51" fmla="*/ 53999 w 64307"/>
                  <a:gd name="connsiteY51" fmla="*/ 19391 h 27024"/>
                  <a:gd name="connsiteX52" fmla="*/ 52736 w 64307"/>
                  <a:gd name="connsiteY52" fmla="*/ 17108 h 27024"/>
                  <a:gd name="connsiteX53" fmla="*/ 54272 w 64307"/>
                  <a:gd name="connsiteY53" fmla="*/ 14518 h 27024"/>
                  <a:gd name="connsiteX54" fmla="*/ 54272 w 64307"/>
                  <a:gd name="connsiteY54" fmla="*/ 14518 h 27024"/>
                  <a:gd name="connsiteX55" fmla="*/ 52498 w 64307"/>
                  <a:gd name="connsiteY55" fmla="*/ 10633 h 27024"/>
                  <a:gd name="connsiteX56" fmla="*/ 57273 w 64307"/>
                  <a:gd name="connsiteY56" fmla="*/ 5657 h 27024"/>
                  <a:gd name="connsiteX57" fmla="*/ 57481 w 64307"/>
                  <a:gd name="connsiteY57" fmla="*/ 5657 h 27024"/>
                  <a:gd name="connsiteX58" fmla="*/ 59358 w 64307"/>
                  <a:gd name="connsiteY58" fmla="*/ 5998 h 27024"/>
                  <a:gd name="connsiteX59" fmla="*/ 64171 w 64307"/>
                  <a:gd name="connsiteY59" fmla="*/ 5998 h 27024"/>
                  <a:gd name="connsiteX60" fmla="*/ 64171 w 64307"/>
                  <a:gd name="connsiteY60" fmla="*/ 7123 h 27024"/>
                  <a:gd name="connsiteX61" fmla="*/ 60758 w 64307"/>
                  <a:gd name="connsiteY61" fmla="*/ 7123 h 27024"/>
                  <a:gd name="connsiteX62" fmla="*/ 62328 w 64307"/>
                  <a:gd name="connsiteY62" fmla="*/ 10530 h 27024"/>
                  <a:gd name="connsiteX63" fmla="*/ 57587 w 64307"/>
                  <a:gd name="connsiteY63" fmla="*/ 15539 h 27024"/>
                  <a:gd name="connsiteX64" fmla="*/ 57379 w 64307"/>
                  <a:gd name="connsiteY64" fmla="*/ 15540 h 27024"/>
                  <a:gd name="connsiteX65" fmla="*/ 55023 w 64307"/>
                  <a:gd name="connsiteY65" fmla="*/ 14927 h 27024"/>
                  <a:gd name="connsiteX66" fmla="*/ 53897 w 64307"/>
                  <a:gd name="connsiteY66" fmla="*/ 16971 h 27024"/>
                  <a:gd name="connsiteX67" fmla="*/ 56594 w 64307"/>
                  <a:gd name="connsiteY67" fmla="*/ 18812 h 27024"/>
                  <a:gd name="connsiteX68" fmla="*/ 59632 w 64307"/>
                  <a:gd name="connsiteY68" fmla="*/ 18812 h 27024"/>
                  <a:gd name="connsiteX69" fmla="*/ 64308 w 64307"/>
                  <a:gd name="connsiteY69" fmla="*/ 22220 h 27024"/>
                  <a:gd name="connsiteX70" fmla="*/ 57481 w 64307"/>
                  <a:gd name="connsiteY70" fmla="*/ 27025 h 27024"/>
                  <a:gd name="connsiteX71" fmla="*/ 51815 w 64307"/>
                  <a:gd name="connsiteY71" fmla="*/ 22663 h 27024"/>
                  <a:gd name="connsiteX72" fmla="*/ 63079 w 64307"/>
                  <a:gd name="connsiteY72" fmla="*/ 22083 h 27024"/>
                  <a:gd name="connsiteX73" fmla="*/ 59666 w 64307"/>
                  <a:gd name="connsiteY73" fmla="*/ 19936 h 27024"/>
                  <a:gd name="connsiteX74" fmla="*/ 56628 w 64307"/>
                  <a:gd name="connsiteY74" fmla="*/ 19936 h 27024"/>
                  <a:gd name="connsiteX75" fmla="*/ 54853 w 64307"/>
                  <a:gd name="connsiteY75" fmla="*/ 19698 h 27024"/>
                  <a:gd name="connsiteX76" fmla="*/ 53010 w 64307"/>
                  <a:gd name="connsiteY76" fmla="*/ 22697 h 27024"/>
                  <a:gd name="connsiteX77" fmla="*/ 57686 w 64307"/>
                  <a:gd name="connsiteY77" fmla="*/ 25696 h 27024"/>
                  <a:gd name="connsiteX78" fmla="*/ 63011 w 64307"/>
                  <a:gd name="connsiteY78" fmla="*/ 21947 h 27024"/>
                  <a:gd name="connsiteX79" fmla="*/ 61167 w 64307"/>
                  <a:gd name="connsiteY79" fmla="*/ 10394 h 27024"/>
                  <a:gd name="connsiteX80" fmla="*/ 57802 w 64307"/>
                  <a:gd name="connsiteY80" fmla="*/ 6419 h 27024"/>
                  <a:gd name="connsiteX81" fmla="*/ 57413 w 64307"/>
                  <a:gd name="connsiteY81" fmla="*/ 6407 h 27024"/>
                  <a:gd name="connsiteX82" fmla="*/ 53750 w 64307"/>
                  <a:gd name="connsiteY82" fmla="*/ 10043 h 27024"/>
                  <a:gd name="connsiteX83" fmla="*/ 53761 w 64307"/>
                  <a:gd name="connsiteY83" fmla="*/ 10326 h 27024"/>
                  <a:gd name="connsiteX84" fmla="*/ 57075 w 64307"/>
                  <a:gd name="connsiteY84" fmla="*/ 14343 h 27024"/>
                  <a:gd name="connsiteX85" fmla="*/ 61099 w 64307"/>
                  <a:gd name="connsiteY85" fmla="*/ 11033 h 27024"/>
                  <a:gd name="connsiteX86" fmla="*/ 61099 w 64307"/>
                  <a:gd name="connsiteY86" fmla="*/ 10326 h 27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64307" h="27024">
                    <a:moveTo>
                      <a:pt x="0" y="12337"/>
                    </a:moveTo>
                    <a:lnTo>
                      <a:pt x="0" y="341"/>
                    </a:lnTo>
                    <a:lnTo>
                      <a:pt x="1365" y="341"/>
                    </a:lnTo>
                    <a:lnTo>
                      <a:pt x="1365" y="12166"/>
                    </a:lnTo>
                    <a:cubicBezTo>
                      <a:pt x="1365" y="17346"/>
                      <a:pt x="3789" y="18982"/>
                      <a:pt x="6554" y="18982"/>
                    </a:cubicBezTo>
                    <a:cubicBezTo>
                      <a:pt x="9319" y="18982"/>
                      <a:pt x="11844" y="17414"/>
                      <a:pt x="11844" y="12166"/>
                    </a:cubicBezTo>
                    <a:lnTo>
                      <a:pt x="11844" y="341"/>
                    </a:lnTo>
                    <a:lnTo>
                      <a:pt x="13107" y="341"/>
                    </a:lnTo>
                    <a:lnTo>
                      <a:pt x="13107" y="12337"/>
                    </a:lnTo>
                    <a:cubicBezTo>
                      <a:pt x="13107" y="18403"/>
                      <a:pt x="9899" y="20141"/>
                      <a:pt x="6554" y="20141"/>
                    </a:cubicBezTo>
                    <a:cubicBezTo>
                      <a:pt x="3209" y="20141"/>
                      <a:pt x="0" y="18403"/>
                      <a:pt x="0" y="12337"/>
                    </a:cubicBezTo>
                    <a:close/>
                    <a:moveTo>
                      <a:pt x="16828" y="18164"/>
                    </a:moveTo>
                    <a:lnTo>
                      <a:pt x="17579" y="17244"/>
                    </a:lnTo>
                    <a:cubicBezTo>
                      <a:pt x="18804" y="18382"/>
                      <a:pt x="20412" y="19014"/>
                      <a:pt x="22084" y="19016"/>
                    </a:cubicBezTo>
                    <a:cubicBezTo>
                      <a:pt x="24337" y="19016"/>
                      <a:pt x="25498" y="17721"/>
                      <a:pt x="25498" y="16222"/>
                    </a:cubicBezTo>
                    <a:cubicBezTo>
                      <a:pt x="25498" y="14722"/>
                      <a:pt x="23655" y="13666"/>
                      <a:pt x="22084" y="13086"/>
                    </a:cubicBezTo>
                    <a:cubicBezTo>
                      <a:pt x="19934" y="12337"/>
                      <a:pt x="17681" y="11451"/>
                      <a:pt x="17681" y="9031"/>
                    </a:cubicBezTo>
                    <a:cubicBezTo>
                      <a:pt x="17681" y="6611"/>
                      <a:pt x="19285" y="5282"/>
                      <a:pt x="22255" y="5282"/>
                    </a:cubicBezTo>
                    <a:cubicBezTo>
                      <a:pt x="23726" y="5303"/>
                      <a:pt x="25143" y="5820"/>
                      <a:pt x="26283" y="6748"/>
                    </a:cubicBezTo>
                    <a:lnTo>
                      <a:pt x="25600" y="7668"/>
                    </a:lnTo>
                    <a:cubicBezTo>
                      <a:pt x="24648" y="6855"/>
                      <a:pt x="23440" y="6398"/>
                      <a:pt x="22187" y="6373"/>
                    </a:cubicBezTo>
                    <a:cubicBezTo>
                      <a:pt x="19968" y="6373"/>
                      <a:pt x="18978" y="7668"/>
                      <a:pt x="18978" y="8963"/>
                    </a:cubicBezTo>
                    <a:cubicBezTo>
                      <a:pt x="18978" y="10258"/>
                      <a:pt x="20514" y="11178"/>
                      <a:pt x="22392" y="11825"/>
                    </a:cubicBezTo>
                    <a:cubicBezTo>
                      <a:pt x="24269" y="12473"/>
                      <a:pt x="27000" y="13393"/>
                      <a:pt x="27000" y="16154"/>
                    </a:cubicBezTo>
                    <a:cubicBezTo>
                      <a:pt x="26887" y="18485"/>
                      <a:pt x="24904" y="20284"/>
                      <a:pt x="22569" y="20172"/>
                    </a:cubicBezTo>
                    <a:cubicBezTo>
                      <a:pt x="22453" y="20166"/>
                      <a:pt x="22337" y="20156"/>
                      <a:pt x="22221" y="20141"/>
                    </a:cubicBezTo>
                    <a:cubicBezTo>
                      <a:pt x="20241" y="20166"/>
                      <a:pt x="18320" y="19462"/>
                      <a:pt x="16828" y="18164"/>
                    </a:cubicBezTo>
                    <a:close/>
                    <a:moveTo>
                      <a:pt x="30106" y="1125"/>
                    </a:moveTo>
                    <a:cubicBezTo>
                      <a:pt x="30106" y="503"/>
                      <a:pt x="30611" y="0"/>
                      <a:pt x="31232" y="0"/>
                    </a:cubicBezTo>
                    <a:cubicBezTo>
                      <a:pt x="31854" y="0"/>
                      <a:pt x="32359" y="503"/>
                      <a:pt x="32359" y="1125"/>
                    </a:cubicBezTo>
                    <a:cubicBezTo>
                      <a:pt x="32359" y="1746"/>
                      <a:pt x="31854" y="2249"/>
                      <a:pt x="31232" y="2249"/>
                    </a:cubicBezTo>
                    <a:cubicBezTo>
                      <a:pt x="30611" y="2249"/>
                      <a:pt x="30106" y="1746"/>
                      <a:pt x="30106" y="1125"/>
                    </a:cubicBezTo>
                    <a:close/>
                    <a:moveTo>
                      <a:pt x="30550" y="5759"/>
                    </a:moveTo>
                    <a:lnTo>
                      <a:pt x="31847" y="5759"/>
                    </a:lnTo>
                    <a:lnTo>
                      <a:pt x="31847" y="19936"/>
                    </a:lnTo>
                    <a:lnTo>
                      <a:pt x="30550" y="19936"/>
                    </a:lnTo>
                    <a:close/>
                    <a:moveTo>
                      <a:pt x="37376" y="5759"/>
                    </a:moveTo>
                    <a:lnTo>
                      <a:pt x="38469" y="5759"/>
                    </a:lnTo>
                    <a:lnTo>
                      <a:pt x="38469" y="7940"/>
                    </a:lnTo>
                    <a:lnTo>
                      <a:pt x="38469" y="7940"/>
                    </a:lnTo>
                    <a:cubicBezTo>
                      <a:pt x="39687" y="6474"/>
                      <a:pt x="41449" y="5563"/>
                      <a:pt x="43350" y="5419"/>
                    </a:cubicBezTo>
                    <a:cubicBezTo>
                      <a:pt x="46285" y="5419"/>
                      <a:pt x="47651" y="7191"/>
                      <a:pt x="47651" y="10837"/>
                    </a:cubicBezTo>
                    <a:lnTo>
                      <a:pt x="47651" y="19936"/>
                    </a:lnTo>
                    <a:lnTo>
                      <a:pt x="46388" y="19936"/>
                    </a:lnTo>
                    <a:lnTo>
                      <a:pt x="46388" y="10871"/>
                    </a:lnTo>
                    <a:cubicBezTo>
                      <a:pt x="46388" y="7872"/>
                      <a:pt x="45432" y="6441"/>
                      <a:pt x="43145" y="6441"/>
                    </a:cubicBezTo>
                    <a:cubicBezTo>
                      <a:pt x="41472" y="6441"/>
                      <a:pt x="40244" y="7327"/>
                      <a:pt x="38503" y="9099"/>
                    </a:cubicBezTo>
                    <a:lnTo>
                      <a:pt x="38503" y="19800"/>
                    </a:lnTo>
                    <a:lnTo>
                      <a:pt x="37206" y="19800"/>
                    </a:lnTo>
                    <a:close/>
                    <a:moveTo>
                      <a:pt x="51883" y="22799"/>
                    </a:moveTo>
                    <a:cubicBezTo>
                      <a:pt x="52009" y="21393"/>
                      <a:pt x="52795" y="20129"/>
                      <a:pt x="53999" y="19391"/>
                    </a:cubicBezTo>
                    <a:lnTo>
                      <a:pt x="53999" y="19391"/>
                    </a:lnTo>
                    <a:cubicBezTo>
                      <a:pt x="53197" y="18913"/>
                      <a:pt x="52716" y="18040"/>
                      <a:pt x="52736" y="17108"/>
                    </a:cubicBezTo>
                    <a:cubicBezTo>
                      <a:pt x="52818" y="16053"/>
                      <a:pt x="53385" y="15096"/>
                      <a:pt x="54272" y="14518"/>
                    </a:cubicBezTo>
                    <a:lnTo>
                      <a:pt x="54272" y="14518"/>
                    </a:lnTo>
                    <a:cubicBezTo>
                      <a:pt x="53156" y="13533"/>
                      <a:pt x="52511" y="12120"/>
                      <a:pt x="52498" y="10633"/>
                    </a:cubicBezTo>
                    <a:cubicBezTo>
                      <a:pt x="52440" y="7942"/>
                      <a:pt x="54580" y="5714"/>
                      <a:pt x="57273" y="5657"/>
                    </a:cubicBezTo>
                    <a:cubicBezTo>
                      <a:pt x="57345" y="5656"/>
                      <a:pt x="57413" y="5656"/>
                      <a:pt x="57481" y="5657"/>
                    </a:cubicBezTo>
                    <a:cubicBezTo>
                      <a:pt x="58123" y="5655"/>
                      <a:pt x="58758" y="5771"/>
                      <a:pt x="59358" y="5998"/>
                    </a:cubicBezTo>
                    <a:lnTo>
                      <a:pt x="64171" y="5998"/>
                    </a:lnTo>
                    <a:lnTo>
                      <a:pt x="64171" y="7123"/>
                    </a:lnTo>
                    <a:lnTo>
                      <a:pt x="60758" y="7123"/>
                    </a:lnTo>
                    <a:cubicBezTo>
                      <a:pt x="61744" y="7982"/>
                      <a:pt x="62318" y="9223"/>
                      <a:pt x="62328" y="10530"/>
                    </a:cubicBezTo>
                    <a:cubicBezTo>
                      <a:pt x="62403" y="13221"/>
                      <a:pt x="60280" y="15463"/>
                      <a:pt x="57587" y="15539"/>
                    </a:cubicBezTo>
                    <a:cubicBezTo>
                      <a:pt x="57515" y="15541"/>
                      <a:pt x="57447" y="15541"/>
                      <a:pt x="57379" y="15540"/>
                    </a:cubicBezTo>
                    <a:cubicBezTo>
                      <a:pt x="56556" y="15530"/>
                      <a:pt x="55747" y="15320"/>
                      <a:pt x="55023" y="14927"/>
                    </a:cubicBezTo>
                    <a:cubicBezTo>
                      <a:pt x="54341" y="15387"/>
                      <a:pt x="53921" y="16148"/>
                      <a:pt x="53897" y="16971"/>
                    </a:cubicBezTo>
                    <a:cubicBezTo>
                      <a:pt x="53897" y="17994"/>
                      <a:pt x="54477" y="18812"/>
                      <a:pt x="56594" y="18812"/>
                    </a:cubicBezTo>
                    <a:lnTo>
                      <a:pt x="59632" y="18812"/>
                    </a:lnTo>
                    <a:cubicBezTo>
                      <a:pt x="62806" y="18812"/>
                      <a:pt x="64308" y="19834"/>
                      <a:pt x="64308" y="22220"/>
                    </a:cubicBezTo>
                    <a:cubicBezTo>
                      <a:pt x="64308" y="24605"/>
                      <a:pt x="61680" y="27025"/>
                      <a:pt x="57481" y="27025"/>
                    </a:cubicBezTo>
                    <a:cubicBezTo>
                      <a:pt x="54068" y="26616"/>
                      <a:pt x="51815" y="25082"/>
                      <a:pt x="51815" y="22663"/>
                    </a:cubicBezTo>
                    <a:close/>
                    <a:moveTo>
                      <a:pt x="63079" y="22083"/>
                    </a:moveTo>
                    <a:cubicBezTo>
                      <a:pt x="63079" y="20550"/>
                      <a:pt x="61953" y="19936"/>
                      <a:pt x="59666" y="19936"/>
                    </a:cubicBezTo>
                    <a:lnTo>
                      <a:pt x="56628" y="19936"/>
                    </a:lnTo>
                    <a:cubicBezTo>
                      <a:pt x="56030" y="19914"/>
                      <a:pt x="55436" y="19834"/>
                      <a:pt x="54853" y="19698"/>
                    </a:cubicBezTo>
                    <a:cubicBezTo>
                      <a:pt x="53767" y="20320"/>
                      <a:pt x="53074" y="21450"/>
                      <a:pt x="53010" y="22697"/>
                    </a:cubicBezTo>
                    <a:cubicBezTo>
                      <a:pt x="53010" y="24469"/>
                      <a:pt x="54716" y="25696"/>
                      <a:pt x="57686" y="25696"/>
                    </a:cubicBezTo>
                    <a:cubicBezTo>
                      <a:pt x="60655" y="25696"/>
                      <a:pt x="63011" y="23753"/>
                      <a:pt x="63011" y="21947"/>
                    </a:cubicBezTo>
                    <a:close/>
                    <a:moveTo>
                      <a:pt x="61167" y="10394"/>
                    </a:moveTo>
                    <a:cubicBezTo>
                      <a:pt x="61338" y="8368"/>
                      <a:pt x="59829" y="6589"/>
                      <a:pt x="57802" y="6419"/>
                    </a:cubicBezTo>
                    <a:cubicBezTo>
                      <a:pt x="57672" y="6408"/>
                      <a:pt x="57543" y="6404"/>
                      <a:pt x="57413" y="6407"/>
                    </a:cubicBezTo>
                    <a:cubicBezTo>
                      <a:pt x="55396" y="6401"/>
                      <a:pt x="53757" y="8029"/>
                      <a:pt x="53750" y="10043"/>
                    </a:cubicBezTo>
                    <a:cubicBezTo>
                      <a:pt x="53750" y="10138"/>
                      <a:pt x="53754" y="10232"/>
                      <a:pt x="53761" y="10326"/>
                    </a:cubicBezTo>
                    <a:cubicBezTo>
                      <a:pt x="53566" y="12349"/>
                      <a:pt x="55047" y="14148"/>
                      <a:pt x="57075" y="14343"/>
                    </a:cubicBezTo>
                    <a:cubicBezTo>
                      <a:pt x="59102" y="14539"/>
                      <a:pt x="60905" y="13057"/>
                      <a:pt x="61099" y="11033"/>
                    </a:cubicBezTo>
                    <a:cubicBezTo>
                      <a:pt x="61123" y="10798"/>
                      <a:pt x="61123" y="10561"/>
                      <a:pt x="61099" y="10326"/>
                    </a:cubicBezTo>
                    <a:close/>
                  </a:path>
                </a:pathLst>
              </a:custGeom>
              <a:solidFill>
                <a:srgbClr val="EBA20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Graphic 204">
                <a:extLst>
                  <a:ext uri="{FF2B5EF4-FFF2-40B4-BE49-F238E27FC236}">
                    <a16:creationId xmlns:a16="http://schemas.microsoft.com/office/drawing/2014/main" id="{B825FB35-1798-3543-A16B-C9F5D833499A}"/>
                  </a:ext>
                </a:extLst>
              </p:cNvPr>
              <p:cNvSpPr/>
              <p:nvPr/>
            </p:nvSpPr>
            <p:spPr>
              <a:xfrm>
                <a:off x="11524370" y="3069803"/>
                <a:ext cx="161422" cy="21619"/>
              </a:xfrm>
              <a:custGeom>
                <a:avLst/>
                <a:gdLst>
                  <a:gd name="connsiteX0" fmla="*/ 5 w 161422"/>
                  <a:gd name="connsiteY0" fmla="*/ 2454 h 21619"/>
                  <a:gd name="connsiteX1" fmla="*/ 1196 w 161422"/>
                  <a:gd name="connsiteY1" fmla="*/ 1399 h 21619"/>
                  <a:gd name="connsiteX2" fmla="*/ 2254 w 161422"/>
                  <a:gd name="connsiteY2" fmla="*/ 2590 h 21619"/>
                  <a:gd name="connsiteX3" fmla="*/ 1131 w 161422"/>
                  <a:gd name="connsiteY3" fmla="*/ 3646 h 21619"/>
                  <a:gd name="connsiteX4" fmla="*/ 1 w 161422"/>
                  <a:gd name="connsiteY4" fmla="*/ 2595 h 21619"/>
                  <a:gd name="connsiteX5" fmla="*/ 5 w 161422"/>
                  <a:gd name="connsiteY5" fmla="*/ 2454 h 21619"/>
                  <a:gd name="connsiteX6" fmla="*/ 449 w 161422"/>
                  <a:gd name="connsiteY6" fmla="*/ 7054 h 21619"/>
                  <a:gd name="connsiteX7" fmla="*/ 1746 w 161422"/>
                  <a:gd name="connsiteY7" fmla="*/ 7054 h 21619"/>
                  <a:gd name="connsiteX8" fmla="*/ 1746 w 161422"/>
                  <a:gd name="connsiteY8" fmla="*/ 21231 h 21619"/>
                  <a:gd name="connsiteX9" fmla="*/ 449 w 161422"/>
                  <a:gd name="connsiteY9" fmla="*/ 21231 h 21619"/>
                  <a:gd name="connsiteX10" fmla="*/ 7275 w 161422"/>
                  <a:gd name="connsiteY10" fmla="*/ 7054 h 21619"/>
                  <a:gd name="connsiteX11" fmla="*/ 8368 w 161422"/>
                  <a:gd name="connsiteY11" fmla="*/ 7054 h 21619"/>
                  <a:gd name="connsiteX12" fmla="*/ 8368 w 161422"/>
                  <a:gd name="connsiteY12" fmla="*/ 9270 h 21619"/>
                  <a:gd name="connsiteX13" fmla="*/ 8368 w 161422"/>
                  <a:gd name="connsiteY13" fmla="*/ 9270 h 21619"/>
                  <a:gd name="connsiteX14" fmla="*/ 13249 w 161422"/>
                  <a:gd name="connsiteY14" fmla="*/ 6714 h 21619"/>
                  <a:gd name="connsiteX15" fmla="*/ 17550 w 161422"/>
                  <a:gd name="connsiteY15" fmla="*/ 12132 h 21619"/>
                  <a:gd name="connsiteX16" fmla="*/ 17550 w 161422"/>
                  <a:gd name="connsiteY16" fmla="*/ 21231 h 21619"/>
                  <a:gd name="connsiteX17" fmla="*/ 16252 w 161422"/>
                  <a:gd name="connsiteY17" fmla="*/ 21231 h 21619"/>
                  <a:gd name="connsiteX18" fmla="*/ 16252 w 161422"/>
                  <a:gd name="connsiteY18" fmla="*/ 12303 h 21619"/>
                  <a:gd name="connsiteX19" fmla="*/ 13010 w 161422"/>
                  <a:gd name="connsiteY19" fmla="*/ 7872 h 21619"/>
                  <a:gd name="connsiteX20" fmla="*/ 8368 w 161422"/>
                  <a:gd name="connsiteY20" fmla="*/ 10530 h 21619"/>
                  <a:gd name="connsiteX21" fmla="*/ 8368 w 161422"/>
                  <a:gd name="connsiteY21" fmla="*/ 21231 h 21619"/>
                  <a:gd name="connsiteX22" fmla="*/ 7070 w 161422"/>
                  <a:gd name="connsiteY22" fmla="*/ 21231 h 21619"/>
                  <a:gd name="connsiteX23" fmla="*/ 21782 w 161422"/>
                  <a:gd name="connsiteY23" fmla="*/ 14177 h 21619"/>
                  <a:gd name="connsiteX24" fmla="*/ 27756 w 161422"/>
                  <a:gd name="connsiteY24" fmla="*/ 6604 h 21619"/>
                  <a:gd name="connsiteX25" fmla="*/ 28029 w 161422"/>
                  <a:gd name="connsiteY25" fmla="*/ 6577 h 21619"/>
                  <a:gd name="connsiteX26" fmla="*/ 32295 w 161422"/>
                  <a:gd name="connsiteY26" fmla="*/ 8315 h 21619"/>
                  <a:gd name="connsiteX27" fmla="*/ 32295 w 161422"/>
                  <a:gd name="connsiteY27" fmla="*/ 5725 h 21619"/>
                  <a:gd name="connsiteX28" fmla="*/ 32295 w 161422"/>
                  <a:gd name="connsiteY28" fmla="*/ 0 h 21619"/>
                  <a:gd name="connsiteX29" fmla="*/ 33592 w 161422"/>
                  <a:gd name="connsiteY29" fmla="*/ 0 h 21619"/>
                  <a:gd name="connsiteX30" fmla="*/ 33592 w 161422"/>
                  <a:gd name="connsiteY30" fmla="*/ 21231 h 21619"/>
                  <a:gd name="connsiteX31" fmla="*/ 32500 w 161422"/>
                  <a:gd name="connsiteY31" fmla="*/ 21231 h 21619"/>
                  <a:gd name="connsiteX32" fmla="*/ 32329 w 161422"/>
                  <a:gd name="connsiteY32" fmla="*/ 19391 h 21619"/>
                  <a:gd name="connsiteX33" fmla="*/ 32329 w 161422"/>
                  <a:gd name="connsiteY33" fmla="*/ 19391 h 21619"/>
                  <a:gd name="connsiteX34" fmla="*/ 27687 w 161422"/>
                  <a:gd name="connsiteY34" fmla="*/ 21572 h 21619"/>
                  <a:gd name="connsiteX35" fmla="*/ 21714 w 161422"/>
                  <a:gd name="connsiteY35" fmla="*/ 14177 h 21619"/>
                  <a:gd name="connsiteX36" fmla="*/ 32295 w 161422"/>
                  <a:gd name="connsiteY36" fmla="*/ 18096 h 21619"/>
                  <a:gd name="connsiteX37" fmla="*/ 32295 w 161422"/>
                  <a:gd name="connsiteY37" fmla="*/ 9679 h 21619"/>
                  <a:gd name="connsiteX38" fmla="*/ 28165 w 161422"/>
                  <a:gd name="connsiteY38" fmla="*/ 7872 h 21619"/>
                  <a:gd name="connsiteX39" fmla="*/ 23147 w 161422"/>
                  <a:gd name="connsiteY39" fmla="*/ 14171 h 21619"/>
                  <a:gd name="connsiteX40" fmla="*/ 23147 w 161422"/>
                  <a:gd name="connsiteY40" fmla="*/ 14177 h 21619"/>
                  <a:gd name="connsiteX41" fmla="*/ 27858 w 161422"/>
                  <a:gd name="connsiteY41" fmla="*/ 20413 h 21619"/>
                  <a:gd name="connsiteX42" fmla="*/ 32227 w 161422"/>
                  <a:gd name="connsiteY42" fmla="*/ 18096 h 21619"/>
                  <a:gd name="connsiteX43" fmla="*/ 38576 w 161422"/>
                  <a:gd name="connsiteY43" fmla="*/ 2454 h 21619"/>
                  <a:gd name="connsiteX44" fmla="*/ 39767 w 161422"/>
                  <a:gd name="connsiteY44" fmla="*/ 1399 h 21619"/>
                  <a:gd name="connsiteX45" fmla="*/ 40825 w 161422"/>
                  <a:gd name="connsiteY45" fmla="*/ 2590 h 21619"/>
                  <a:gd name="connsiteX46" fmla="*/ 39702 w 161422"/>
                  <a:gd name="connsiteY46" fmla="*/ 3646 h 21619"/>
                  <a:gd name="connsiteX47" fmla="*/ 38508 w 161422"/>
                  <a:gd name="connsiteY47" fmla="*/ 2669 h 21619"/>
                  <a:gd name="connsiteX48" fmla="*/ 38508 w 161422"/>
                  <a:gd name="connsiteY48" fmla="*/ 2454 h 21619"/>
                  <a:gd name="connsiteX49" fmla="*/ 39020 w 161422"/>
                  <a:gd name="connsiteY49" fmla="*/ 7054 h 21619"/>
                  <a:gd name="connsiteX50" fmla="*/ 40317 w 161422"/>
                  <a:gd name="connsiteY50" fmla="*/ 7054 h 21619"/>
                  <a:gd name="connsiteX51" fmla="*/ 40317 w 161422"/>
                  <a:gd name="connsiteY51" fmla="*/ 21231 h 21619"/>
                  <a:gd name="connsiteX52" fmla="*/ 39020 w 161422"/>
                  <a:gd name="connsiteY52" fmla="*/ 21231 h 21619"/>
                  <a:gd name="connsiteX53" fmla="*/ 43423 w 161422"/>
                  <a:gd name="connsiteY53" fmla="*/ 7054 h 21619"/>
                  <a:gd name="connsiteX54" fmla="*/ 44822 w 161422"/>
                  <a:gd name="connsiteY54" fmla="*/ 7054 h 21619"/>
                  <a:gd name="connsiteX55" fmla="*/ 48031 w 161422"/>
                  <a:gd name="connsiteY55" fmla="*/ 15949 h 21619"/>
                  <a:gd name="connsiteX56" fmla="*/ 49464 w 161422"/>
                  <a:gd name="connsiteY56" fmla="*/ 20004 h 21619"/>
                  <a:gd name="connsiteX57" fmla="*/ 49464 w 161422"/>
                  <a:gd name="connsiteY57" fmla="*/ 20004 h 21619"/>
                  <a:gd name="connsiteX58" fmla="*/ 50898 w 161422"/>
                  <a:gd name="connsiteY58" fmla="*/ 15949 h 21619"/>
                  <a:gd name="connsiteX59" fmla="*/ 54107 w 161422"/>
                  <a:gd name="connsiteY59" fmla="*/ 7054 h 21619"/>
                  <a:gd name="connsiteX60" fmla="*/ 55335 w 161422"/>
                  <a:gd name="connsiteY60" fmla="*/ 7054 h 21619"/>
                  <a:gd name="connsiteX61" fmla="*/ 50215 w 161422"/>
                  <a:gd name="connsiteY61" fmla="*/ 21231 h 21619"/>
                  <a:gd name="connsiteX62" fmla="*/ 48679 w 161422"/>
                  <a:gd name="connsiteY62" fmla="*/ 21231 h 21619"/>
                  <a:gd name="connsiteX63" fmla="*/ 58134 w 161422"/>
                  <a:gd name="connsiteY63" fmla="*/ 2454 h 21619"/>
                  <a:gd name="connsiteX64" fmla="*/ 59326 w 161422"/>
                  <a:gd name="connsiteY64" fmla="*/ 1399 h 21619"/>
                  <a:gd name="connsiteX65" fmla="*/ 60384 w 161422"/>
                  <a:gd name="connsiteY65" fmla="*/ 2590 h 21619"/>
                  <a:gd name="connsiteX66" fmla="*/ 59261 w 161422"/>
                  <a:gd name="connsiteY66" fmla="*/ 3646 h 21619"/>
                  <a:gd name="connsiteX67" fmla="*/ 58066 w 161422"/>
                  <a:gd name="connsiteY67" fmla="*/ 2669 h 21619"/>
                  <a:gd name="connsiteX68" fmla="*/ 58066 w 161422"/>
                  <a:gd name="connsiteY68" fmla="*/ 2454 h 21619"/>
                  <a:gd name="connsiteX69" fmla="*/ 58578 w 161422"/>
                  <a:gd name="connsiteY69" fmla="*/ 7054 h 21619"/>
                  <a:gd name="connsiteX70" fmla="*/ 59909 w 161422"/>
                  <a:gd name="connsiteY70" fmla="*/ 7054 h 21619"/>
                  <a:gd name="connsiteX71" fmla="*/ 59909 w 161422"/>
                  <a:gd name="connsiteY71" fmla="*/ 21231 h 21619"/>
                  <a:gd name="connsiteX72" fmla="*/ 58578 w 161422"/>
                  <a:gd name="connsiteY72" fmla="*/ 21231 h 21619"/>
                  <a:gd name="connsiteX73" fmla="*/ 64176 w 161422"/>
                  <a:gd name="connsiteY73" fmla="*/ 14177 h 21619"/>
                  <a:gd name="connsiteX74" fmla="*/ 70146 w 161422"/>
                  <a:gd name="connsiteY74" fmla="*/ 6602 h 21619"/>
                  <a:gd name="connsiteX75" fmla="*/ 70388 w 161422"/>
                  <a:gd name="connsiteY75" fmla="*/ 6577 h 21619"/>
                  <a:gd name="connsiteX76" fmla="*/ 74655 w 161422"/>
                  <a:gd name="connsiteY76" fmla="*/ 8315 h 21619"/>
                  <a:gd name="connsiteX77" fmla="*/ 74655 w 161422"/>
                  <a:gd name="connsiteY77" fmla="*/ 5725 h 21619"/>
                  <a:gd name="connsiteX78" fmla="*/ 74655 w 161422"/>
                  <a:gd name="connsiteY78" fmla="*/ 0 h 21619"/>
                  <a:gd name="connsiteX79" fmla="*/ 75816 w 161422"/>
                  <a:gd name="connsiteY79" fmla="*/ 0 h 21619"/>
                  <a:gd name="connsiteX80" fmla="*/ 75816 w 161422"/>
                  <a:gd name="connsiteY80" fmla="*/ 21231 h 21619"/>
                  <a:gd name="connsiteX81" fmla="*/ 74723 w 161422"/>
                  <a:gd name="connsiteY81" fmla="*/ 21231 h 21619"/>
                  <a:gd name="connsiteX82" fmla="*/ 74723 w 161422"/>
                  <a:gd name="connsiteY82" fmla="*/ 19391 h 21619"/>
                  <a:gd name="connsiteX83" fmla="*/ 74723 w 161422"/>
                  <a:gd name="connsiteY83" fmla="*/ 19391 h 21619"/>
                  <a:gd name="connsiteX84" fmla="*/ 70081 w 161422"/>
                  <a:gd name="connsiteY84" fmla="*/ 21572 h 21619"/>
                  <a:gd name="connsiteX85" fmla="*/ 64108 w 161422"/>
                  <a:gd name="connsiteY85" fmla="*/ 14177 h 21619"/>
                  <a:gd name="connsiteX86" fmla="*/ 74655 w 161422"/>
                  <a:gd name="connsiteY86" fmla="*/ 18096 h 21619"/>
                  <a:gd name="connsiteX87" fmla="*/ 74655 w 161422"/>
                  <a:gd name="connsiteY87" fmla="*/ 9679 h 21619"/>
                  <a:gd name="connsiteX88" fmla="*/ 70525 w 161422"/>
                  <a:gd name="connsiteY88" fmla="*/ 7872 h 21619"/>
                  <a:gd name="connsiteX89" fmla="*/ 65576 w 161422"/>
                  <a:gd name="connsiteY89" fmla="*/ 14163 h 21619"/>
                  <a:gd name="connsiteX90" fmla="*/ 65576 w 161422"/>
                  <a:gd name="connsiteY90" fmla="*/ 14177 h 21619"/>
                  <a:gd name="connsiteX91" fmla="*/ 70252 w 161422"/>
                  <a:gd name="connsiteY91" fmla="*/ 20413 h 21619"/>
                  <a:gd name="connsiteX92" fmla="*/ 74587 w 161422"/>
                  <a:gd name="connsiteY92" fmla="*/ 18096 h 21619"/>
                  <a:gd name="connsiteX93" fmla="*/ 81175 w 161422"/>
                  <a:gd name="connsiteY93" fmla="*/ 16154 h 21619"/>
                  <a:gd name="connsiteX94" fmla="*/ 81175 w 161422"/>
                  <a:gd name="connsiteY94" fmla="*/ 7054 h 21619"/>
                  <a:gd name="connsiteX95" fmla="*/ 82472 w 161422"/>
                  <a:gd name="connsiteY95" fmla="*/ 7054 h 21619"/>
                  <a:gd name="connsiteX96" fmla="*/ 82472 w 161422"/>
                  <a:gd name="connsiteY96" fmla="*/ 15983 h 21619"/>
                  <a:gd name="connsiteX97" fmla="*/ 85714 w 161422"/>
                  <a:gd name="connsiteY97" fmla="*/ 20413 h 21619"/>
                  <a:gd name="connsiteX98" fmla="*/ 90288 w 161422"/>
                  <a:gd name="connsiteY98" fmla="*/ 17517 h 21619"/>
                  <a:gd name="connsiteX99" fmla="*/ 90288 w 161422"/>
                  <a:gd name="connsiteY99" fmla="*/ 7054 h 21619"/>
                  <a:gd name="connsiteX100" fmla="*/ 91585 w 161422"/>
                  <a:gd name="connsiteY100" fmla="*/ 7054 h 21619"/>
                  <a:gd name="connsiteX101" fmla="*/ 91585 w 161422"/>
                  <a:gd name="connsiteY101" fmla="*/ 21231 h 21619"/>
                  <a:gd name="connsiteX102" fmla="*/ 90493 w 161422"/>
                  <a:gd name="connsiteY102" fmla="*/ 21231 h 21619"/>
                  <a:gd name="connsiteX103" fmla="*/ 90493 w 161422"/>
                  <a:gd name="connsiteY103" fmla="*/ 18846 h 21619"/>
                  <a:gd name="connsiteX104" fmla="*/ 90493 w 161422"/>
                  <a:gd name="connsiteY104" fmla="*/ 18846 h 21619"/>
                  <a:gd name="connsiteX105" fmla="*/ 85680 w 161422"/>
                  <a:gd name="connsiteY105" fmla="*/ 21572 h 21619"/>
                  <a:gd name="connsiteX106" fmla="*/ 81106 w 161422"/>
                  <a:gd name="connsiteY106" fmla="*/ 16154 h 21619"/>
                  <a:gd name="connsiteX107" fmla="*/ 95408 w 161422"/>
                  <a:gd name="connsiteY107" fmla="*/ 17687 h 21619"/>
                  <a:gd name="connsiteX108" fmla="*/ 104556 w 161422"/>
                  <a:gd name="connsiteY108" fmla="*/ 12371 h 21619"/>
                  <a:gd name="connsiteX109" fmla="*/ 101143 w 161422"/>
                  <a:gd name="connsiteY109" fmla="*/ 7872 h 21619"/>
                  <a:gd name="connsiteX110" fmla="*/ 96603 w 161422"/>
                  <a:gd name="connsiteY110" fmla="*/ 9508 h 21619"/>
                  <a:gd name="connsiteX111" fmla="*/ 96023 w 161422"/>
                  <a:gd name="connsiteY111" fmla="*/ 8554 h 21619"/>
                  <a:gd name="connsiteX112" fmla="*/ 101279 w 161422"/>
                  <a:gd name="connsiteY112" fmla="*/ 6714 h 21619"/>
                  <a:gd name="connsiteX113" fmla="*/ 105785 w 161422"/>
                  <a:gd name="connsiteY113" fmla="*/ 12166 h 21619"/>
                  <a:gd name="connsiteX114" fmla="*/ 105785 w 161422"/>
                  <a:gd name="connsiteY114" fmla="*/ 21231 h 21619"/>
                  <a:gd name="connsiteX115" fmla="*/ 104693 w 161422"/>
                  <a:gd name="connsiteY115" fmla="*/ 21231 h 21619"/>
                  <a:gd name="connsiteX116" fmla="*/ 104693 w 161422"/>
                  <a:gd name="connsiteY116" fmla="*/ 19391 h 21619"/>
                  <a:gd name="connsiteX117" fmla="*/ 104693 w 161422"/>
                  <a:gd name="connsiteY117" fmla="*/ 19391 h 21619"/>
                  <a:gd name="connsiteX118" fmla="*/ 99641 w 161422"/>
                  <a:gd name="connsiteY118" fmla="*/ 21572 h 21619"/>
                  <a:gd name="connsiteX119" fmla="*/ 95381 w 161422"/>
                  <a:gd name="connsiteY119" fmla="*/ 18490 h 21619"/>
                  <a:gd name="connsiteX120" fmla="*/ 95340 w 161422"/>
                  <a:gd name="connsiteY120" fmla="*/ 17687 h 21619"/>
                  <a:gd name="connsiteX121" fmla="*/ 104556 w 161422"/>
                  <a:gd name="connsiteY121" fmla="*/ 18164 h 21619"/>
                  <a:gd name="connsiteX122" fmla="*/ 104556 w 161422"/>
                  <a:gd name="connsiteY122" fmla="*/ 13393 h 21619"/>
                  <a:gd name="connsiteX123" fmla="*/ 96740 w 161422"/>
                  <a:gd name="connsiteY123" fmla="*/ 17653 h 21619"/>
                  <a:gd name="connsiteX124" fmla="*/ 99201 w 161422"/>
                  <a:gd name="connsiteY124" fmla="*/ 20497 h 21619"/>
                  <a:gd name="connsiteX125" fmla="*/ 99743 w 161422"/>
                  <a:gd name="connsiteY125" fmla="*/ 20482 h 21619"/>
                  <a:gd name="connsiteX126" fmla="*/ 104488 w 161422"/>
                  <a:gd name="connsiteY126" fmla="*/ 18164 h 21619"/>
                  <a:gd name="connsiteX127" fmla="*/ 110837 w 161422"/>
                  <a:gd name="connsiteY127" fmla="*/ 19323 h 21619"/>
                  <a:gd name="connsiteX128" fmla="*/ 110837 w 161422"/>
                  <a:gd name="connsiteY128" fmla="*/ 0 h 21619"/>
                  <a:gd name="connsiteX129" fmla="*/ 112134 w 161422"/>
                  <a:gd name="connsiteY129" fmla="*/ 0 h 21619"/>
                  <a:gd name="connsiteX130" fmla="*/ 112134 w 161422"/>
                  <a:gd name="connsiteY130" fmla="*/ 19493 h 21619"/>
                  <a:gd name="connsiteX131" fmla="*/ 112748 w 161422"/>
                  <a:gd name="connsiteY131" fmla="*/ 20448 h 21619"/>
                  <a:gd name="connsiteX132" fmla="*/ 113294 w 161422"/>
                  <a:gd name="connsiteY132" fmla="*/ 20448 h 21619"/>
                  <a:gd name="connsiteX133" fmla="*/ 113499 w 161422"/>
                  <a:gd name="connsiteY133" fmla="*/ 21504 h 21619"/>
                  <a:gd name="connsiteX134" fmla="*/ 112578 w 161422"/>
                  <a:gd name="connsiteY134" fmla="*/ 21504 h 21619"/>
                  <a:gd name="connsiteX135" fmla="*/ 110769 w 161422"/>
                  <a:gd name="connsiteY135" fmla="*/ 19323 h 21619"/>
                  <a:gd name="connsiteX136" fmla="*/ 117390 w 161422"/>
                  <a:gd name="connsiteY136" fmla="*/ 2454 h 21619"/>
                  <a:gd name="connsiteX137" fmla="*/ 118582 w 161422"/>
                  <a:gd name="connsiteY137" fmla="*/ 1399 h 21619"/>
                  <a:gd name="connsiteX138" fmla="*/ 119640 w 161422"/>
                  <a:gd name="connsiteY138" fmla="*/ 2590 h 21619"/>
                  <a:gd name="connsiteX139" fmla="*/ 118517 w 161422"/>
                  <a:gd name="connsiteY139" fmla="*/ 3646 h 21619"/>
                  <a:gd name="connsiteX140" fmla="*/ 117322 w 161422"/>
                  <a:gd name="connsiteY140" fmla="*/ 2669 h 21619"/>
                  <a:gd name="connsiteX141" fmla="*/ 117322 w 161422"/>
                  <a:gd name="connsiteY141" fmla="*/ 2454 h 21619"/>
                  <a:gd name="connsiteX142" fmla="*/ 117834 w 161422"/>
                  <a:gd name="connsiteY142" fmla="*/ 7054 h 21619"/>
                  <a:gd name="connsiteX143" fmla="*/ 119131 w 161422"/>
                  <a:gd name="connsiteY143" fmla="*/ 7054 h 21619"/>
                  <a:gd name="connsiteX144" fmla="*/ 119131 w 161422"/>
                  <a:gd name="connsiteY144" fmla="*/ 21231 h 21619"/>
                  <a:gd name="connsiteX145" fmla="*/ 117834 w 161422"/>
                  <a:gd name="connsiteY145" fmla="*/ 21231 h 21619"/>
                  <a:gd name="connsiteX146" fmla="*/ 122818 w 161422"/>
                  <a:gd name="connsiteY146" fmla="*/ 19630 h 21619"/>
                  <a:gd name="connsiteX147" fmla="*/ 123569 w 161422"/>
                  <a:gd name="connsiteY147" fmla="*/ 18675 h 21619"/>
                  <a:gd name="connsiteX148" fmla="*/ 128108 w 161422"/>
                  <a:gd name="connsiteY148" fmla="*/ 20482 h 21619"/>
                  <a:gd name="connsiteX149" fmla="*/ 131522 w 161422"/>
                  <a:gd name="connsiteY149" fmla="*/ 17687 h 21619"/>
                  <a:gd name="connsiteX150" fmla="*/ 128108 w 161422"/>
                  <a:gd name="connsiteY150" fmla="*/ 14518 h 21619"/>
                  <a:gd name="connsiteX151" fmla="*/ 123603 w 161422"/>
                  <a:gd name="connsiteY151" fmla="*/ 10496 h 21619"/>
                  <a:gd name="connsiteX152" fmla="*/ 128177 w 161422"/>
                  <a:gd name="connsiteY152" fmla="*/ 6714 h 21619"/>
                  <a:gd name="connsiteX153" fmla="*/ 132239 w 161422"/>
                  <a:gd name="connsiteY153" fmla="*/ 8179 h 21619"/>
                  <a:gd name="connsiteX154" fmla="*/ 131522 w 161422"/>
                  <a:gd name="connsiteY154" fmla="*/ 9133 h 21619"/>
                  <a:gd name="connsiteX155" fmla="*/ 128108 w 161422"/>
                  <a:gd name="connsiteY155" fmla="*/ 7838 h 21619"/>
                  <a:gd name="connsiteX156" fmla="*/ 124900 w 161422"/>
                  <a:gd name="connsiteY156" fmla="*/ 10394 h 21619"/>
                  <a:gd name="connsiteX157" fmla="*/ 128143 w 161422"/>
                  <a:gd name="connsiteY157" fmla="*/ 13257 h 21619"/>
                  <a:gd name="connsiteX158" fmla="*/ 132785 w 161422"/>
                  <a:gd name="connsiteY158" fmla="*/ 17585 h 21619"/>
                  <a:gd name="connsiteX159" fmla="*/ 128354 w 161422"/>
                  <a:gd name="connsiteY159" fmla="*/ 21603 h 21619"/>
                  <a:gd name="connsiteX160" fmla="*/ 128006 w 161422"/>
                  <a:gd name="connsiteY160" fmla="*/ 21572 h 21619"/>
                  <a:gd name="connsiteX161" fmla="*/ 122749 w 161422"/>
                  <a:gd name="connsiteY161" fmla="*/ 19630 h 21619"/>
                  <a:gd name="connsiteX162" fmla="*/ 141455 w 161422"/>
                  <a:gd name="connsiteY162" fmla="*/ 6577 h 21619"/>
                  <a:gd name="connsiteX163" fmla="*/ 146882 w 161422"/>
                  <a:gd name="connsiteY163" fmla="*/ 13120 h 21619"/>
                  <a:gd name="connsiteX164" fmla="*/ 146882 w 161422"/>
                  <a:gd name="connsiteY164" fmla="*/ 14177 h 21619"/>
                  <a:gd name="connsiteX165" fmla="*/ 136642 w 161422"/>
                  <a:gd name="connsiteY165" fmla="*/ 14177 h 21619"/>
                  <a:gd name="connsiteX166" fmla="*/ 141520 w 161422"/>
                  <a:gd name="connsiteY166" fmla="*/ 20279 h 21619"/>
                  <a:gd name="connsiteX167" fmla="*/ 141967 w 161422"/>
                  <a:gd name="connsiteY167" fmla="*/ 20311 h 21619"/>
                  <a:gd name="connsiteX168" fmla="*/ 145790 w 161422"/>
                  <a:gd name="connsiteY168" fmla="*/ 19050 h 21619"/>
                  <a:gd name="connsiteX169" fmla="*/ 146302 w 161422"/>
                  <a:gd name="connsiteY169" fmla="*/ 20039 h 21619"/>
                  <a:gd name="connsiteX170" fmla="*/ 141830 w 161422"/>
                  <a:gd name="connsiteY170" fmla="*/ 21436 h 21619"/>
                  <a:gd name="connsiteX171" fmla="*/ 135396 w 161422"/>
                  <a:gd name="connsiteY171" fmla="*/ 12941 h 21619"/>
                  <a:gd name="connsiteX172" fmla="*/ 141455 w 161422"/>
                  <a:gd name="connsiteY172" fmla="*/ 6577 h 21619"/>
                  <a:gd name="connsiteX173" fmla="*/ 145653 w 161422"/>
                  <a:gd name="connsiteY173" fmla="*/ 13393 h 21619"/>
                  <a:gd name="connsiteX174" fmla="*/ 141489 w 161422"/>
                  <a:gd name="connsiteY174" fmla="*/ 7975 h 21619"/>
                  <a:gd name="connsiteX175" fmla="*/ 136608 w 161422"/>
                  <a:gd name="connsiteY175" fmla="*/ 13393 h 21619"/>
                  <a:gd name="connsiteX176" fmla="*/ 149544 w 161422"/>
                  <a:gd name="connsiteY176" fmla="*/ 14313 h 21619"/>
                  <a:gd name="connsiteX177" fmla="*/ 155368 w 161422"/>
                  <a:gd name="connsiteY177" fmla="*/ 6625 h 21619"/>
                  <a:gd name="connsiteX178" fmla="*/ 155825 w 161422"/>
                  <a:gd name="connsiteY178" fmla="*/ 6577 h 21619"/>
                  <a:gd name="connsiteX179" fmla="*/ 160126 w 161422"/>
                  <a:gd name="connsiteY179" fmla="*/ 8315 h 21619"/>
                  <a:gd name="connsiteX180" fmla="*/ 160126 w 161422"/>
                  <a:gd name="connsiteY180" fmla="*/ 5725 h 21619"/>
                  <a:gd name="connsiteX181" fmla="*/ 160126 w 161422"/>
                  <a:gd name="connsiteY181" fmla="*/ 0 h 21619"/>
                  <a:gd name="connsiteX182" fmla="*/ 161423 w 161422"/>
                  <a:gd name="connsiteY182" fmla="*/ 0 h 21619"/>
                  <a:gd name="connsiteX183" fmla="*/ 161423 w 161422"/>
                  <a:gd name="connsiteY183" fmla="*/ 21231 h 21619"/>
                  <a:gd name="connsiteX184" fmla="*/ 160296 w 161422"/>
                  <a:gd name="connsiteY184" fmla="*/ 21231 h 21619"/>
                  <a:gd name="connsiteX185" fmla="*/ 160296 w 161422"/>
                  <a:gd name="connsiteY185" fmla="*/ 19391 h 21619"/>
                  <a:gd name="connsiteX186" fmla="*/ 160296 w 161422"/>
                  <a:gd name="connsiteY186" fmla="*/ 19391 h 21619"/>
                  <a:gd name="connsiteX187" fmla="*/ 155688 w 161422"/>
                  <a:gd name="connsiteY187" fmla="*/ 21572 h 21619"/>
                  <a:gd name="connsiteX188" fmla="*/ 149544 w 161422"/>
                  <a:gd name="connsiteY188" fmla="*/ 14177 h 21619"/>
                  <a:gd name="connsiteX189" fmla="*/ 160058 w 161422"/>
                  <a:gd name="connsiteY189" fmla="*/ 18232 h 21619"/>
                  <a:gd name="connsiteX190" fmla="*/ 160058 w 161422"/>
                  <a:gd name="connsiteY190" fmla="*/ 9679 h 21619"/>
                  <a:gd name="connsiteX191" fmla="*/ 155893 w 161422"/>
                  <a:gd name="connsiteY191" fmla="*/ 7872 h 21619"/>
                  <a:gd name="connsiteX192" fmla="*/ 150910 w 161422"/>
                  <a:gd name="connsiteY192" fmla="*/ 14177 h 21619"/>
                  <a:gd name="connsiteX193" fmla="*/ 155586 w 161422"/>
                  <a:gd name="connsiteY193" fmla="*/ 20413 h 21619"/>
                  <a:gd name="connsiteX194" fmla="*/ 160058 w 161422"/>
                  <a:gd name="connsiteY194" fmla="*/ 18096 h 2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161422" h="21619">
                    <a:moveTo>
                      <a:pt x="5" y="2454"/>
                    </a:moveTo>
                    <a:cubicBezTo>
                      <a:pt x="42" y="1834"/>
                      <a:pt x="575" y="1362"/>
                      <a:pt x="1196" y="1399"/>
                    </a:cubicBezTo>
                    <a:cubicBezTo>
                      <a:pt x="1817" y="1437"/>
                      <a:pt x="2292" y="1970"/>
                      <a:pt x="2254" y="2590"/>
                    </a:cubicBezTo>
                    <a:cubicBezTo>
                      <a:pt x="2217" y="3183"/>
                      <a:pt x="1725" y="3645"/>
                      <a:pt x="1131" y="3646"/>
                    </a:cubicBezTo>
                    <a:cubicBezTo>
                      <a:pt x="527" y="3668"/>
                      <a:pt x="22" y="3197"/>
                      <a:pt x="1" y="2595"/>
                    </a:cubicBezTo>
                    <a:cubicBezTo>
                      <a:pt x="-2" y="2548"/>
                      <a:pt x="1" y="2501"/>
                      <a:pt x="5" y="2454"/>
                    </a:cubicBezTo>
                    <a:close/>
                    <a:moveTo>
                      <a:pt x="449" y="7054"/>
                    </a:moveTo>
                    <a:lnTo>
                      <a:pt x="1746" y="7054"/>
                    </a:lnTo>
                    <a:lnTo>
                      <a:pt x="1746" y="21231"/>
                    </a:lnTo>
                    <a:lnTo>
                      <a:pt x="449" y="21231"/>
                    </a:lnTo>
                    <a:close/>
                    <a:moveTo>
                      <a:pt x="7275" y="7054"/>
                    </a:moveTo>
                    <a:lnTo>
                      <a:pt x="8368" y="7054"/>
                    </a:lnTo>
                    <a:lnTo>
                      <a:pt x="8368" y="9270"/>
                    </a:lnTo>
                    <a:lnTo>
                      <a:pt x="8368" y="9270"/>
                    </a:lnTo>
                    <a:cubicBezTo>
                      <a:pt x="9579" y="7793"/>
                      <a:pt x="11341" y="6871"/>
                      <a:pt x="13249" y="6714"/>
                    </a:cubicBezTo>
                    <a:cubicBezTo>
                      <a:pt x="16184" y="6714"/>
                      <a:pt x="17550" y="8486"/>
                      <a:pt x="17550" y="12132"/>
                    </a:cubicBezTo>
                    <a:lnTo>
                      <a:pt x="17550" y="21231"/>
                    </a:lnTo>
                    <a:lnTo>
                      <a:pt x="16252" y="21231"/>
                    </a:lnTo>
                    <a:lnTo>
                      <a:pt x="16252" y="12303"/>
                    </a:lnTo>
                    <a:cubicBezTo>
                      <a:pt x="16252" y="9304"/>
                      <a:pt x="15297" y="7872"/>
                      <a:pt x="13010" y="7872"/>
                    </a:cubicBezTo>
                    <a:cubicBezTo>
                      <a:pt x="11337" y="7872"/>
                      <a:pt x="10108" y="8792"/>
                      <a:pt x="8368" y="10530"/>
                    </a:cubicBezTo>
                    <a:lnTo>
                      <a:pt x="8368" y="21231"/>
                    </a:lnTo>
                    <a:lnTo>
                      <a:pt x="7070" y="21231"/>
                    </a:lnTo>
                    <a:close/>
                    <a:moveTo>
                      <a:pt x="21782" y="14177"/>
                    </a:moveTo>
                    <a:cubicBezTo>
                      <a:pt x="21338" y="10439"/>
                      <a:pt x="24011" y="7049"/>
                      <a:pt x="27756" y="6604"/>
                    </a:cubicBezTo>
                    <a:cubicBezTo>
                      <a:pt x="27848" y="6593"/>
                      <a:pt x="27936" y="6584"/>
                      <a:pt x="28029" y="6577"/>
                    </a:cubicBezTo>
                    <a:cubicBezTo>
                      <a:pt x="29612" y="6628"/>
                      <a:pt x="31128" y="7245"/>
                      <a:pt x="32295" y="8315"/>
                    </a:cubicBezTo>
                    <a:lnTo>
                      <a:pt x="32295" y="5725"/>
                    </a:lnTo>
                    <a:lnTo>
                      <a:pt x="32295" y="0"/>
                    </a:lnTo>
                    <a:lnTo>
                      <a:pt x="33592" y="0"/>
                    </a:lnTo>
                    <a:lnTo>
                      <a:pt x="33592" y="21231"/>
                    </a:lnTo>
                    <a:lnTo>
                      <a:pt x="32500" y="21231"/>
                    </a:lnTo>
                    <a:lnTo>
                      <a:pt x="32329" y="19391"/>
                    </a:lnTo>
                    <a:lnTo>
                      <a:pt x="32329" y="19391"/>
                    </a:lnTo>
                    <a:cubicBezTo>
                      <a:pt x="31125" y="20693"/>
                      <a:pt x="29459" y="21475"/>
                      <a:pt x="27687" y="21572"/>
                    </a:cubicBezTo>
                    <a:cubicBezTo>
                      <a:pt x="24035" y="21572"/>
                      <a:pt x="21714" y="18948"/>
                      <a:pt x="21714" y="14177"/>
                    </a:cubicBezTo>
                    <a:close/>
                    <a:moveTo>
                      <a:pt x="32295" y="18096"/>
                    </a:moveTo>
                    <a:lnTo>
                      <a:pt x="32295" y="9679"/>
                    </a:lnTo>
                    <a:cubicBezTo>
                      <a:pt x="31206" y="8561"/>
                      <a:pt x="29725" y="7913"/>
                      <a:pt x="28165" y="7872"/>
                    </a:cubicBezTo>
                    <a:cubicBezTo>
                      <a:pt x="25038" y="8228"/>
                      <a:pt x="22789" y="11048"/>
                      <a:pt x="23147" y="14171"/>
                    </a:cubicBezTo>
                    <a:cubicBezTo>
                      <a:pt x="23147" y="14173"/>
                      <a:pt x="23147" y="14175"/>
                      <a:pt x="23147" y="14177"/>
                    </a:cubicBezTo>
                    <a:cubicBezTo>
                      <a:pt x="23147" y="17926"/>
                      <a:pt x="24854" y="20413"/>
                      <a:pt x="27858" y="20413"/>
                    </a:cubicBezTo>
                    <a:cubicBezTo>
                      <a:pt x="29565" y="20255"/>
                      <a:pt x="31138" y="19420"/>
                      <a:pt x="32227" y="18096"/>
                    </a:cubicBezTo>
                    <a:close/>
                    <a:moveTo>
                      <a:pt x="38576" y="2454"/>
                    </a:moveTo>
                    <a:cubicBezTo>
                      <a:pt x="38613" y="1834"/>
                      <a:pt x="39146" y="1362"/>
                      <a:pt x="39767" y="1399"/>
                    </a:cubicBezTo>
                    <a:cubicBezTo>
                      <a:pt x="40388" y="1437"/>
                      <a:pt x="40863" y="1970"/>
                      <a:pt x="40825" y="2590"/>
                    </a:cubicBezTo>
                    <a:cubicBezTo>
                      <a:pt x="40788" y="3183"/>
                      <a:pt x="40296" y="3645"/>
                      <a:pt x="39702" y="3646"/>
                    </a:cubicBezTo>
                    <a:cubicBezTo>
                      <a:pt x="39101" y="3706"/>
                      <a:pt x="38566" y="3268"/>
                      <a:pt x="38508" y="2669"/>
                    </a:cubicBezTo>
                    <a:cubicBezTo>
                      <a:pt x="38501" y="2597"/>
                      <a:pt x="38501" y="2525"/>
                      <a:pt x="38508" y="2454"/>
                    </a:cubicBezTo>
                    <a:close/>
                    <a:moveTo>
                      <a:pt x="39020" y="7054"/>
                    </a:moveTo>
                    <a:lnTo>
                      <a:pt x="40317" y="7054"/>
                    </a:lnTo>
                    <a:lnTo>
                      <a:pt x="40317" y="21231"/>
                    </a:lnTo>
                    <a:lnTo>
                      <a:pt x="39020" y="21231"/>
                    </a:lnTo>
                    <a:close/>
                    <a:moveTo>
                      <a:pt x="43423" y="7054"/>
                    </a:moveTo>
                    <a:lnTo>
                      <a:pt x="44822" y="7054"/>
                    </a:lnTo>
                    <a:lnTo>
                      <a:pt x="48031" y="15949"/>
                    </a:lnTo>
                    <a:cubicBezTo>
                      <a:pt x="48475" y="17312"/>
                      <a:pt x="48987" y="18744"/>
                      <a:pt x="49464" y="20004"/>
                    </a:cubicBezTo>
                    <a:lnTo>
                      <a:pt x="49464" y="20004"/>
                    </a:lnTo>
                    <a:cubicBezTo>
                      <a:pt x="49942" y="18744"/>
                      <a:pt x="50454" y="17312"/>
                      <a:pt x="50898" y="15949"/>
                    </a:cubicBezTo>
                    <a:lnTo>
                      <a:pt x="54107" y="7054"/>
                    </a:lnTo>
                    <a:lnTo>
                      <a:pt x="55335" y="7054"/>
                    </a:lnTo>
                    <a:lnTo>
                      <a:pt x="50215" y="21231"/>
                    </a:lnTo>
                    <a:lnTo>
                      <a:pt x="48679" y="21231"/>
                    </a:lnTo>
                    <a:close/>
                    <a:moveTo>
                      <a:pt x="58134" y="2454"/>
                    </a:moveTo>
                    <a:cubicBezTo>
                      <a:pt x="58172" y="1834"/>
                      <a:pt x="58704" y="1362"/>
                      <a:pt x="59326" y="1399"/>
                    </a:cubicBezTo>
                    <a:cubicBezTo>
                      <a:pt x="59947" y="1437"/>
                      <a:pt x="60421" y="1970"/>
                      <a:pt x="60384" y="2590"/>
                    </a:cubicBezTo>
                    <a:cubicBezTo>
                      <a:pt x="60346" y="3183"/>
                      <a:pt x="59855" y="3645"/>
                      <a:pt x="59261" y="3646"/>
                    </a:cubicBezTo>
                    <a:cubicBezTo>
                      <a:pt x="58660" y="3706"/>
                      <a:pt x="58124" y="3268"/>
                      <a:pt x="58066" y="2669"/>
                    </a:cubicBezTo>
                    <a:cubicBezTo>
                      <a:pt x="58059" y="2597"/>
                      <a:pt x="58059" y="2525"/>
                      <a:pt x="58066" y="2454"/>
                    </a:cubicBezTo>
                    <a:close/>
                    <a:moveTo>
                      <a:pt x="58578" y="7054"/>
                    </a:moveTo>
                    <a:lnTo>
                      <a:pt x="59909" y="7054"/>
                    </a:lnTo>
                    <a:lnTo>
                      <a:pt x="59909" y="21231"/>
                    </a:lnTo>
                    <a:lnTo>
                      <a:pt x="58578" y="21231"/>
                    </a:lnTo>
                    <a:close/>
                    <a:moveTo>
                      <a:pt x="64176" y="14177"/>
                    </a:moveTo>
                    <a:cubicBezTo>
                      <a:pt x="63729" y="10439"/>
                      <a:pt x="66402" y="7048"/>
                      <a:pt x="70146" y="6602"/>
                    </a:cubicBezTo>
                    <a:cubicBezTo>
                      <a:pt x="70228" y="6592"/>
                      <a:pt x="70306" y="6584"/>
                      <a:pt x="70388" y="6577"/>
                    </a:cubicBezTo>
                    <a:cubicBezTo>
                      <a:pt x="71976" y="6615"/>
                      <a:pt x="73495" y="7234"/>
                      <a:pt x="74655" y="8315"/>
                    </a:cubicBezTo>
                    <a:lnTo>
                      <a:pt x="74655" y="5725"/>
                    </a:lnTo>
                    <a:lnTo>
                      <a:pt x="74655" y="0"/>
                    </a:lnTo>
                    <a:lnTo>
                      <a:pt x="75816" y="0"/>
                    </a:lnTo>
                    <a:lnTo>
                      <a:pt x="75816" y="21231"/>
                    </a:lnTo>
                    <a:lnTo>
                      <a:pt x="74723" y="21231"/>
                    </a:lnTo>
                    <a:lnTo>
                      <a:pt x="74723" y="19391"/>
                    </a:lnTo>
                    <a:lnTo>
                      <a:pt x="74723" y="19391"/>
                    </a:lnTo>
                    <a:cubicBezTo>
                      <a:pt x="73518" y="20693"/>
                      <a:pt x="71853" y="21475"/>
                      <a:pt x="70081" y="21572"/>
                    </a:cubicBezTo>
                    <a:cubicBezTo>
                      <a:pt x="66395" y="21572"/>
                      <a:pt x="64108" y="18948"/>
                      <a:pt x="64108" y="14177"/>
                    </a:cubicBezTo>
                    <a:close/>
                    <a:moveTo>
                      <a:pt x="74655" y="18096"/>
                    </a:moveTo>
                    <a:lnTo>
                      <a:pt x="74655" y="9679"/>
                    </a:lnTo>
                    <a:cubicBezTo>
                      <a:pt x="73573" y="8555"/>
                      <a:pt x="72088" y="7905"/>
                      <a:pt x="70525" y="7872"/>
                    </a:cubicBezTo>
                    <a:cubicBezTo>
                      <a:pt x="67419" y="8244"/>
                      <a:pt x="65200" y="11061"/>
                      <a:pt x="65576" y="14163"/>
                    </a:cubicBezTo>
                    <a:cubicBezTo>
                      <a:pt x="65576" y="14167"/>
                      <a:pt x="65576" y="14172"/>
                      <a:pt x="65576" y="14177"/>
                    </a:cubicBezTo>
                    <a:cubicBezTo>
                      <a:pt x="65576" y="17926"/>
                      <a:pt x="67248" y="20413"/>
                      <a:pt x="70252" y="20413"/>
                    </a:cubicBezTo>
                    <a:cubicBezTo>
                      <a:pt x="71952" y="20261"/>
                      <a:pt x="73518" y="19425"/>
                      <a:pt x="74587" y="18096"/>
                    </a:cubicBezTo>
                    <a:close/>
                    <a:moveTo>
                      <a:pt x="81175" y="16154"/>
                    </a:moveTo>
                    <a:lnTo>
                      <a:pt x="81175" y="7054"/>
                    </a:lnTo>
                    <a:lnTo>
                      <a:pt x="82472" y="7054"/>
                    </a:lnTo>
                    <a:lnTo>
                      <a:pt x="82472" y="15983"/>
                    </a:lnTo>
                    <a:cubicBezTo>
                      <a:pt x="82472" y="18982"/>
                      <a:pt x="83428" y="20413"/>
                      <a:pt x="85714" y="20413"/>
                    </a:cubicBezTo>
                    <a:cubicBezTo>
                      <a:pt x="87387" y="20413"/>
                      <a:pt x="88616" y="19527"/>
                      <a:pt x="90288" y="17517"/>
                    </a:cubicBezTo>
                    <a:lnTo>
                      <a:pt x="90288" y="7054"/>
                    </a:lnTo>
                    <a:lnTo>
                      <a:pt x="91585" y="7054"/>
                    </a:lnTo>
                    <a:lnTo>
                      <a:pt x="91585" y="21231"/>
                    </a:lnTo>
                    <a:lnTo>
                      <a:pt x="90493" y="21231"/>
                    </a:lnTo>
                    <a:lnTo>
                      <a:pt x="90493" y="18846"/>
                    </a:lnTo>
                    <a:lnTo>
                      <a:pt x="90493" y="18846"/>
                    </a:lnTo>
                    <a:cubicBezTo>
                      <a:pt x="89394" y="20445"/>
                      <a:pt x="87619" y="21451"/>
                      <a:pt x="85680" y="21572"/>
                    </a:cubicBezTo>
                    <a:cubicBezTo>
                      <a:pt x="82642" y="21572"/>
                      <a:pt x="81106" y="19800"/>
                      <a:pt x="81106" y="16154"/>
                    </a:cubicBezTo>
                    <a:close/>
                    <a:moveTo>
                      <a:pt x="95408" y="17687"/>
                    </a:moveTo>
                    <a:cubicBezTo>
                      <a:pt x="95408" y="14552"/>
                      <a:pt x="98242" y="13052"/>
                      <a:pt x="104556" y="12371"/>
                    </a:cubicBezTo>
                    <a:cubicBezTo>
                      <a:pt x="104556" y="10190"/>
                      <a:pt x="104010" y="7872"/>
                      <a:pt x="101143" y="7872"/>
                    </a:cubicBezTo>
                    <a:cubicBezTo>
                      <a:pt x="99494" y="7930"/>
                      <a:pt x="97907" y="8502"/>
                      <a:pt x="96603" y="9508"/>
                    </a:cubicBezTo>
                    <a:lnTo>
                      <a:pt x="96023" y="8554"/>
                    </a:lnTo>
                    <a:cubicBezTo>
                      <a:pt x="97549" y="7426"/>
                      <a:pt x="99382" y="6784"/>
                      <a:pt x="101279" y="6714"/>
                    </a:cubicBezTo>
                    <a:cubicBezTo>
                      <a:pt x="104693" y="6714"/>
                      <a:pt x="105785" y="9133"/>
                      <a:pt x="105785" y="12166"/>
                    </a:cubicBezTo>
                    <a:lnTo>
                      <a:pt x="105785" y="21231"/>
                    </a:lnTo>
                    <a:lnTo>
                      <a:pt x="104693" y="21231"/>
                    </a:lnTo>
                    <a:lnTo>
                      <a:pt x="104693" y="19391"/>
                    </a:lnTo>
                    <a:lnTo>
                      <a:pt x="104693" y="19391"/>
                    </a:lnTo>
                    <a:cubicBezTo>
                      <a:pt x="103300" y="20659"/>
                      <a:pt x="101522" y="21427"/>
                      <a:pt x="99641" y="21572"/>
                    </a:cubicBezTo>
                    <a:cubicBezTo>
                      <a:pt x="97613" y="21896"/>
                      <a:pt x="95705" y="20516"/>
                      <a:pt x="95381" y="18490"/>
                    </a:cubicBezTo>
                    <a:cubicBezTo>
                      <a:pt x="95337" y="18224"/>
                      <a:pt x="95323" y="17955"/>
                      <a:pt x="95340" y="17687"/>
                    </a:cubicBezTo>
                    <a:close/>
                    <a:moveTo>
                      <a:pt x="104556" y="18164"/>
                    </a:moveTo>
                    <a:lnTo>
                      <a:pt x="104556" y="13393"/>
                    </a:lnTo>
                    <a:cubicBezTo>
                      <a:pt x="98719" y="14075"/>
                      <a:pt x="96740" y="15404"/>
                      <a:pt x="96740" y="17653"/>
                    </a:cubicBezTo>
                    <a:cubicBezTo>
                      <a:pt x="96634" y="19117"/>
                      <a:pt x="97736" y="20391"/>
                      <a:pt x="99201" y="20497"/>
                    </a:cubicBezTo>
                    <a:cubicBezTo>
                      <a:pt x="99382" y="20511"/>
                      <a:pt x="99562" y="20505"/>
                      <a:pt x="99743" y="20482"/>
                    </a:cubicBezTo>
                    <a:cubicBezTo>
                      <a:pt x="101556" y="20314"/>
                      <a:pt x="103242" y="19490"/>
                      <a:pt x="104488" y="18164"/>
                    </a:cubicBezTo>
                    <a:close/>
                    <a:moveTo>
                      <a:pt x="110837" y="19323"/>
                    </a:moveTo>
                    <a:lnTo>
                      <a:pt x="110837" y="0"/>
                    </a:lnTo>
                    <a:lnTo>
                      <a:pt x="112134" y="0"/>
                    </a:lnTo>
                    <a:lnTo>
                      <a:pt x="112134" y="19493"/>
                    </a:lnTo>
                    <a:cubicBezTo>
                      <a:pt x="112134" y="20141"/>
                      <a:pt x="112407" y="20448"/>
                      <a:pt x="112748" y="20448"/>
                    </a:cubicBezTo>
                    <a:lnTo>
                      <a:pt x="113294" y="20448"/>
                    </a:lnTo>
                    <a:lnTo>
                      <a:pt x="113499" y="21504"/>
                    </a:lnTo>
                    <a:cubicBezTo>
                      <a:pt x="113195" y="21553"/>
                      <a:pt x="112881" y="21553"/>
                      <a:pt x="112578" y="21504"/>
                    </a:cubicBezTo>
                    <a:cubicBezTo>
                      <a:pt x="111383" y="21572"/>
                      <a:pt x="110769" y="20891"/>
                      <a:pt x="110769" y="19323"/>
                    </a:cubicBezTo>
                    <a:close/>
                    <a:moveTo>
                      <a:pt x="117390" y="2454"/>
                    </a:moveTo>
                    <a:cubicBezTo>
                      <a:pt x="117428" y="1834"/>
                      <a:pt x="117960" y="1362"/>
                      <a:pt x="118582" y="1399"/>
                    </a:cubicBezTo>
                    <a:cubicBezTo>
                      <a:pt x="119203" y="1437"/>
                      <a:pt x="119677" y="1970"/>
                      <a:pt x="119640" y="2590"/>
                    </a:cubicBezTo>
                    <a:cubicBezTo>
                      <a:pt x="119602" y="3183"/>
                      <a:pt x="119111" y="3645"/>
                      <a:pt x="118517" y="3646"/>
                    </a:cubicBezTo>
                    <a:cubicBezTo>
                      <a:pt x="117916" y="3706"/>
                      <a:pt x="117380" y="3268"/>
                      <a:pt x="117322" y="2669"/>
                    </a:cubicBezTo>
                    <a:cubicBezTo>
                      <a:pt x="117315" y="2597"/>
                      <a:pt x="117315" y="2525"/>
                      <a:pt x="117322" y="2454"/>
                    </a:cubicBezTo>
                    <a:close/>
                    <a:moveTo>
                      <a:pt x="117834" y="7054"/>
                    </a:moveTo>
                    <a:lnTo>
                      <a:pt x="119131" y="7054"/>
                    </a:lnTo>
                    <a:lnTo>
                      <a:pt x="119131" y="21231"/>
                    </a:lnTo>
                    <a:lnTo>
                      <a:pt x="117834" y="21231"/>
                    </a:lnTo>
                    <a:close/>
                    <a:moveTo>
                      <a:pt x="122818" y="19630"/>
                    </a:moveTo>
                    <a:lnTo>
                      <a:pt x="123569" y="18675"/>
                    </a:lnTo>
                    <a:cubicBezTo>
                      <a:pt x="124808" y="19816"/>
                      <a:pt x="126422" y="20459"/>
                      <a:pt x="128108" y="20482"/>
                    </a:cubicBezTo>
                    <a:cubicBezTo>
                      <a:pt x="130327" y="20482"/>
                      <a:pt x="131522" y="19153"/>
                      <a:pt x="131522" y="17687"/>
                    </a:cubicBezTo>
                    <a:cubicBezTo>
                      <a:pt x="131522" y="16222"/>
                      <a:pt x="129679" y="15131"/>
                      <a:pt x="128108" y="14518"/>
                    </a:cubicBezTo>
                    <a:cubicBezTo>
                      <a:pt x="126538" y="13904"/>
                      <a:pt x="123603" y="12916"/>
                      <a:pt x="123603" y="10496"/>
                    </a:cubicBezTo>
                    <a:cubicBezTo>
                      <a:pt x="123603" y="8077"/>
                      <a:pt x="125207" y="6714"/>
                      <a:pt x="128177" y="6714"/>
                    </a:cubicBezTo>
                    <a:cubicBezTo>
                      <a:pt x="129655" y="6750"/>
                      <a:pt x="131078" y="7265"/>
                      <a:pt x="132239" y="8179"/>
                    </a:cubicBezTo>
                    <a:lnTo>
                      <a:pt x="131522" y="9133"/>
                    </a:lnTo>
                    <a:cubicBezTo>
                      <a:pt x="130569" y="8316"/>
                      <a:pt x="129365" y="7858"/>
                      <a:pt x="128108" y="7838"/>
                    </a:cubicBezTo>
                    <a:cubicBezTo>
                      <a:pt x="125890" y="7838"/>
                      <a:pt x="124900" y="9099"/>
                      <a:pt x="124900" y="10394"/>
                    </a:cubicBezTo>
                    <a:cubicBezTo>
                      <a:pt x="124900" y="11689"/>
                      <a:pt x="126436" y="12643"/>
                      <a:pt x="128143" y="13257"/>
                    </a:cubicBezTo>
                    <a:cubicBezTo>
                      <a:pt x="129849" y="13870"/>
                      <a:pt x="132785" y="14824"/>
                      <a:pt x="132785" y="17585"/>
                    </a:cubicBezTo>
                    <a:cubicBezTo>
                      <a:pt x="132672" y="19916"/>
                      <a:pt x="130689" y="21715"/>
                      <a:pt x="128354" y="21603"/>
                    </a:cubicBezTo>
                    <a:cubicBezTo>
                      <a:pt x="128238" y="21598"/>
                      <a:pt x="128122" y="21587"/>
                      <a:pt x="128006" y="21572"/>
                    </a:cubicBezTo>
                    <a:cubicBezTo>
                      <a:pt x="126081" y="21550"/>
                      <a:pt x="124224" y="20864"/>
                      <a:pt x="122749" y="19630"/>
                    </a:cubicBezTo>
                    <a:close/>
                    <a:moveTo>
                      <a:pt x="141455" y="6577"/>
                    </a:moveTo>
                    <a:cubicBezTo>
                      <a:pt x="144868" y="6577"/>
                      <a:pt x="146882" y="8963"/>
                      <a:pt x="146882" y="13120"/>
                    </a:cubicBezTo>
                    <a:cubicBezTo>
                      <a:pt x="146916" y="13472"/>
                      <a:pt x="146916" y="13826"/>
                      <a:pt x="146882" y="14177"/>
                    </a:cubicBezTo>
                    <a:lnTo>
                      <a:pt x="136642" y="14177"/>
                    </a:lnTo>
                    <a:cubicBezTo>
                      <a:pt x="136301" y="17207"/>
                      <a:pt x="138485" y="19939"/>
                      <a:pt x="141520" y="20279"/>
                    </a:cubicBezTo>
                    <a:cubicBezTo>
                      <a:pt x="141670" y="20296"/>
                      <a:pt x="141817" y="20307"/>
                      <a:pt x="141967" y="20311"/>
                    </a:cubicBezTo>
                    <a:cubicBezTo>
                      <a:pt x="143342" y="20306"/>
                      <a:pt x="144680" y="19865"/>
                      <a:pt x="145790" y="19050"/>
                    </a:cubicBezTo>
                    <a:lnTo>
                      <a:pt x="146302" y="20039"/>
                    </a:lnTo>
                    <a:cubicBezTo>
                      <a:pt x="144998" y="20966"/>
                      <a:pt x="143431" y="21456"/>
                      <a:pt x="141830" y="21436"/>
                    </a:cubicBezTo>
                    <a:cubicBezTo>
                      <a:pt x="137703" y="20864"/>
                      <a:pt x="134823" y="17061"/>
                      <a:pt x="135396" y="12941"/>
                    </a:cubicBezTo>
                    <a:cubicBezTo>
                      <a:pt x="135840" y="9742"/>
                      <a:pt x="138277" y="7182"/>
                      <a:pt x="141455" y="6577"/>
                    </a:cubicBezTo>
                    <a:close/>
                    <a:moveTo>
                      <a:pt x="145653" y="13393"/>
                    </a:moveTo>
                    <a:cubicBezTo>
                      <a:pt x="145653" y="9781"/>
                      <a:pt x="144015" y="7975"/>
                      <a:pt x="141489" y="7975"/>
                    </a:cubicBezTo>
                    <a:cubicBezTo>
                      <a:pt x="138683" y="8208"/>
                      <a:pt x="136543" y="10583"/>
                      <a:pt x="136608" y="13393"/>
                    </a:cubicBezTo>
                    <a:close/>
                    <a:moveTo>
                      <a:pt x="149544" y="14313"/>
                    </a:moveTo>
                    <a:cubicBezTo>
                      <a:pt x="149026" y="10585"/>
                      <a:pt x="151633" y="7143"/>
                      <a:pt x="155368" y="6625"/>
                    </a:cubicBezTo>
                    <a:cubicBezTo>
                      <a:pt x="155521" y="6604"/>
                      <a:pt x="155671" y="6588"/>
                      <a:pt x="155825" y="6577"/>
                    </a:cubicBezTo>
                    <a:cubicBezTo>
                      <a:pt x="157419" y="6638"/>
                      <a:pt x="158938" y="7252"/>
                      <a:pt x="160126" y="8315"/>
                    </a:cubicBezTo>
                    <a:lnTo>
                      <a:pt x="160126" y="5725"/>
                    </a:lnTo>
                    <a:lnTo>
                      <a:pt x="160126" y="0"/>
                    </a:lnTo>
                    <a:lnTo>
                      <a:pt x="161423" y="0"/>
                    </a:lnTo>
                    <a:lnTo>
                      <a:pt x="161423" y="21231"/>
                    </a:lnTo>
                    <a:lnTo>
                      <a:pt x="160296" y="21231"/>
                    </a:lnTo>
                    <a:lnTo>
                      <a:pt x="160296" y="19391"/>
                    </a:lnTo>
                    <a:lnTo>
                      <a:pt x="160296" y="19391"/>
                    </a:lnTo>
                    <a:cubicBezTo>
                      <a:pt x="159102" y="20685"/>
                      <a:pt x="157450" y="21467"/>
                      <a:pt x="155688" y="21572"/>
                    </a:cubicBezTo>
                    <a:cubicBezTo>
                      <a:pt x="151865" y="21572"/>
                      <a:pt x="149544" y="18948"/>
                      <a:pt x="149544" y="14177"/>
                    </a:cubicBezTo>
                    <a:close/>
                    <a:moveTo>
                      <a:pt x="160058" y="18232"/>
                    </a:moveTo>
                    <a:lnTo>
                      <a:pt x="160058" y="9679"/>
                    </a:lnTo>
                    <a:cubicBezTo>
                      <a:pt x="158962" y="8553"/>
                      <a:pt x="157467" y="7904"/>
                      <a:pt x="155893" y="7872"/>
                    </a:cubicBezTo>
                    <a:cubicBezTo>
                      <a:pt x="152777" y="8245"/>
                      <a:pt x="150548" y="11064"/>
                      <a:pt x="150910" y="14177"/>
                    </a:cubicBezTo>
                    <a:cubicBezTo>
                      <a:pt x="150910" y="17926"/>
                      <a:pt x="152582" y="20413"/>
                      <a:pt x="155586" y="20413"/>
                    </a:cubicBezTo>
                    <a:cubicBezTo>
                      <a:pt x="157330" y="20282"/>
                      <a:pt x="158945" y="19445"/>
                      <a:pt x="160058" y="18096"/>
                    </a:cubicBezTo>
                    <a:close/>
                  </a:path>
                </a:pathLst>
              </a:custGeom>
              <a:solidFill>
                <a:srgbClr val="EBA20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Graphic 204">
                <a:extLst>
                  <a:ext uri="{FF2B5EF4-FFF2-40B4-BE49-F238E27FC236}">
                    <a16:creationId xmlns:a16="http://schemas.microsoft.com/office/drawing/2014/main" id="{DE9A6707-6BED-944E-8A3D-9D05DCA5BB39}"/>
                  </a:ext>
                </a:extLst>
              </p:cNvPr>
              <p:cNvSpPr/>
              <p:nvPr/>
            </p:nvSpPr>
            <p:spPr>
              <a:xfrm>
                <a:off x="11504606" y="3105178"/>
                <a:ext cx="201929" cy="21674"/>
              </a:xfrm>
              <a:custGeom>
                <a:avLst/>
                <a:gdLst>
                  <a:gd name="connsiteX0" fmla="*/ 6 w 201929"/>
                  <a:gd name="connsiteY0" fmla="*/ 17687 h 21674"/>
                  <a:gd name="connsiteX1" fmla="*/ 9154 w 201929"/>
                  <a:gd name="connsiteY1" fmla="*/ 12337 h 21674"/>
                  <a:gd name="connsiteX2" fmla="*/ 5740 w 201929"/>
                  <a:gd name="connsiteY2" fmla="*/ 7838 h 21674"/>
                  <a:gd name="connsiteX3" fmla="*/ 1235 w 201929"/>
                  <a:gd name="connsiteY3" fmla="*/ 9508 h 21674"/>
                  <a:gd name="connsiteX4" fmla="*/ 620 w 201929"/>
                  <a:gd name="connsiteY4" fmla="*/ 8520 h 21674"/>
                  <a:gd name="connsiteX5" fmla="*/ 5911 w 201929"/>
                  <a:gd name="connsiteY5" fmla="*/ 6680 h 21674"/>
                  <a:gd name="connsiteX6" fmla="*/ 10416 w 201929"/>
                  <a:gd name="connsiteY6" fmla="*/ 12166 h 21674"/>
                  <a:gd name="connsiteX7" fmla="*/ 10416 w 201929"/>
                  <a:gd name="connsiteY7" fmla="*/ 21197 h 21674"/>
                  <a:gd name="connsiteX8" fmla="*/ 9290 w 201929"/>
                  <a:gd name="connsiteY8" fmla="*/ 21197 h 21674"/>
                  <a:gd name="connsiteX9" fmla="*/ 9290 w 201929"/>
                  <a:gd name="connsiteY9" fmla="*/ 19357 h 21674"/>
                  <a:gd name="connsiteX10" fmla="*/ 9290 w 201929"/>
                  <a:gd name="connsiteY10" fmla="*/ 19357 h 21674"/>
                  <a:gd name="connsiteX11" fmla="*/ 4272 w 201929"/>
                  <a:gd name="connsiteY11" fmla="*/ 21572 h 21674"/>
                  <a:gd name="connsiteX12" fmla="*/ 40 w 201929"/>
                  <a:gd name="connsiteY12" fmla="*/ 18450 h 21674"/>
                  <a:gd name="connsiteX13" fmla="*/ 6 w 201929"/>
                  <a:gd name="connsiteY13" fmla="*/ 17687 h 21674"/>
                  <a:gd name="connsiteX14" fmla="*/ 9154 w 201929"/>
                  <a:gd name="connsiteY14" fmla="*/ 18164 h 21674"/>
                  <a:gd name="connsiteX15" fmla="*/ 9154 w 201929"/>
                  <a:gd name="connsiteY15" fmla="*/ 13325 h 21674"/>
                  <a:gd name="connsiteX16" fmla="*/ 1337 w 201929"/>
                  <a:gd name="connsiteY16" fmla="*/ 17619 h 21674"/>
                  <a:gd name="connsiteX17" fmla="*/ 3836 w 201929"/>
                  <a:gd name="connsiteY17" fmla="*/ 20431 h 21674"/>
                  <a:gd name="connsiteX18" fmla="*/ 4341 w 201929"/>
                  <a:gd name="connsiteY18" fmla="*/ 20413 h 21674"/>
                  <a:gd name="connsiteX19" fmla="*/ 9290 w 201929"/>
                  <a:gd name="connsiteY19" fmla="*/ 18164 h 21674"/>
                  <a:gd name="connsiteX20" fmla="*/ 15537 w 201929"/>
                  <a:gd name="connsiteY20" fmla="*/ 17278 h 21674"/>
                  <a:gd name="connsiteX21" fmla="*/ 15537 w 201929"/>
                  <a:gd name="connsiteY21" fmla="*/ 8179 h 21674"/>
                  <a:gd name="connsiteX22" fmla="*/ 13318 w 201929"/>
                  <a:gd name="connsiteY22" fmla="*/ 8179 h 21674"/>
                  <a:gd name="connsiteX23" fmla="*/ 13318 w 201929"/>
                  <a:gd name="connsiteY23" fmla="*/ 7157 h 21674"/>
                  <a:gd name="connsiteX24" fmla="*/ 15571 w 201929"/>
                  <a:gd name="connsiteY24" fmla="*/ 7157 h 21674"/>
                  <a:gd name="connsiteX25" fmla="*/ 15571 w 201929"/>
                  <a:gd name="connsiteY25" fmla="*/ 3067 h 21674"/>
                  <a:gd name="connsiteX26" fmla="*/ 17073 w 201929"/>
                  <a:gd name="connsiteY26" fmla="*/ 3067 h 21674"/>
                  <a:gd name="connsiteX27" fmla="*/ 17073 w 201929"/>
                  <a:gd name="connsiteY27" fmla="*/ 7157 h 21674"/>
                  <a:gd name="connsiteX28" fmla="*/ 21169 w 201929"/>
                  <a:gd name="connsiteY28" fmla="*/ 7157 h 21674"/>
                  <a:gd name="connsiteX29" fmla="*/ 21169 w 201929"/>
                  <a:gd name="connsiteY29" fmla="*/ 8281 h 21674"/>
                  <a:gd name="connsiteX30" fmla="*/ 17073 w 201929"/>
                  <a:gd name="connsiteY30" fmla="*/ 8281 h 21674"/>
                  <a:gd name="connsiteX31" fmla="*/ 17073 w 201929"/>
                  <a:gd name="connsiteY31" fmla="*/ 17483 h 21674"/>
                  <a:gd name="connsiteX32" fmla="*/ 19462 w 201929"/>
                  <a:gd name="connsiteY32" fmla="*/ 20516 h 21674"/>
                  <a:gd name="connsiteX33" fmla="*/ 21271 w 201929"/>
                  <a:gd name="connsiteY33" fmla="*/ 20073 h 21674"/>
                  <a:gd name="connsiteX34" fmla="*/ 21612 w 201929"/>
                  <a:gd name="connsiteY34" fmla="*/ 21129 h 21674"/>
                  <a:gd name="connsiteX35" fmla="*/ 19291 w 201929"/>
                  <a:gd name="connsiteY35" fmla="*/ 21674 h 21674"/>
                  <a:gd name="connsiteX36" fmla="*/ 15673 w 201929"/>
                  <a:gd name="connsiteY36" fmla="*/ 17278 h 21674"/>
                  <a:gd name="connsiteX37" fmla="*/ 24138 w 201929"/>
                  <a:gd name="connsiteY37" fmla="*/ 17278 h 21674"/>
                  <a:gd name="connsiteX38" fmla="*/ 24138 w 201929"/>
                  <a:gd name="connsiteY38" fmla="*/ 8179 h 21674"/>
                  <a:gd name="connsiteX39" fmla="*/ 21920 w 201929"/>
                  <a:gd name="connsiteY39" fmla="*/ 8179 h 21674"/>
                  <a:gd name="connsiteX40" fmla="*/ 21920 w 201929"/>
                  <a:gd name="connsiteY40" fmla="*/ 7157 h 21674"/>
                  <a:gd name="connsiteX41" fmla="*/ 24172 w 201929"/>
                  <a:gd name="connsiteY41" fmla="*/ 7157 h 21674"/>
                  <a:gd name="connsiteX42" fmla="*/ 24343 w 201929"/>
                  <a:gd name="connsiteY42" fmla="*/ 3067 h 21674"/>
                  <a:gd name="connsiteX43" fmla="*/ 25435 w 201929"/>
                  <a:gd name="connsiteY43" fmla="*/ 3067 h 21674"/>
                  <a:gd name="connsiteX44" fmla="*/ 25435 w 201929"/>
                  <a:gd name="connsiteY44" fmla="*/ 7157 h 21674"/>
                  <a:gd name="connsiteX45" fmla="*/ 29566 w 201929"/>
                  <a:gd name="connsiteY45" fmla="*/ 7157 h 21674"/>
                  <a:gd name="connsiteX46" fmla="*/ 29566 w 201929"/>
                  <a:gd name="connsiteY46" fmla="*/ 8281 h 21674"/>
                  <a:gd name="connsiteX47" fmla="*/ 25435 w 201929"/>
                  <a:gd name="connsiteY47" fmla="*/ 8281 h 21674"/>
                  <a:gd name="connsiteX48" fmla="*/ 25435 w 201929"/>
                  <a:gd name="connsiteY48" fmla="*/ 17483 h 21674"/>
                  <a:gd name="connsiteX49" fmla="*/ 27859 w 201929"/>
                  <a:gd name="connsiteY49" fmla="*/ 20516 h 21674"/>
                  <a:gd name="connsiteX50" fmla="*/ 29634 w 201929"/>
                  <a:gd name="connsiteY50" fmla="*/ 20073 h 21674"/>
                  <a:gd name="connsiteX51" fmla="*/ 29975 w 201929"/>
                  <a:gd name="connsiteY51" fmla="*/ 21129 h 21674"/>
                  <a:gd name="connsiteX52" fmla="*/ 27654 w 201929"/>
                  <a:gd name="connsiteY52" fmla="*/ 21674 h 21674"/>
                  <a:gd name="connsiteX53" fmla="*/ 24275 w 201929"/>
                  <a:gd name="connsiteY53" fmla="*/ 17278 h 21674"/>
                  <a:gd name="connsiteX54" fmla="*/ 37792 w 201929"/>
                  <a:gd name="connsiteY54" fmla="*/ 6680 h 21674"/>
                  <a:gd name="connsiteX55" fmla="*/ 43219 w 201929"/>
                  <a:gd name="connsiteY55" fmla="*/ 13257 h 21674"/>
                  <a:gd name="connsiteX56" fmla="*/ 43219 w 201929"/>
                  <a:gd name="connsiteY56" fmla="*/ 14313 h 21674"/>
                  <a:gd name="connsiteX57" fmla="*/ 32979 w 201929"/>
                  <a:gd name="connsiteY57" fmla="*/ 14313 h 21674"/>
                  <a:gd name="connsiteX58" fmla="*/ 37857 w 201929"/>
                  <a:gd name="connsiteY58" fmla="*/ 20416 h 21674"/>
                  <a:gd name="connsiteX59" fmla="*/ 38304 w 201929"/>
                  <a:gd name="connsiteY59" fmla="*/ 20448 h 21674"/>
                  <a:gd name="connsiteX60" fmla="*/ 42127 w 201929"/>
                  <a:gd name="connsiteY60" fmla="*/ 19187 h 21674"/>
                  <a:gd name="connsiteX61" fmla="*/ 42673 w 201929"/>
                  <a:gd name="connsiteY61" fmla="*/ 20175 h 21674"/>
                  <a:gd name="connsiteX62" fmla="*/ 38201 w 201929"/>
                  <a:gd name="connsiteY62" fmla="*/ 21572 h 21674"/>
                  <a:gd name="connsiteX63" fmla="*/ 31644 w 201929"/>
                  <a:gd name="connsiteY63" fmla="*/ 13172 h 21674"/>
                  <a:gd name="connsiteX64" fmla="*/ 37826 w 201929"/>
                  <a:gd name="connsiteY64" fmla="*/ 6680 h 21674"/>
                  <a:gd name="connsiteX65" fmla="*/ 41990 w 201929"/>
                  <a:gd name="connsiteY65" fmla="*/ 13223 h 21674"/>
                  <a:gd name="connsiteX66" fmla="*/ 37792 w 201929"/>
                  <a:gd name="connsiteY66" fmla="*/ 7804 h 21674"/>
                  <a:gd name="connsiteX67" fmla="*/ 32945 w 201929"/>
                  <a:gd name="connsiteY67" fmla="*/ 13223 h 21674"/>
                  <a:gd name="connsiteX68" fmla="*/ 47042 w 201929"/>
                  <a:gd name="connsiteY68" fmla="*/ 7054 h 21674"/>
                  <a:gd name="connsiteX69" fmla="*/ 48134 w 201929"/>
                  <a:gd name="connsiteY69" fmla="*/ 7054 h 21674"/>
                  <a:gd name="connsiteX70" fmla="*/ 48305 w 201929"/>
                  <a:gd name="connsiteY70" fmla="*/ 9235 h 21674"/>
                  <a:gd name="connsiteX71" fmla="*/ 48305 w 201929"/>
                  <a:gd name="connsiteY71" fmla="*/ 9235 h 21674"/>
                  <a:gd name="connsiteX72" fmla="*/ 53152 w 201929"/>
                  <a:gd name="connsiteY72" fmla="*/ 6680 h 21674"/>
                  <a:gd name="connsiteX73" fmla="*/ 57453 w 201929"/>
                  <a:gd name="connsiteY73" fmla="*/ 12132 h 21674"/>
                  <a:gd name="connsiteX74" fmla="*/ 57453 w 201929"/>
                  <a:gd name="connsiteY74" fmla="*/ 21197 h 21674"/>
                  <a:gd name="connsiteX75" fmla="*/ 56156 w 201929"/>
                  <a:gd name="connsiteY75" fmla="*/ 21197 h 21674"/>
                  <a:gd name="connsiteX76" fmla="*/ 56156 w 201929"/>
                  <a:gd name="connsiteY76" fmla="*/ 12303 h 21674"/>
                  <a:gd name="connsiteX77" fmla="*/ 52742 w 201929"/>
                  <a:gd name="connsiteY77" fmla="*/ 7872 h 21674"/>
                  <a:gd name="connsiteX78" fmla="*/ 48100 w 201929"/>
                  <a:gd name="connsiteY78" fmla="*/ 10530 h 21674"/>
                  <a:gd name="connsiteX79" fmla="*/ 48100 w 201929"/>
                  <a:gd name="connsiteY79" fmla="*/ 21197 h 21674"/>
                  <a:gd name="connsiteX80" fmla="*/ 46803 w 201929"/>
                  <a:gd name="connsiteY80" fmla="*/ 21197 h 21674"/>
                  <a:gd name="connsiteX81" fmla="*/ 63085 w 201929"/>
                  <a:gd name="connsiteY81" fmla="*/ 17278 h 21674"/>
                  <a:gd name="connsiteX82" fmla="*/ 63085 w 201929"/>
                  <a:gd name="connsiteY82" fmla="*/ 8179 h 21674"/>
                  <a:gd name="connsiteX83" fmla="*/ 60866 w 201929"/>
                  <a:gd name="connsiteY83" fmla="*/ 8179 h 21674"/>
                  <a:gd name="connsiteX84" fmla="*/ 60866 w 201929"/>
                  <a:gd name="connsiteY84" fmla="*/ 7157 h 21674"/>
                  <a:gd name="connsiteX85" fmla="*/ 63119 w 201929"/>
                  <a:gd name="connsiteY85" fmla="*/ 7157 h 21674"/>
                  <a:gd name="connsiteX86" fmla="*/ 63119 w 201929"/>
                  <a:gd name="connsiteY86" fmla="*/ 3067 h 21674"/>
                  <a:gd name="connsiteX87" fmla="*/ 64245 w 201929"/>
                  <a:gd name="connsiteY87" fmla="*/ 3067 h 21674"/>
                  <a:gd name="connsiteX88" fmla="*/ 64245 w 201929"/>
                  <a:gd name="connsiteY88" fmla="*/ 7157 h 21674"/>
                  <a:gd name="connsiteX89" fmla="*/ 68341 w 201929"/>
                  <a:gd name="connsiteY89" fmla="*/ 7157 h 21674"/>
                  <a:gd name="connsiteX90" fmla="*/ 68341 w 201929"/>
                  <a:gd name="connsiteY90" fmla="*/ 8281 h 21674"/>
                  <a:gd name="connsiteX91" fmla="*/ 64245 w 201929"/>
                  <a:gd name="connsiteY91" fmla="*/ 8281 h 21674"/>
                  <a:gd name="connsiteX92" fmla="*/ 64245 w 201929"/>
                  <a:gd name="connsiteY92" fmla="*/ 17483 h 21674"/>
                  <a:gd name="connsiteX93" fmla="*/ 66669 w 201929"/>
                  <a:gd name="connsiteY93" fmla="*/ 20516 h 21674"/>
                  <a:gd name="connsiteX94" fmla="*/ 68444 w 201929"/>
                  <a:gd name="connsiteY94" fmla="*/ 20073 h 21674"/>
                  <a:gd name="connsiteX95" fmla="*/ 68785 w 201929"/>
                  <a:gd name="connsiteY95" fmla="*/ 21129 h 21674"/>
                  <a:gd name="connsiteX96" fmla="*/ 66464 w 201929"/>
                  <a:gd name="connsiteY96" fmla="*/ 21674 h 21674"/>
                  <a:gd name="connsiteX97" fmla="*/ 63119 w 201929"/>
                  <a:gd name="connsiteY97" fmla="*/ 17278 h 21674"/>
                  <a:gd name="connsiteX98" fmla="*/ 71686 w 201929"/>
                  <a:gd name="connsiteY98" fmla="*/ 2420 h 21674"/>
                  <a:gd name="connsiteX99" fmla="*/ 72707 w 201929"/>
                  <a:gd name="connsiteY99" fmla="*/ 1263 h 21674"/>
                  <a:gd name="connsiteX100" fmla="*/ 72813 w 201929"/>
                  <a:gd name="connsiteY100" fmla="*/ 1261 h 21674"/>
                  <a:gd name="connsiteX101" fmla="*/ 73789 w 201929"/>
                  <a:gd name="connsiteY101" fmla="*/ 2638 h 21674"/>
                  <a:gd name="connsiteX102" fmla="*/ 72813 w 201929"/>
                  <a:gd name="connsiteY102" fmla="*/ 3612 h 21674"/>
                  <a:gd name="connsiteX103" fmla="*/ 71683 w 201929"/>
                  <a:gd name="connsiteY103" fmla="*/ 2561 h 21674"/>
                  <a:gd name="connsiteX104" fmla="*/ 71686 w 201929"/>
                  <a:gd name="connsiteY104" fmla="*/ 2420 h 21674"/>
                  <a:gd name="connsiteX105" fmla="*/ 72130 w 201929"/>
                  <a:gd name="connsiteY105" fmla="*/ 7054 h 21674"/>
                  <a:gd name="connsiteX106" fmla="*/ 73427 w 201929"/>
                  <a:gd name="connsiteY106" fmla="*/ 7054 h 21674"/>
                  <a:gd name="connsiteX107" fmla="*/ 73427 w 201929"/>
                  <a:gd name="connsiteY107" fmla="*/ 21197 h 21674"/>
                  <a:gd name="connsiteX108" fmla="*/ 72130 w 201929"/>
                  <a:gd name="connsiteY108" fmla="*/ 21197 h 21674"/>
                  <a:gd name="connsiteX109" fmla="*/ 77694 w 201929"/>
                  <a:gd name="connsiteY109" fmla="*/ 14143 h 21674"/>
                  <a:gd name="connsiteX110" fmla="*/ 85060 w 201929"/>
                  <a:gd name="connsiteY110" fmla="*/ 8767 h 21674"/>
                  <a:gd name="connsiteX111" fmla="*/ 90443 w 201929"/>
                  <a:gd name="connsiteY111" fmla="*/ 16119 h 21674"/>
                  <a:gd name="connsiteX112" fmla="*/ 84043 w 201929"/>
                  <a:gd name="connsiteY112" fmla="*/ 21572 h 21674"/>
                  <a:gd name="connsiteX113" fmla="*/ 77537 w 201929"/>
                  <a:gd name="connsiteY113" fmla="*/ 14451 h 21674"/>
                  <a:gd name="connsiteX114" fmla="*/ 77557 w 201929"/>
                  <a:gd name="connsiteY114" fmla="*/ 14143 h 21674"/>
                  <a:gd name="connsiteX115" fmla="*/ 89060 w 201929"/>
                  <a:gd name="connsiteY115" fmla="*/ 14143 h 21674"/>
                  <a:gd name="connsiteX116" fmla="*/ 84043 w 201929"/>
                  <a:gd name="connsiteY116" fmla="*/ 7838 h 21674"/>
                  <a:gd name="connsiteX117" fmla="*/ 79059 w 201929"/>
                  <a:gd name="connsiteY117" fmla="*/ 14143 h 21674"/>
                  <a:gd name="connsiteX118" fmla="*/ 84043 w 201929"/>
                  <a:gd name="connsiteY118" fmla="*/ 20413 h 21674"/>
                  <a:gd name="connsiteX119" fmla="*/ 88924 w 201929"/>
                  <a:gd name="connsiteY119" fmla="*/ 14143 h 21674"/>
                  <a:gd name="connsiteX120" fmla="*/ 94658 w 201929"/>
                  <a:gd name="connsiteY120" fmla="*/ 7054 h 21674"/>
                  <a:gd name="connsiteX121" fmla="*/ 95580 w 201929"/>
                  <a:gd name="connsiteY121" fmla="*/ 7054 h 21674"/>
                  <a:gd name="connsiteX122" fmla="*/ 95751 w 201929"/>
                  <a:gd name="connsiteY122" fmla="*/ 9235 h 21674"/>
                  <a:gd name="connsiteX123" fmla="*/ 95751 w 201929"/>
                  <a:gd name="connsiteY123" fmla="*/ 9235 h 21674"/>
                  <a:gd name="connsiteX124" fmla="*/ 100598 w 201929"/>
                  <a:gd name="connsiteY124" fmla="*/ 6680 h 21674"/>
                  <a:gd name="connsiteX125" fmla="*/ 104899 w 201929"/>
                  <a:gd name="connsiteY125" fmla="*/ 12132 h 21674"/>
                  <a:gd name="connsiteX126" fmla="*/ 104899 w 201929"/>
                  <a:gd name="connsiteY126" fmla="*/ 21197 h 21674"/>
                  <a:gd name="connsiteX127" fmla="*/ 103601 w 201929"/>
                  <a:gd name="connsiteY127" fmla="*/ 21197 h 21674"/>
                  <a:gd name="connsiteX128" fmla="*/ 103601 w 201929"/>
                  <a:gd name="connsiteY128" fmla="*/ 12303 h 21674"/>
                  <a:gd name="connsiteX129" fmla="*/ 100359 w 201929"/>
                  <a:gd name="connsiteY129" fmla="*/ 7872 h 21674"/>
                  <a:gd name="connsiteX130" fmla="*/ 95717 w 201929"/>
                  <a:gd name="connsiteY130" fmla="*/ 10530 h 21674"/>
                  <a:gd name="connsiteX131" fmla="*/ 95717 w 201929"/>
                  <a:gd name="connsiteY131" fmla="*/ 21197 h 21674"/>
                  <a:gd name="connsiteX132" fmla="*/ 94419 w 201929"/>
                  <a:gd name="connsiteY132" fmla="*/ 21197 h 21674"/>
                  <a:gd name="connsiteX133" fmla="*/ 116538 w 201929"/>
                  <a:gd name="connsiteY133" fmla="*/ 17278 h 21674"/>
                  <a:gd name="connsiteX134" fmla="*/ 116538 w 201929"/>
                  <a:gd name="connsiteY134" fmla="*/ 8179 h 21674"/>
                  <a:gd name="connsiteX135" fmla="*/ 114319 w 201929"/>
                  <a:gd name="connsiteY135" fmla="*/ 8179 h 21674"/>
                  <a:gd name="connsiteX136" fmla="*/ 114319 w 201929"/>
                  <a:gd name="connsiteY136" fmla="*/ 7157 h 21674"/>
                  <a:gd name="connsiteX137" fmla="*/ 116572 w 201929"/>
                  <a:gd name="connsiteY137" fmla="*/ 7157 h 21674"/>
                  <a:gd name="connsiteX138" fmla="*/ 116743 w 201929"/>
                  <a:gd name="connsiteY138" fmla="*/ 3067 h 21674"/>
                  <a:gd name="connsiteX139" fmla="*/ 117835 w 201929"/>
                  <a:gd name="connsiteY139" fmla="*/ 3067 h 21674"/>
                  <a:gd name="connsiteX140" fmla="*/ 117835 w 201929"/>
                  <a:gd name="connsiteY140" fmla="*/ 7157 h 21674"/>
                  <a:gd name="connsiteX141" fmla="*/ 121965 w 201929"/>
                  <a:gd name="connsiteY141" fmla="*/ 7157 h 21674"/>
                  <a:gd name="connsiteX142" fmla="*/ 121965 w 201929"/>
                  <a:gd name="connsiteY142" fmla="*/ 8281 h 21674"/>
                  <a:gd name="connsiteX143" fmla="*/ 117835 w 201929"/>
                  <a:gd name="connsiteY143" fmla="*/ 8281 h 21674"/>
                  <a:gd name="connsiteX144" fmla="*/ 117835 w 201929"/>
                  <a:gd name="connsiteY144" fmla="*/ 17483 h 21674"/>
                  <a:gd name="connsiteX145" fmla="*/ 120259 w 201929"/>
                  <a:gd name="connsiteY145" fmla="*/ 20516 h 21674"/>
                  <a:gd name="connsiteX146" fmla="*/ 122034 w 201929"/>
                  <a:gd name="connsiteY146" fmla="*/ 20073 h 21674"/>
                  <a:gd name="connsiteX147" fmla="*/ 122375 w 201929"/>
                  <a:gd name="connsiteY147" fmla="*/ 21129 h 21674"/>
                  <a:gd name="connsiteX148" fmla="*/ 120054 w 201929"/>
                  <a:gd name="connsiteY148" fmla="*/ 21674 h 21674"/>
                  <a:gd name="connsiteX149" fmla="*/ 116402 w 201929"/>
                  <a:gd name="connsiteY149" fmla="*/ 17278 h 21674"/>
                  <a:gd name="connsiteX150" fmla="*/ 123877 w 201929"/>
                  <a:gd name="connsiteY150" fmla="*/ 14143 h 21674"/>
                  <a:gd name="connsiteX151" fmla="*/ 131243 w 201929"/>
                  <a:gd name="connsiteY151" fmla="*/ 8767 h 21674"/>
                  <a:gd name="connsiteX152" fmla="*/ 136626 w 201929"/>
                  <a:gd name="connsiteY152" fmla="*/ 16119 h 21674"/>
                  <a:gd name="connsiteX153" fmla="*/ 130260 w 201929"/>
                  <a:gd name="connsiteY153" fmla="*/ 21572 h 21674"/>
                  <a:gd name="connsiteX154" fmla="*/ 123716 w 201929"/>
                  <a:gd name="connsiteY154" fmla="*/ 14483 h 21674"/>
                  <a:gd name="connsiteX155" fmla="*/ 123740 w 201929"/>
                  <a:gd name="connsiteY155" fmla="*/ 14143 h 21674"/>
                  <a:gd name="connsiteX156" fmla="*/ 135243 w 201929"/>
                  <a:gd name="connsiteY156" fmla="*/ 14143 h 21674"/>
                  <a:gd name="connsiteX157" fmla="*/ 130260 w 201929"/>
                  <a:gd name="connsiteY157" fmla="*/ 7838 h 21674"/>
                  <a:gd name="connsiteX158" fmla="*/ 125276 w 201929"/>
                  <a:gd name="connsiteY158" fmla="*/ 14143 h 21674"/>
                  <a:gd name="connsiteX159" fmla="*/ 130260 w 201929"/>
                  <a:gd name="connsiteY159" fmla="*/ 20413 h 21674"/>
                  <a:gd name="connsiteX160" fmla="*/ 135107 w 201929"/>
                  <a:gd name="connsiteY160" fmla="*/ 14143 h 21674"/>
                  <a:gd name="connsiteX161" fmla="*/ 145483 w 201929"/>
                  <a:gd name="connsiteY161" fmla="*/ 14143 h 21674"/>
                  <a:gd name="connsiteX162" fmla="*/ 151610 w 201929"/>
                  <a:gd name="connsiteY162" fmla="*/ 6693 h 21674"/>
                  <a:gd name="connsiteX163" fmla="*/ 151764 w 201929"/>
                  <a:gd name="connsiteY163" fmla="*/ 6680 h 21674"/>
                  <a:gd name="connsiteX164" fmla="*/ 156065 w 201929"/>
                  <a:gd name="connsiteY164" fmla="*/ 8418 h 21674"/>
                  <a:gd name="connsiteX165" fmla="*/ 156065 w 201929"/>
                  <a:gd name="connsiteY165" fmla="*/ 5828 h 21674"/>
                  <a:gd name="connsiteX166" fmla="*/ 156065 w 201929"/>
                  <a:gd name="connsiteY166" fmla="*/ 0 h 21674"/>
                  <a:gd name="connsiteX167" fmla="*/ 157362 w 201929"/>
                  <a:gd name="connsiteY167" fmla="*/ 0 h 21674"/>
                  <a:gd name="connsiteX168" fmla="*/ 157362 w 201929"/>
                  <a:gd name="connsiteY168" fmla="*/ 21197 h 21674"/>
                  <a:gd name="connsiteX169" fmla="*/ 156270 w 201929"/>
                  <a:gd name="connsiteY169" fmla="*/ 21197 h 21674"/>
                  <a:gd name="connsiteX170" fmla="*/ 156099 w 201929"/>
                  <a:gd name="connsiteY170" fmla="*/ 19357 h 21674"/>
                  <a:gd name="connsiteX171" fmla="*/ 156099 w 201929"/>
                  <a:gd name="connsiteY171" fmla="*/ 19357 h 21674"/>
                  <a:gd name="connsiteX172" fmla="*/ 151491 w 201929"/>
                  <a:gd name="connsiteY172" fmla="*/ 21572 h 21674"/>
                  <a:gd name="connsiteX173" fmla="*/ 145449 w 201929"/>
                  <a:gd name="connsiteY173" fmla="*/ 14143 h 21674"/>
                  <a:gd name="connsiteX174" fmla="*/ 155997 w 201929"/>
                  <a:gd name="connsiteY174" fmla="*/ 18062 h 21674"/>
                  <a:gd name="connsiteX175" fmla="*/ 155997 w 201929"/>
                  <a:gd name="connsiteY175" fmla="*/ 9679 h 21674"/>
                  <a:gd name="connsiteX176" fmla="*/ 151866 w 201929"/>
                  <a:gd name="connsiteY176" fmla="*/ 7838 h 21674"/>
                  <a:gd name="connsiteX177" fmla="*/ 146774 w 201929"/>
                  <a:gd name="connsiteY177" fmla="*/ 14077 h 21674"/>
                  <a:gd name="connsiteX178" fmla="*/ 146781 w 201929"/>
                  <a:gd name="connsiteY178" fmla="*/ 14143 h 21674"/>
                  <a:gd name="connsiteX179" fmla="*/ 151491 w 201929"/>
                  <a:gd name="connsiteY179" fmla="*/ 20413 h 21674"/>
                  <a:gd name="connsiteX180" fmla="*/ 155962 w 201929"/>
                  <a:gd name="connsiteY180" fmla="*/ 18062 h 21674"/>
                  <a:gd name="connsiteX181" fmla="*/ 162823 w 201929"/>
                  <a:gd name="connsiteY181" fmla="*/ 7054 h 21674"/>
                  <a:gd name="connsiteX182" fmla="*/ 163847 w 201929"/>
                  <a:gd name="connsiteY182" fmla="*/ 7054 h 21674"/>
                  <a:gd name="connsiteX183" fmla="*/ 163847 w 201929"/>
                  <a:gd name="connsiteY183" fmla="*/ 9679 h 21674"/>
                  <a:gd name="connsiteX184" fmla="*/ 163847 w 201929"/>
                  <a:gd name="connsiteY184" fmla="*/ 9679 h 21674"/>
                  <a:gd name="connsiteX185" fmla="*/ 167909 w 201929"/>
                  <a:gd name="connsiteY185" fmla="*/ 6680 h 21674"/>
                  <a:gd name="connsiteX186" fmla="*/ 169309 w 201929"/>
                  <a:gd name="connsiteY186" fmla="*/ 6986 h 21674"/>
                  <a:gd name="connsiteX187" fmla="*/ 169002 w 201929"/>
                  <a:gd name="connsiteY187" fmla="*/ 8179 h 21674"/>
                  <a:gd name="connsiteX188" fmla="*/ 167739 w 201929"/>
                  <a:gd name="connsiteY188" fmla="*/ 7940 h 21674"/>
                  <a:gd name="connsiteX189" fmla="*/ 163847 w 201929"/>
                  <a:gd name="connsiteY189" fmla="*/ 11587 h 21674"/>
                  <a:gd name="connsiteX190" fmla="*/ 163847 w 201929"/>
                  <a:gd name="connsiteY190" fmla="*/ 21197 h 21674"/>
                  <a:gd name="connsiteX191" fmla="*/ 162550 w 201929"/>
                  <a:gd name="connsiteY191" fmla="*/ 21197 h 21674"/>
                  <a:gd name="connsiteX192" fmla="*/ 171493 w 201929"/>
                  <a:gd name="connsiteY192" fmla="*/ 2420 h 21674"/>
                  <a:gd name="connsiteX193" fmla="*/ 172685 w 201929"/>
                  <a:gd name="connsiteY193" fmla="*/ 1365 h 21674"/>
                  <a:gd name="connsiteX194" fmla="*/ 173743 w 201929"/>
                  <a:gd name="connsiteY194" fmla="*/ 2556 h 21674"/>
                  <a:gd name="connsiteX195" fmla="*/ 172620 w 201929"/>
                  <a:gd name="connsiteY195" fmla="*/ 3612 h 21674"/>
                  <a:gd name="connsiteX196" fmla="*/ 171364 w 201929"/>
                  <a:gd name="connsiteY196" fmla="*/ 2713 h 21674"/>
                  <a:gd name="connsiteX197" fmla="*/ 171357 w 201929"/>
                  <a:gd name="connsiteY197" fmla="*/ 2420 h 21674"/>
                  <a:gd name="connsiteX198" fmla="*/ 171937 w 201929"/>
                  <a:gd name="connsiteY198" fmla="*/ 7054 h 21674"/>
                  <a:gd name="connsiteX199" fmla="*/ 173234 w 201929"/>
                  <a:gd name="connsiteY199" fmla="*/ 7054 h 21674"/>
                  <a:gd name="connsiteX200" fmla="*/ 173234 w 201929"/>
                  <a:gd name="connsiteY200" fmla="*/ 21197 h 21674"/>
                  <a:gd name="connsiteX201" fmla="*/ 171937 w 201929"/>
                  <a:gd name="connsiteY201" fmla="*/ 21197 h 21674"/>
                  <a:gd name="connsiteX202" fmla="*/ 176340 w 201929"/>
                  <a:gd name="connsiteY202" fmla="*/ 7054 h 21674"/>
                  <a:gd name="connsiteX203" fmla="*/ 177501 w 201929"/>
                  <a:gd name="connsiteY203" fmla="*/ 7054 h 21674"/>
                  <a:gd name="connsiteX204" fmla="*/ 180675 w 201929"/>
                  <a:gd name="connsiteY204" fmla="*/ 15915 h 21674"/>
                  <a:gd name="connsiteX205" fmla="*/ 182109 w 201929"/>
                  <a:gd name="connsiteY205" fmla="*/ 19970 h 21674"/>
                  <a:gd name="connsiteX206" fmla="*/ 182109 w 201929"/>
                  <a:gd name="connsiteY206" fmla="*/ 19970 h 21674"/>
                  <a:gd name="connsiteX207" fmla="*/ 183542 w 201929"/>
                  <a:gd name="connsiteY207" fmla="*/ 15915 h 21674"/>
                  <a:gd name="connsiteX208" fmla="*/ 186717 w 201929"/>
                  <a:gd name="connsiteY208" fmla="*/ 7054 h 21674"/>
                  <a:gd name="connsiteX209" fmla="*/ 188082 w 201929"/>
                  <a:gd name="connsiteY209" fmla="*/ 7054 h 21674"/>
                  <a:gd name="connsiteX210" fmla="*/ 182826 w 201929"/>
                  <a:gd name="connsiteY210" fmla="*/ 21197 h 21674"/>
                  <a:gd name="connsiteX211" fmla="*/ 181290 w 201929"/>
                  <a:gd name="connsiteY211" fmla="*/ 21197 h 21674"/>
                  <a:gd name="connsiteX212" fmla="*/ 196479 w 201929"/>
                  <a:gd name="connsiteY212" fmla="*/ 6680 h 21674"/>
                  <a:gd name="connsiteX213" fmla="*/ 201906 w 201929"/>
                  <a:gd name="connsiteY213" fmla="*/ 13257 h 21674"/>
                  <a:gd name="connsiteX214" fmla="*/ 201906 w 201929"/>
                  <a:gd name="connsiteY214" fmla="*/ 14313 h 21674"/>
                  <a:gd name="connsiteX215" fmla="*/ 191666 w 201929"/>
                  <a:gd name="connsiteY215" fmla="*/ 14313 h 21674"/>
                  <a:gd name="connsiteX216" fmla="*/ 196544 w 201929"/>
                  <a:gd name="connsiteY216" fmla="*/ 20416 h 21674"/>
                  <a:gd name="connsiteX217" fmla="*/ 196991 w 201929"/>
                  <a:gd name="connsiteY217" fmla="*/ 20448 h 21674"/>
                  <a:gd name="connsiteX218" fmla="*/ 200814 w 201929"/>
                  <a:gd name="connsiteY218" fmla="*/ 19187 h 21674"/>
                  <a:gd name="connsiteX219" fmla="*/ 201326 w 201929"/>
                  <a:gd name="connsiteY219" fmla="*/ 20175 h 21674"/>
                  <a:gd name="connsiteX220" fmla="*/ 196855 w 201929"/>
                  <a:gd name="connsiteY220" fmla="*/ 21572 h 21674"/>
                  <a:gd name="connsiteX221" fmla="*/ 190318 w 201929"/>
                  <a:gd name="connsiteY221" fmla="*/ 13154 h 21674"/>
                  <a:gd name="connsiteX222" fmla="*/ 196513 w 201929"/>
                  <a:gd name="connsiteY222" fmla="*/ 6680 h 21674"/>
                  <a:gd name="connsiteX223" fmla="*/ 200678 w 201929"/>
                  <a:gd name="connsiteY223" fmla="*/ 13223 h 21674"/>
                  <a:gd name="connsiteX224" fmla="*/ 196479 w 201929"/>
                  <a:gd name="connsiteY224" fmla="*/ 7804 h 21674"/>
                  <a:gd name="connsiteX225" fmla="*/ 191598 w 201929"/>
                  <a:gd name="connsiteY225" fmla="*/ 13223 h 21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</a:cxnLst>
                <a:rect l="l" t="t" r="r" b="b"/>
                <a:pathLst>
                  <a:path w="201929" h="21674">
                    <a:moveTo>
                      <a:pt x="6" y="17687"/>
                    </a:moveTo>
                    <a:cubicBezTo>
                      <a:pt x="6" y="14552"/>
                      <a:pt x="2839" y="13052"/>
                      <a:pt x="9154" y="12337"/>
                    </a:cubicBezTo>
                    <a:cubicBezTo>
                      <a:pt x="9154" y="10156"/>
                      <a:pt x="8607" y="7838"/>
                      <a:pt x="5740" y="7838"/>
                    </a:cubicBezTo>
                    <a:cubicBezTo>
                      <a:pt x="4098" y="7906"/>
                      <a:pt x="2521" y="8491"/>
                      <a:pt x="1235" y="9508"/>
                    </a:cubicBezTo>
                    <a:lnTo>
                      <a:pt x="620" y="8520"/>
                    </a:lnTo>
                    <a:cubicBezTo>
                      <a:pt x="2166" y="7405"/>
                      <a:pt x="4006" y="6766"/>
                      <a:pt x="5911" y="6680"/>
                    </a:cubicBezTo>
                    <a:cubicBezTo>
                      <a:pt x="9324" y="6680"/>
                      <a:pt x="10416" y="9133"/>
                      <a:pt x="10416" y="12166"/>
                    </a:cubicBezTo>
                    <a:lnTo>
                      <a:pt x="10416" y="21197"/>
                    </a:lnTo>
                    <a:lnTo>
                      <a:pt x="9290" y="21197"/>
                    </a:lnTo>
                    <a:lnTo>
                      <a:pt x="9290" y="19357"/>
                    </a:lnTo>
                    <a:lnTo>
                      <a:pt x="9290" y="19357"/>
                    </a:lnTo>
                    <a:cubicBezTo>
                      <a:pt x="7914" y="20635"/>
                      <a:pt x="6146" y="21415"/>
                      <a:pt x="4272" y="21572"/>
                    </a:cubicBezTo>
                    <a:cubicBezTo>
                      <a:pt x="2242" y="21876"/>
                      <a:pt x="347" y="20479"/>
                      <a:pt x="40" y="18450"/>
                    </a:cubicBezTo>
                    <a:cubicBezTo>
                      <a:pt x="2" y="18198"/>
                      <a:pt x="-8" y="17942"/>
                      <a:pt x="6" y="17687"/>
                    </a:cubicBezTo>
                    <a:close/>
                    <a:moveTo>
                      <a:pt x="9154" y="18164"/>
                    </a:moveTo>
                    <a:lnTo>
                      <a:pt x="9154" y="13325"/>
                    </a:lnTo>
                    <a:cubicBezTo>
                      <a:pt x="3351" y="14007"/>
                      <a:pt x="1337" y="15370"/>
                      <a:pt x="1337" y="17619"/>
                    </a:cubicBezTo>
                    <a:cubicBezTo>
                      <a:pt x="1248" y="19084"/>
                      <a:pt x="2368" y="20344"/>
                      <a:pt x="3836" y="20431"/>
                    </a:cubicBezTo>
                    <a:cubicBezTo>
                      <a:pt x="4003" y="20441"/>
                      <a:pt x="4174" y="20435"/>
                      <a:pt x="4341" y="20413"/>
                    </a:cubicBezTo>
                    <a:cubicBezTo>
                      <a:pt x="6215" y="20311"/>
                      <a:pt x="7983" y="19508"/>
                      <a:pt x="9290" y="18164"/>
                    </a:cubicBezTo>
                    <a:close/>
                    <a:moveTo>
                      <a:pt x="15537" y="17278"/>
                    </a:moveTo>
                    <a:lnTo>
                      <a:pt x="15537" y="8179"/>
                    </a:lnTo>
                    <a:lnTo>
                      <a:pt x="13318" y="8179"/>
                    </a:lnTo>
                    <a:lnTo>
                      <a:pt x="13318" y="7157"/>
                    </a:lnTo>
                    <a:lnTo>
                      <a:pt x="15571" y="7157"/>
                    </a:lnTo>
                    <a:lnTo>
                      <a:pt x="15571" y="3067"/>
                    </a:lnTo>
                    <a:lnTo>
                      <a:pt x="17073" y="3067"/>
                    </a:lnTo>
                    <a:lnTo>
                      <a:pt x="17073" y="7157"/>
                    </a:lnTo>
                    <a:lnTo>
                      <a:pt x="21169" y="7157"/>
                    </a:lnTo>
                    <a:lnTo>
                      <a:pt x="21169" y="8281"/>
                    </a:lnTo>
                    <a:lnTo>
                      <a:pt x="17073" y="8281"/>
                    </a:lnTo>
                    <a:lnTo>
                      <a:pt x="17073" y="17483"/>
                    </a:lnTo>
                    <a:cubicBezTo>
                      <a:pt x="17073" y="19289"/>
                      <a:pt x="17516" y="20516"/>
                      <a:pt x="19462" y="20516"/>
                    </a:cubicBezTo>
                    <a:cubicBezTo>
                      <a:pt x="20087" y="20486"/>
                      <a:pt x="20701" y="20336"/>
                      <a:pt x="21271" y="20073"/>
                    </a:cubicBezTo>
                    <a:lnTo>
                      <a:pt x="21612" y="21129"/>
                    </a:lnTo>
                    <a:cubicBezTo>
                      <a:pt x="20872" y="21429"/>
                      <a:pt x="20090" y="21613"/>
                      <a:pt x="19291" y="21674"/>
                    </a:cubicBezTo>
                    <a:cubicBezTo>
                      <a:pt x="16458" y="21572"/>
                      <a:pt x="15673" y="19834"/>
                      <a:pt x="15673" y="17278"/>
                    </a:cubicBezTo>
                    <a:close/>
                    <a:moveTo>
                      <a:pt x="24138" y="17278"/>
                    </a:moveTo>
                    <a:lnTo>
                      <a:pt x="24138" y="8179"/>
                    </a:lnTo>
                    <a:lnTo>
                      <a:pt x="21920" y="8179"/>
                    </a:lnTo>
                    <a:lnTo>
                      <a:pt x="21920" y="7157"/>
                    </a:lnTo>
                    <a:lnTo>
                      <a:pt x="24172" y="7157"/>
                    </a:lnTo>
                    <a:lnTo>
                      <a:pt x="24343" y="3067"/>
                    </a:lnTo>
                    <a:lnTo>
                      <a:pt x="25435" y="3067"/>
                    </a:lnTo>
                    <a:lnTo>
                      <a:pt x="25435" y="7157"/>
                    </a:lnTo>
                    <a:lnTo>
                      <a:pt x="29566" y="7157"/>
                    </a:lnTo>
                    <a:lnTo>
                      <a:pt x="29566" y="8281"/>
                    </a:lnTo>
                    <a:lnTo>
                      <a:pt x="25435" y="8281"/>
                    </a:lnTo>
                    <a:lnTo>
                      <a:pt x="25435" y="17483"/>
                    </a:lnTo>
                    <a:cubicBezTo>
                      <a:pt x="25435" y="19289"/>
                      <a:pt x="25913" y="20516"/>
                      <a:pt x="27859" y="20516"/>
                    </a:cubicBezTo>
                    <a:cubicBezTo>
                      <a:pt x="28473" y="20482"/>
                      <a:pt x="29074" y="20332"/>
                      <a:pt x="29634" y="20073"/>
                    </a:cubicBezTo>
                    <a:lnTo>
                      <a:pt x="29975" y="21129"/>
                    </a:lnTo>
                    <a:cubicBezTo>
                      <a:pt x="29234" y="21429"/>
                      <a:pt x="28453" y="21613"/>
                      <a:pt x="27654" y="21674"/>
                    </a:cubicBezTo>
                    <a:cubicBezTo>
                      <a:pt x="25060" y="21572"/>
                      <a:pt x="24275" y="19834"/>
                      <a:pt x="24275" y="17278"/>
                    </a:cubicBezTo>
                    <a:close/>
                    <a:moveTo>
                      <a:pt x="37792" y="6680"/>
                    </a:moveTo>
                    <a:cubicBezTo>
                      <a:pt x="41205" y="6680"/>
                      <a:pt x="43219" y="9065"/>
                      <a:pt x="43219" y="13257"/>
                    </a:cubicBezTo>
                    <a:cubicBezTo>
                      <a:pt x="43219" y="13598"/>
                      <a:pt x="43219" y="13938"/>
                      <a:pt x="43219" y="14313"/>
                    </a:cubicBezTo>
                    <a:lnTo>
                      <a:pt x="32979" y="14313"/>
                    </a:lnTo>
                    <a:cubicBezTo>
                      <a:pt x="32638" y="17343"/>
                      <a:pt x="34822" y="20075"/>
                      <a:pt x="37857" y="20416"/>
                    </a:cubicBezTo>
                    <a:cubicBezTo>
                      <a:pt x="38007" y="20432"/>
                      <a:pt x="38154" y="20443"/>
                      <a:pt x="38304" y="20448"/>
                    </a:cubicBezTo>
                    <a:cubicBezTo>
                      <a:pt x="39679" y="20448"/>
                      <a:pt x="41021" y="20006"/>
                      <a:pt x="42127" y="19187"/>
                    </a:cubicBezTo>
                    <a:lnTo>
                      <a:pt x="42673" y="20175"/>
                    </a:lnTo>
                    <a:cubicBezTo>
                      <a:pt x="41359" y="21082"/>
                      <a:pt x="39799" y="21569"/>
                      <a:pt x="38201" y="21572"/>
                    </a:cubicBezTo>
                    <a:cubicBezTo>
                      <a:pt x="34068" y="21061"/>
                      <a:pt x="31129" y="17300"/>
                      <a:pt x="31644" y="13172"/>
                    </a:cubicBezTo>
                    <a:cubicBezTo>
                      <a:pt x="32050" y="9886"/>
                      <a:pt x="34559" y="7251"/>
                      <a:pt x="37826" y="6680"/>
                    </a:cubicBezTo>
                    <a:close/>
                    <a:moveTo>
                      <a:pt x="41990" y="13223"/>
                    </a:moveTo>
                    <a:cubicBezTo>
                      <a:pt x="41990" y="9610"/>
                      <a:pt x="40352" y="7804"/>
                      <a:pt x="37792" y="7804"/>
                    </a:cubicBezTo>
                    <a:cubicBezTo>
                      <a:pt x="34989" y="8038"/>
                      <a:pt x="32863" y="10418"/>
                      <a:pt x="32945" y="13223"/>
                    </a:cubicBezTo>
                    <a:close/>
                    <a:moveTo>
                      <a:pt x="47042" y="7054"/>
                    </a:moveTo>
                    <a:lnTo>
                      <a:pt x="48134" y="7054"/>
                    </a:lnTo>
                    <a:lnTo>
                      <a:pt x="48305" y="9235"/>
                    </a:lnTo>
                    <a:lnTo>
                      <a:pt x="48305" y="9235"/>
                    </a:lnTo>
                    <a:cubicBezTo>
                      <a:pt x="49493" y="7745"/>
                      <a:pt x="51251" y="6818"/>
                      <a:pt x="53152" y="6680"/>
                    </a:cubicBezTo>
                    <a:cubicBezTo>
                      <a:pt x="56087" y="6680"/>
                      <a:pt x="57453" y="8452"/>
                      <a:pt x="57453" y="12132"/>
                    </a:cubicBezTo>
                    <a:lnTo>
                      <a:pt x="57453" y="21197"/>
                    </a:lnTo>
                    <a:lnTo>
                      <a:pt x="56156" y="21197"/>
                    </a:lnTo>
                    <a:lnTo>
                      <a:pt x="56156" y="12303"/>
                    </a:lnTo>
                    <a:cubicBezTo>
                      <a:pt x="56156" y="9304"/>
                      <a:pt x="55200" y="7872"/>
                      <a:pt x="52742" y="7872"/>
                    </a:cubicBezTo>
                    <a:cubicBezTo>
                      <a:pt x="51070" y="7872"/>
                      <a:pt x="49841" y="8758"/>
                      <a:pt x="48100" y="10530"/>
                    </a:cubicBezTo>
                    <a:lnTo>
                      <a:pt x="48100" y="21197"/>
                    </a:lnTo>
                    <a:lnTo>
                      <a:pt x="46803" y="21197"/>
                    </a:lnTo>
                    <a:close/>
                    <a:moveTo>
                      <a:pt x="63085" y="17278"/>
                    </a:moveTo>
                    <a:lnTo>
                      <a:pt x="63085" y="8179"/>
                    </a:lnTo>
                    <a:lnTo>
                      <a:pt x="60866" y="8179"/>
                    </a:lnTo>
                    <a:lnTo>
                      <a:pt x="60866" y="7157"/>
                    </a:lnTo>
                    <a:lnTo>
                      <a:pt x="63119" y="7157"/>
                    </a:lnTo>
                    <a:lnTo>
                      <a:pt x="63119" y="3067"/>
                    </a:lnTo>
                    <a:lnTo>
                      <a:pt x="64245" y="3067"/>
                    </a:lnTo>
                    <a:lnTo>
                      <a:pt x="64245" y="7157"/>
                    </a:lnTo>
                    <a:lnTo>
                      <a:pt x="68341" y="7157"/>
                    </a:lnTo>
                    <a:lnTo>
                      <a:pt x="68341" y="8281"/>
                    </a:lnTo>
                    <a:lnTo>
                      <a:pt x="64245" y="8281"/>
                    </a:lnTo>
                    <a:lnTo>
                      <a:pt x="64245" y="17483"/>
                    </a:lnTo>
                    <a:cubicBezTo>
                      <a:pt x="64245" y="19289"/>
                      <a:pt x="64689" y="20516"/>
                      <a:pt x="66669" y="20516"/>
                    </a:cubicBezTo>
                    <a:cubicBezTo>
                      <a:pt x="67283" y="20482"/>
                      <a:pt x="67884" y="20332"/>
                      <a:pt x="68444" y="20073"/>
                    </a:cubicBezTo>
                    <a:lnTo>
                      <a:pt x="68785" y="21129"/>
                    </a:lnTo>
                    <a:cubicBezTo>
                      <a:pt x="68044" y="21429"/>
                      <a:pt x="67263" y="21613"/>
                      <a:pt x="66464" y="21674"/>
                    </a:cubicBezTo>
                    <a:cubicBezTo>
                      <a:pt x="63904" y="21572"/>
                      <a:pt x="63119" y="19834"/>
                      <a:pt x="63119" y="17278"/>
                    </a:cubicBezTo>
                    <a:close/>
                    <a:moveTo>
                      <a:pt x="71686" y="2420"/>
                    </a:moveTo>
                    <a:cubicBezTo>
                      <a:pt x="71649" y="1818"/>
                      <a:pt x="72106" y="1300"/>
                      <a:pt x="72707" y="1263"/>
                    </a:cubicBezTo>
                    <a:cubicBezTo>
                      <a:pt x="72741" y="1260"/>
                      <a:pt x="72779" y="1260"/>
                      <a:pt x="72813" y="1261"/>
                    </a:cubicBezTo>
                    <a:cubicBezTo>
                      <a:pt x="73465" y="1372"/>
                      <a:pt x="73902" y="1988"/>
                      <a:pt x="73789" y="2638"/>
                    </a:cubicBezTo>
                    <a:cubicBezTo>
                      <a:pt x="73704" y="3136"/>
                      <a:pt x="73311" y="3527"/>
                      <a:pt x="72813" y="3612"/>
                    </a:cubicBezTo>
                    <a:cubicBezTo>
                      <a:pt x="72209" y="3634"/>
                      <a:pt x="71704" y="3164"/>
                      <a:pt x="71683" y="2561"/>
                    </a:cubicBezTo>
                    <a:cubicBezTo>
                      <a:pt x="71680" y="2514"/>
                      <a:pt x="71683" y="2467"/>
                      <a:pt x="71686" y="2420"/>
                    </a:cubicBezTo>
                    <a:close/>
                    <a:moveTo>
                      <a:pt x="72130" y="7054"/>
                    </a:moveTo>
                    <a:lnTo>
                      <a:pt x="73427" y="7054"/>
                    </a:lnTo>
                    <a:lnTo>
                      <a:pt x="73427" y="21197"/>
                    </a:lnTo>
                    <a:lnTo>
                      <a:pt x="72130" y="21197"/>
                    </a:lnTo>
                    <a:close/>
                    <a:moveTo>
                      <a:pt x="77694" y="14143"/>
                    </a:moveTo>
                    <a:cubicBezTo>
                      <a:pt x="78240" y="10628"/>
                      <a:pt x="81537" y="8221"/>
                      <a:pt x="85060" y="8767"/>
                    </a:cubicBezTo>
                    <a:cubicBezTo>
                      <a:pt x="88579" y="9312"/>
                      <a:pt x="90989" y="12605"/>
                      <a:pt x="90443" y="16119"/>
                    </a:cubicBezTo>
                    <a:cubicBezTo>
                      <a:pt x="89955" y="19267"/>
                      <a:pt x="87234" y="21585"/>
                      <a:pt x="84043" y="21572"/>
                    </a:cubicBezTo>
                    <a:cubicBezTo>
                      <a:pt x="80278" y="21400"/>
                      <a:pt x="77363" y="18211"/>
                      <a:pt x="77537" y="14451"/>
                    </a:cubicBezTo>
                    <a:cubicBezTo>
                      <a:pt x="77540" y="14348"/>
                      <a:pt x="77547" y="14245"/>
                      <a:pt x="77557" y="14143"/>
                    </a:cubicBezTo>
                    <a:close/>
                    <a:moveTo>
                      <a:pt x="89060" y="14143"/>
                    </a:moveTo>
                    <a:cubicBezTo>
                      <a:pt x="89060" y="10428"/>
                      <a:pt x="86910" y="7838"/>
                      <a:pt x="84043" y="7838"/>
                    </a:cubicBezTo>
                    <a:cubicBezTo>
                      <a:pt x="81176" y="7838"/>
                      <a:pt x="79059" y="10428"/>
                      <a:pt x="79059" y="14143"/>
                    </a:cubicBezTo>
                    <a:cubicBezTo>
                      <a:pt x="79059" y="17858"/>
                      <a:pt x="81176" y="20413"/>
                      <a:pt x="84043" y="20413"/>
                    </a:cubicBezTo>
                    <a:cubicBezTo>
                      <a:pt x="86910" y="20413"/>
                      <a:pt x="88924" y="17892"/>
                      <a:pt x="88924" y="14143"/>
                    </a:cubicBezTo>
                    <a:close/>
                    <a:moveTo>
                      <a:pt x="94658" y="7054"/>
                    </a:moveTo>
                    <a:lnTo>
                      <a:pt x="95580" y="7054"/>
                    </a:lnTo>
                    <a:lnTo>
                      <a:pt x="95751" y="9235"/>
                    </a:lnTo>
                    <a:lnTo>
                      <a:pt x="95751" y="9235"/>
                    </a:lnTo>
                    <a:cubicBezTo>
                      <a:pt x="96939" y="7745"/>
                      <a:pt x="98696" y="6818"/>
                      <a:pt x="100598" y="6680"/>
                    </a:cubicBezTo>
                    <a:cubicBezTo>
                      <a:pt x="103533" y="6680"/>
                      <a:pt x="104899" y="8452"/>
                      <a:pt x="104899" y="12132"/>
                    </a:cubicBezTo>
                    <a:lnTo>
                      <a:pt x="104899" y="21197"/>
                    </a:lnTo>
                    <a:lnTo>
                      <a:pt x="103601" y="21197"/>
                    </a:lnTo>
                    <a:lnTo>
                      <a:pt x="103601" y="12303"/>
                    </a:lnTo>
                    <a:cubicBezTo>
                      <a:pt x="103601" y="9304"/>
                      <a:pt x="102646" y="7872"/>
                      <a:pt x="100359" y="7872"/>
                    </a:cubicBezTo>
                    <a:cubicBezTo>
                      <a:pt x="98686" y="7872"/>
                      <a:pt x="97457" y="8758"/>
                      <a:pt x="95717" y="10530"/>
                    </a:cubicBezTo>
                    <a:lnTo>
                      <a:pt x="95717" y="21197"/>
                    </a:lnTo>
                    <a:lnTo>
                      <a:pt x="94419" y="21197"/>
                    </a:lnTo>
                    <a:close/>
                    <a:moveTo>
                      <a:pt x="116538" y="17278"/>
                    </a:moveTo>
                    <a:lnTo>
                      <a:pt x="116538" y="8179"/>
                    </a:lnTo>
                    <a:lnTo>
                      <a:pt x="114319" y="8179"/>
                    </a:lnTo>
                    <a:lnTo>
                      <a:pt x="114319" y="7157"/>
                    </a:lnTo>
                    <a:lnTo>
                      <a:pt x="116572" y="7157"/>
                    </a:lnTo>
                    <a:lnTo>
                      <a:pt x="116743" y="3067"/>
                    </a:lnTo>
                    <a:lnTo>
                      <a:pt x="117835" y="3067"/>
                    </a:lnTo>
                    <a:lnTo>
                      <a:pt x="117835" y="7157"/>
                    </a:lnTo>
                    <a:lnTo>
                      <a:pt x="121965" y="7157"/>
                    </a:lnTo>
                    <a:lnTo>
                      <a:pt x="121965" y="8281"/>
                    </a:lnTo>
                    <a:lnTo>
                      <a:pt x="117835" y="8281"/>
                    </a:lnTo>
                    <a:lnTo>
                      <a:pt x="117835" y="17483"/>
                    </a:lnTo>
                    <a:cubicBezTo>
                      <a:pt x="117835" y="19289"/>
                      <a:pt x="118279" y="20516"/>
                      <a:pt x="120259" y="20516"/>
                    </a:cubicBezTo>
                    <a:cubicBezTo>
                      <a:pt x="120873" y="20482"/>
                      <a:pt x="121474" y="20332"/>
                      <a:pt x="122034" y="20073"/>
                    </a:cubicBezTo>
                    <a:lnTo>
                      <a:pt x="122375" y="21129"/>
                    </a:lnTo>
                    <a:cubicBezTo>
                      <a:pt x="121634" y="21429"/>
                      <a:pt x="120853" y="21613"/>
                      <a:pt x="120054" y="21674"/>
                    </a:cubicBezTo>
                    <a:cubicBezTo>
                      <a:pt x="117187" y="21572"/>
                      <a:pt x="116402" y="19834"/>
                      <a:pt x="116402" y="17278"/>
                    </a:cubicBezTo>
                    <a:close/>
                    <a:moveTo>
                      <a:pt x="123877" y="14143"/>
                    </a:moveTo>
                    <a:cubicBezTo>
                      <a:pt x="124423" y="10628"/>
                      <a:pt x="127720" y="8221"/>
                      <a:pt x="131243" y="8767"/>
                    </a:cubicBezTo>
                    <a:cubicBezTo>
                      <a:pt x="134762" y="9312"/>
                      <a:pt x="137172" y="12604"/>
                      <a:pt x="136626" y="16119"/>
                    </a:cubicBezTo>
                    <a:cubicBezTo>
                      <a:pt x="136138" y="19254"/>
                      <a:pt x="133438" y="21568"/>
                      <a:pt x="130260" y="21572"/>
                    </a:cubicBezTo>
                    <a:cubicBezTo>
                      <a:pt x="126491" y="21418"/>
                      <a:pt x="123563" y="18245"/>
                      <a:pt x="123716" y="14483"/>
                    </a:cubicBezTo>
                    <a:cubicBezTo>
                      <a:pt x="123723" y="14370"/>
                      <a:pt x="123730" y="14256"/>
                      <a:pt x="123740" y="14143"/>
                    </a:cubicBezTo>
                    <a:close/>
                    <a:moveTo>
                      <a:pt x="135243" y="14143"/>
                    </a:moveTo>
                    <a:cubicBezTo>
                      <a:pt x="135243" y="10428"/>
                      <a:pt x="133127" y="7838"/>
                      <a:pt x="130260" y="7838"/>
                    </a:cubicBezTo>
                    <a:cubicBezTo>
                      <a:pt x="127393" y="7838"/>
                      <a:pt x="125276" y="10428"/>
                      <a:pt x="125276" y="14143"/>
                    </a:cubicBezTo>
                    <a:cubicBezTo>
                      <a:pt x="125276" y="17858"/>
                      <a:pt x="127393" y="20413"/>
                      <a:pt x="130260" y="20413"/>
                    </a:cubicBezTo>
                    <a:cubicBezTo>
                      <a:pt x="133127" y="20413"/>
                      <a:pt x="135107" y="17892"/>
                      <a:pt x="135107" y="14143"/>
                    </a:cubicBezTo>
                    <a:close/>
                    <a:moveTo>
                      <a:pt x="145483" y="14143"/>
                    </a:moveTo>
                    <a:cubicBezTo>
                      <a:pt x="145115" y="10397"/>
                      <a:pt x="147856" y="7061"/>
                      <a:pt x="151610" y="6693"/>
                    </a:cubicBezTo>
                    <a:cubicBezTo>
                      <a:pt x="151662" y="6688"/>
                      <a:pt x="151713" y="6683"/>
                      <a:pt x="151764" y="6680"/>
                    </a:cubicBezTo>
                    <a:cubicBezTo>
                      <a:pt x="153358" y="6740"/>
                      <a:pt x="154877" y="7355"/>
                      <a:pt x="156065" y="8418"/>
                    </a:cubicBezTo>
                    <a:lnTo>
                      <a:pt x="156065" y="5828"/>
                    </a:lnTo>
                    <a:lnTo>
                      <a:pt x="156065" y="0"/>
                    </a:lnTo>
                    <a:lnTo>
                      <a:pt x="157362" y="0"/>
                    </a:lnTo>
                    <a:lnTo>
                      <a:pt x="157362" y="21197"/>
                    </a:lnTo>
                    <a:lnTo>
                      <a:pt x="156270" y="21197"/>
                    </a:lnTo>
                    <a:lnTo>
                      <a:pt x="156099" y="19357"/>
                    </a:lnTo>
                    <a:lnTo>
                      <a:pt x="156099" y="19357"/>
                    </a:lnTo>
                    <a:cubicBezTo>
                      <a:pt x="154908" y="20664"/>
                      <a:pt x="153256" y="21458"/>
                      <a:pt x="151491" y="21572"/>
                    </a:cubicBezTo>
                    <a:cubicBezTo>
                      <a:pt x="147770" y="21572"/>
                      <a:pt x="145449" y="18914"/>
                      <a:pt x="145449" y="14143"/>
                    </a:cubicBezTo>
                    <a:close/>
                    <a:moveTo>
                      <a:pt x="155997" y="18062"/>
                    </a:moveTo>
                    <a:lnTo>
                      <a:pt x="155997" y="9679"/>
                    </a:lnTo>
                    <a:cubicBezTo>
                      <a:pt x="154911" y="8554"/>
                      <a:pt x="153430" y="7894"/>
                      <a:pt x="151866" y="7838"/>
                    </a:cubicBezTo>
                    <a:cubicBezTo>
                      <a:pt x="148733" y="8157"/>
                      <a:pt x="146453" y="10950"/>
                      <a:pt x="146774" y="14077"/>
                    </a:cubicBezTo>
                    <a:cubicBezTo>
                      <a:pt x="146777" y="14099"/>
                      <a:pt x="146777" y="14121"/>
                      <a:pt x="146781" y="14143"/>
                    </a:cubicBezTo>
                    <a:cubicBezTo>
                      <a:pt x="146781" y="17926"/>
                      <a:pt x="148453" y="20413"/>
                      <a:pt x="151491" y="20413"/>
                    </a:cubicBezTo>
                    <a:cubicBezTo>
                      <a:pt x="153245" y="20285"/>
                      <a:pt x="154863" y="19433"/>
                      <a:pt x="155962" y="18062"/>
                    </a:cubicBezTo>
                    <a:close/>
                    <a:moveTo>
                      <a:pt x="162823" y="7054"/>
                    </a:moveTo>
                    <a:lnTo>
                      <a:pt x="163847" y="7054"/>
                    </a:lnTo>
                    <a:lnTo>
                      <a:pt x="163847" y="9679"/>
                    </a:lnTo>
                    <a:lnTo>
                      <a:pt x="163847" y="9679"/>
                    </a:lnTo>
                    <a:cubicBezTo>
                      <a:pt x="164557" y="8017"/>
                      <a:pt x="166110" y="6869"/>
                      <a:pt x="167909" y="6680"/>
                    </a:cubicBezTo>
                    <a:cubicBezTo>
                      <a:pt x="168394" y="6664"/>
                      <a:pt x="168875" y="6769"/>
                      <a:pt x="169309" y="6986"/>
                    </a:cubicBezTo>
                    <a:lnTo>
                      <a:pt x="169002" y="8179"/>
                    </a:lnTo>
                    <a:cubicBezTo>
                      <a:pt x="168602" y="8011"/>
                      <a:pt x="168172" y="7930"/>
                      <a:pt x="167739" y="7940"/>
                    </a:cubicBezTo>
                    <a:cubicBezTo>
                      <a:pt x="166442" y="7940"/>
                      <a:pt x="164940" y="8895"/>
                      <a:pt x="163847" y="11587"/>
                    </a:cubicBezTo>
                    <a:lnTo>
                      <a:pt x="163847" y="21197"/>
                    </a:lnTo>
                    <a:lnTo>
                      <a:pt x="162550" y="21197"/>
                    </a:lnTo>
                    <a:close/>
                    <a:moveTo>
                      <a:pt x="171493" y="2420"/>
                    </a:moveTo>
                    <a:cubicBezTo>
                      <a:pt x="171531" y="1800"/>
                      <a:pt x="172063" y="1328"/>
                      <a:pt x="172685" y="1365"/>
                    </a:cubicBezTo>
                    <a:cubicBezTo>
                      <a:pt x="173306" y="1403"/>
                      <a:pt x="173780" y="1936"/>
                      <a:pt x="173743" y="2556"/>
                    </a:cubicBezTo>
                    <a:cubicBezTo>
                      <a:pt x="173705" y="3149"/>
                      <a:pt x="173214" y="3611"/>
                      <a:pt x="172620" y="3612"/>
                    </a:cubicBezTo>
                    <a:cubicBezTo>
                      <a:pt x="172026" y="3710"/>
                      <a:pt x="171463" y="3307"/>
                      <a:pt x="171364" y="2713"/>
                    </a:cubicBezTo>
                    <a:cubicBezTo>
                      <a:pt x="171350" y="2616"/>
                      <a:pt x="171346" y="2517"/>
                      <a:pt x="171357" y="2420"/>
                    </a:cubicBezTo>
                    <a:close/>
                    <a:moveTo>
                      <a:pt x="171937" y="7054"/>
                    </a:moveTo>
                    <a:lnTo>
                      <a:pt x="173234" y="7054"/>
                    </a:lnTo>
                    <a:lnTo>
                      <a:pt x="173234" y="21197"/>
                    </a:lnTo>
                    <a:lnTo>
                      <a:pt x="171937" y="21197"/>
                    </a:lnTo>
                    <a:close/>
                    <a:moveTo>
                      <a:pt x="176340" y="7054"/>
                    </a:moveTo>
                    <a:lnTo>
                      <a:pt x="177501" y="7054"/>
                    </a:lnTo>
                    <a:lnTo>
                      <a:pt x="180675" y="15915"/>
                    </a:lnTo>
                    <a:lnTo>
                      <a:pt x="182109" y="19970"/>
                    </a:lnTo>
                    <a:lnTo>
                      <a:pt x="182109" y="19970"/>
                    </a:lnTo>
                    <a:lnTo>
                      <a:pt x="183542" y="15915"/>
                    </a:lnTo>
                    <a:lnTo>
                      <a:pt x="186717" y="7054"/>
                    </a:lnTo>
                    <a:lnTo>
                      <a:pt x="188082" y="7054"/>
                    </a:lnTo>
                    <a:lnTo>
                      <a:pt x="182826" y="21197"/>
                    </a:lnTo>
                    <a:lnTo>
                      <a:pt x="181290" y="21197"/>
                    </a:lnTo>
                    <a:close/>
                    <a:moveTo>
                      <a:pt x="196479" y="6680"/>
                    </a:moveTo>
                    <a:cubicBezTo>
                      <a:pt x="199892" y="6680"/>
                      <a:pt x="201906" y="9065"/>
                      <a:pt x="201906" y="13257"/>
                    </a:cubicBezTo>
                    <a:cubicBezTo>
                      <a:pt x="201937" y="13608"/>
                      <a:pt x="201937" y="13962"/>
                      <a:pt x="201906" y="14313"/>
                    </a:cubicBezTo>
                    <a:lnTo>
                      <a:pt x="191666" y="14313"/>
                    </a:lnTo>
                    <a:cubicBezTo>
                      <a:pt x="191325" y="17343"/>
                      <a:pt x="193509" y="20075"/>
                      <a:pt x="196544" y="20416"/>
                    </a:cubicBezTo>
                    <a:cubicBezTo>
                      <a:pt x="196694" y="20432"/>
                      <a:pt x="196841" y="20443"/>
                      <a:pt x="196991" y="20448"/>
                    </a:cubicBezTo>
                    <a:cubicBezTo>
                      <a:pt x="198367" y="20448"/>
                      <a:pt x="199708" y="20006"/>
                      <a:pt x="200814" y="19187"/>
                    </a:cubicBezTo>
                    <a:lnTo>
                      <a:pt x="201326" y="20175"/>
                    </a:lnTo>
                    <a:cubicBezTo>
                      <a:pt x="200015" y="21086"/>
                      <a:pt x="198452" y="21574"/>
                      <a:pt x="196855" y="21572"/>
                    </a:cubicBezTo>
                    <a:cubicBezTo>
                      <a:pt x="192721" y="21050"/>
                      <a:pt x="189796" y="17281"/>
                      <a:pt x="190318" y="13154"/>
                    </a:cubicBezTo>
                    <a:cubicBezTo>
                      <a:pt x="190734" y="9872"/>
                      <a:pt x="193247" y="7245"/>
                      <a:pt x="196513" y="6680"/>
                    </a:cubicBezTo>
                    <a:close/>
                    <a:moveTo>
                      <a:pt x="200678" y="13223"/>
                    </a:moveTo>
                    <a:cubicBezTo>
                      <a:pt x="200678" y="9610"/>
                      <a:pt x="199005" y="7804"/>
                      <a:pt x="196479" y="7804"/>
                    </a:cubicBezTo>
                    <a:cubicBezTo>
                      <a:pt x="193673" y="8038"/>
                      <a:pt x="191533" y="10412"/>
                      <a:pt x="191598" y="13223"/>
                    </a:cubicBezTo>
                    <a:close/>
                  </a:path>
                </a:pathLst>
              </a:custGeom>
              <a:solidFill>
                <a:srgbClr val="EBA20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Graphic 204">
                <a:extLst>
                  <a:ext uri="{FF2B5EF4-FFF2-40B4-BE49-F238E27FC236}">
                    <a16:creationId xmlns:a16="http://schemas.microsoft.com/office/drawing/2014/main" id="{6CAAFEC1-9671-7546-A52A-E910DADD978B}"/>
                  </a:ext>
                </a:extLst>
              </p:cNvPr>
              <p:cNvSpPr/>
              <p:nvPr/>
            </p:nvSpPr>
            <p:spPr>
              <a:xfrm>
                <a:off x="11527476" y="3140518"/>
                <a:ext cx="155655" cy="21708"/>
              </a:xfrm>
              <a:custGeom>
                <a:avLst/>
                <a:gdLst>
                  <a:gd name="connsiteX0" fmla="*/ 6 w 155655"/>
                  <a:gd name="connsiteY0" fmla="*/ 17653 h 21708"/>
                  <a:gd name="connsiteX1" fmla="*/ 9154 w 155655"/>
                  <a:gd name="connsiteY1" fmla="*/ 12303 h 21708"/>
                  <a:gd name="connsiteX2" fmla="*/ 5740 w 155655"/>
                  <a:gd name="connsiteY2" fmla="*/ 7804 h 21708"/>
                  <a:gd name="connsiteX3" fmla="*/ 1235 w 155655"/>
                  <a:gd name="connsiteY3" fmla="*/ 9474 h 21708"/>
                  <a:gd name="connsiteX4" fmla="*/ 620 w 155655"/>
                  <a:gd name="connsiteY4" fmla="*/ 8520 h 21708"/>
                  <a:gd name="connsiteX5" fmla="*/ 5911 w 155655"/>
                  <a:gd name="connsiteY5" fmla="*/ 6680 h 21708"/>
                  <a:gd name="connsiteX6" fmla="*/ 10417 w 155655"/>
                  <a:gd name="connsiteY6" fmla="*/ 12132 h 21708"/>
                  <a:gd name="connsiteX7" fmla="*/ 10417 w 155655"/>
                  <a:gd name="connsiteY7" fmla="*/ 21197 h 21708"/>
                  <a:gd name="connsiteX8" fmla="*/ 9290 w 155655"/>
                  <a:gd name="connsiteY8" fmla="*/ 21197 h 21708"/>
                  <a:gd name="connsiteX9" fmla="*/ 9290 w 155655"/>
                  <a:gd name="connsiteY9" fmla="*/ 19357 h 21708"/>
                  <a:gd name="connsiteX10" fmla="*/ 9290 w 155655"/>
                  <a:gd name="connsiteY10" fmla="*/ 19357 h 21708"/>
                  <a:gd name="connsiteX11" fmla="*/ 4272 w 155655"/>
                  <a:gd name="connsiteY11" fmla="*/ 21538 h 21708"/>
                  <a:gd name="connsiteX12" fmla="*/ 40 w 155655"/>
                  <a:gd name="connsiteY12" fmla="*/ 18416 h 21708"/>
                  <a:gd name="connsiteX13" fmla="*/ 6 w 155655"/>
                  <a:gd name="connsiteY13" fmla="*/ 17653 h 21708"/>
                  <a:gd name="connsiteX14" fmla="*/ 9154 w 155655"/>
                  <a:gd name="connsiteY14" fmla="*/ 18130 h 21708"/>
                  <a:gd name="connsiteX15" fmla="*/ 9154 w 155655"/>
                  <a:gd name="connsiteY15" fmla="*/ 13359 h 21708"/>
                  <a:gd name="connsiteX16" fmla="*/ 1337 w 155655"/>
                  <a:gd name="connsiteY16" fmla="*/ 17619 h 21708"/>
                  <a:gd name="connsiteX17" fmla="*/ 3798 w 155655"/>
                  <a:gd name="connsiteY17" fmla="*/ 20463 h 21708"/>
                  <a:gd name="connsiteX18" fmla="*/ 4341 w 155655"/>
                  <a:gd name="connsiteY18" fmla="*/ 20448 h 21708"/>
                  <a:gd name="connsiteX19" fmla="*/ 9154 w 155655"/>
                  <a:gd name="connsiteY19" fmla="*/ 18164 h 21708"/>
                  <a:gd name="connsiteX20" fmla="*/ 15537 w 155655"/>
                  <a:gd name="connsiteY20" fmla="*/ 7020 h 21708"/>
                  <a:gd name="connsiteX21" fmla="*/ 16629 w 155655"/>
                  <a:gd name="connsiteY21" fmla="*/ 7020 h 21708"/>
                  <a:gd name="connsiteX22" fmla="*/ 16629 w 155655"/>
                  <a:gd name="connsiteY22" fmla="*/ 9201 h 21708"/>
                  <a:gd name="connsiteX23" fmla="*/ 16629 w 155655"/>
                  <a:gd name="connsiteY23" fmla="*/ 9201 h 21708"/>
                  <a:gd name="connsiteX24" fmla="*/ 21510 w 155655"/>
                  <a:gd name="connsiteY24" fmla="*/ 6680 h 21708"/>
                  <a:gd name="connsiteX25" fmla="*/ 25777 w 155655"/>
                  <a:gd name="connsiteY25" fmla="*/ 12098 h 21708"/>
                  <a:gd name="connsiteX26" fmla="*/ 25777 w 155655"/>
                  <a:gd name="connsiteY26" fmla="*/ 21197 h 21708"/>
                  <a:gd name="connsiteX27" fmla="*/ 24480 w 155655"/>
                  <a:gd name="connsiteY27" fmla="*/ 21197 h 21708"/>
                  <a:gd name="connsiteX28" fmla="*/ 24480 w 155655"/>
                  <a:gd name="connsiteY28" fmla="*/ 12303 h 21708"/>
                  <a:gd name="connsiteX29" fmla="*/ 21271 w 155655"/>
                  <a:gd name="connsiteY29" fmla="*/ 7872 h 21708"/>
                  <a:gd name="connsiteX30" fmla="*/ 16629 w 155655"/>
                  <a:gd name="connsiteY30" fmla="*/ 10530 h 21708"/>
                  <a:gd name="connsiteX31" fmla="*/ 16629 w 155655"/>
                  <a:gd name="connsiteY31" fmla="*/ 21231 h 21708"/>
                  <a:gd name="connsiteX32" fmla="*/ 15332 w 155655"/>
                  <a:gd name="connsiteY32" fmla="*/ 21231 h 21708"/>
                  <a:gd name="connsiteX33" fmla="*/ 42058 w 155655"/>
                  <a:gd name="connsiteY33" fmla="*/ 6680 h 21708"/>
                  <a:gd name="connsiteX34" fmla="*/ 47486 w 155655"/>
                  <a:gd name="connsiteY34" fmla="*/ 13223 h 21708"/>
                  <a:gd name="connsiteX35" fmla="*/ 47486 w 155655"/>
                  <a:gd name="connsiteY35" fmla="*/ 14279 h 21708"/>
                  <a:gd name="connsiteX36" fmla="*/ 37246 w 155655"/>
                  <a:gd name="connsiteY36" fmla="*/ 14279 h 21708"/>
                  <a:gd name="connsiteX37" fmla="*/ 42123 w 155655"/>
                  <a:gd name="connsiteY37" fmla="*/ 20382 h 21708"/>
                  <a:gd name="connsiteX38" fmla="*/ 42570 w 155655"/>
                  <a:gd name="connsiteY38" fmla="*/ 20413 h 21708"/>
                  <a:gd name="connsiteX39" fmla="*/ 46393 w 155655"/>
                  <a:gd name="connsiteY39" fmla="*/ 19153 h 21708"/>
                  <a:gd name="connsiteX40" fmla="*/ 46940 w 155655"/>
                  <a:gd name="connsiteY40" fmla="*/ 20141 h 21708"/>
                  <a:gd name="connsiteX41" fmla="*/ 42468 w 155655"/>
                  <a:gd name="connsiteY41" fmla="*/ 21538 h 21708"/>
                  <a:gd name="connsiteX42" fmla="*/ 36034 w 155655"/>
                  <a:gd name="connsiteY42" fmla="*/ 13043 h 21708"/>
                  <a:gd name="connsiteX43" fmla="*/ 42093 w 155655"/>
                  <a:gd name="connsiteY43" fmla="*/ 6680 h 21708"/>
                  <a:gd name="connsiteX44" fmla="*/ 46257 w 155655"/>
                  <a:gd name="connsiteY44" fmla="*/ 13223 h 21708"/>
                  <a:gd name="connsiteX45" fmla="*/ 42058 w 155655"/>
                  <a:gd name="connsiteY45" fmla="*/ 7804 h 21708"/>
                  <a:gd name="connsiteX46" fmla="*/ 37211 w 155655"/>
                  <a:gd name="connsiteY46" fmla="*/ 13223 h 21708"/>
                  <a:gd name="connsiteX47" fmla="*/ 51309 w 155655"/>
                  <a:gd name="connsiteY47" fmla="*/ 7020 h 21708"/>
                  <a:gd name="connsiteX48" fmla="*/ 52401 w 155655"/>
                  <a:gd name="connsiteY48" fmla="*/ 7020 h 21708"/>
                  <a:gd name="connsiteX49" fmla="*/ 52572 w 155655"/>
                  <a:gd name="connsiteY49" fmla="*/ 9235 h 21708"/>
                  <a:gd name="connsiteX50" fmla="*/ 52572 w 155655"/>
                  <a:gd name="connsiteY50" fmla="*/ 9235 h 21708"/>
                  <a:gd name="connsiteX51" fmla="*/ 57043 w 155655"/>
                  <a:gd name="connsiteY51" fmla="*/ 6680 h 21708"/>
                  <a:gd name="connsiteX52" fmla="*/ 60968 w 155655"/>
                  <a:gd name="connsiteY52" fmla="*/ 9576 h 21708"/>
                  <a:gd name="connsiteX53" fmla="*/ 65781 w 155655"/>
                  <a:gd name="connsiteY53" fmla="*/ 6680 h 21708"/>
                  <a:gd name="connsiteX54" fmla="*/ 70014 w 155655"/>
                  <a:gd name="connsiteY54" fmla="*/ 12098 h 21708"/>
                  <a:gd name="connsiteX55" fmla="*/ 70014 w 155655"/>
                  <a:gd name="connsiteY55" fmla="*/ 21197 h 21708"/>
                  <a:gd name="connsiteX56" fmla="*/ 68717 w 155655"/>
                  <a:gd name="connsiteY56" fmla="*/ 21197 h 21708"/>
                  <a:gd name="connsiteX57" fmla="*/ 68717 w 155655"/>
                  <a:gd name="connsiteY57" fmla="*/ 12303 h 21708"/>
                  <a:gd name="connsiteX58" fmla="*/ 65508 w 155655"/>
                  <a:gd name="connsiteY58" fmla="*/ 7872 h 21708"/>
                  <a:gd name="connsiteX59" fmla="*/ 61276 w 155655"/>
                  <a:gd name="connsiteY59" fmla="*/ 10530 h 21708"/>
                  <a:gd name="connsiteX60" fmla="*/ 61276 w 155655"/>
                  <a:gd name="connsiteY60" fmla="*/ 21231 h 21708"/>
                  <a:gd name="connsiteX61" fmla="*/ 59979 w 155655"/>
                  <a:gd name="connsiteY61" fmla="*/ 21231 h 21708"/>
                  <a:gd name="connsiteX62" fmla="*/ 59979 w 155655"/>
                  <a:gd name="connsiteY62" fmla="*/ 12303 h 21708"/>
                  <a:gd name="connsiteX63" fmla="*/ 56804 w 155655"/>
                  <a:gd name="connsiteY63" fmla="*/ 7872 h 21708"/>
                  <a:gd name="connsiteX64" fmla="*/ 52537 w 155655"/>
                  <a:gd name="connsiteY64" fmla="*/ 10530 h 21708"/>
                  <a:gd name="connsiteX65" fmla="*/ 52537 w 155655"/>
                  <a:gd name="connsiteY65" fmla="*/ 21231 h 21708"/>
                  <a:gd name="connsiteX66" fmla="*/ 51240 w 155655"/>
                  <a:gd name="connsiteY66" fmla="*/ 21231 h 21708"/>
                  <a:gd name="connsiteX67" fmla="*/ 74076 w 155655"/>
                  <a:gd name="connsiteY67" fmla="*/ 14245 h 21708"/>
                  <a:gd name="connsiteX68" fmla="*/ 81411 w 155655"/>
                  <a:gd name="connsiteY68" fmla="*/ 8830 h 21708"/>
                  <a:gd name="connsiteX69" fmla="*/ 86835 w 155655"/>
                  <a:gd name="connsiteY69" fmla="*/ 16154 h 21708"/>
                  <a:gd name="connsiteX70" fmla="*/ 80459 w 155655"/>
                  <a:gd name="connsiteY70" fmla="*/ 21640 h 21708"/>
                  <a:gd name="connsiteX71" fmla="*/ 74062 w 155655"/>
                  <a:gd name="connsiteY71" fmla="*/ 14420 h 21708"/>
                  <a:gd name="connsiteX72" fmla="*/ 74076 w 155655"/>
                  <a:gd name="connsiteY72" fmla="*/ 14245 h 21708"/>
                  <a:gd name="connsiteX73" fmla="*/ 85442 w 155655"/>
                  <a:gd name="connsiteY73" fmla="*/ 14245 h 21708"/>
                  <a:gd name="connsiteX74" fmla="*/ 80459 w 155655"/>
                  <a:gd name="connsiteY74" fmla="*/ 7906 h 21708"/>
                  <a:gd name="connsiteX75" fmla="*/ 75441 w 155655"/>
                  <a:gd name="connsiteY75" fmla="*/ 14245 h 21708"/>
                  <a:gd name="connsiteX76" fmla="*/ 80459 w 155655"/>
                  <a:gd name="connsiteY76" fmla="*/ 20482 h 21708"/>
                  <a:gd name="connsiteX77" fmla="*/ 85442 w 155655"/>
                  <a:gd name="connsiteY77" fmla="*/ 14245 h 21708"/>
                  <a:gd name="connsiteX78" fmla="*/ 91382 w 155655"/>
                  <a:gd name="connsiteY78" fmla="*/ 17380 h 21708"/>
                  <a:gd name="connsiteX79" fmla="*/ 91382 w 155655"/>
                  <a:gd name="connsiteY79" fmla="*/ 8179 h 21708"/>
                  <a:gd name="connsiteX80" fmla="*/ 89163 w 155655"/>
                  <a:gd name="connsiteY80" fmla="*/ 8179 h 21708"/>
                  <a:gd name="connsiteX81" fmla="*/ 89163 w 155655"/>
                  <a:gd name="connsiteY81" fmla="*/ 7191 h 21708"/>
                  <a:gd name="connsiteX82" fmla="*/ 91416 w 155655"/>
                  <a:gd name="connsiteY82" fmla="*/ 7191 h 21708"/>
                  <a:gd name="connsiteX83" fmla="*/ 91416 w 155655"/>
                  <a:gd name="connsiteY83" fmla="*/ 3101 h 21708"/>
                  <a:gd name="connsiteX84" fmla="*/ 92508 w 155655"/>
                  <a:gd name="connsiteY84" fmla="*/ 3101 h 21708"/>
                  <a:gd name="connsiteX85" fmla="*/ 92508 w 155655"/>
                  <a:gd name="connsiteY85" fmla="*/ 7191 h 21708"/>
                  <a:gd name="connsiteX86" fmla="*/ 96638 w 155655"/>
                  <a:gd name="connsiteY86" fmla="*/ 7191 h 21708"/>
                  <a:gd name="connsiteX87" fmla="*/ 96638 w 155655"/>
                  <a:gd name="connsiteY87" fmla="*/ 8315 h 21708"/>
                  <a:gd name="connsiteX88" fmla="*/ 92508 w 155655"/>
                  <a:gd name="connsiteY88" fmla="*/ 8315 h 21708"/>
                  <a:gd name="connsiteX89" fmla="*/ 92508 w 155655"/>
                  <a:gd name="connsiteY89" fmla="*/ 17551 h 21708"/>
                  <a:gd name="connsiteX90" fmla="*/ 94931 w 155655"/>
                  <a:gd name="connsiteY90" fmla="*/ 20584 h 21708"/>
                  <a:gd name="connsiteX91" fmla="*/ 96706 w 155655"/>
                  <a:gd name="connsiteY91" fmla="*/ 20107 h 21708"/>
                  <a:gd name="connsiteX92" fmla="*/ 97048 w 155655"/>
                  <a:gd name="connsiteY92" fmla="*/ 21163 h 21708"/>
                  <a:gd name="connsiteX93" fmla="*/ 94727 w 155655"/>
                  <a:gd name="connsiteY93" fmla="*/ 21708 h 21708"/>
                  <a:gd name="connsiteX94" fmla="*/ 91382 w 155655"/>
                  <a:gd name="connsiteY94" fmla="*/ 17312 h 21708"/>
                  <a:gd name="connsiteX95" fmla="*/ 99813 w 155655"/>
                  <a:gd name="connsiteY95" fmla="*/ 2488 h 21708"/>
                  <a:gd name="connsiteX96" fmla="*/ 100939 w 155655"/>
                  <a:gd name="connsiteY96" fmla="*/ 1363 h 21708"/>
                  <a:gd name="connsiteX97" fmla="*/ 102065 w 155655"/>
                  <a:gd name="connsiteY97" fmla="*/ 2488 h 21708"/>
                  <a:gd name="connsiteX98" fmla="*/ 100939 w 155655"/>
                  <a:gd name="connsiteY98" fmla="*/ 3612 h 21708"/>
                  <a:gd name="connsiteX99" fmla="*/ 99813 w 155655"/>
                  <a:gd name="connsiteY99" fmla="*/ 2488 h 21708"/>
                  <a:gd name="connsiteX100" fmla="*/ 100256 w 155655"/>
                  <a:gd name="connsiteY100" fmla="*/ 7123 h 21708"/>
                  <a:gd name="connsiteX101" fmla="*/ 101553 w 155655"/>
                  <a:gd name="connsiteY101" fmla="*/ 7123 h 21708"/>
                  <a:gd name="connsiteX102" fmla="*/ 101553 w 155655"/>
                  <a:gd name="connsiteY102" fmla="*/ 21299 h 21708"/>
                  <a:gd name="connsiteX103" fmla="*/ 100256 w 155655"/>
                  <a:gd name="connsiteY103" fmla="*/ 21299 h 21708"/>
                  <a:gd name="connsiteX104" fmla="*/ 105820 w 155655"/>
                  <a:gd name="connsiteY104" fmla="*/ 14245 h 21708"/>
                  <a:gd name="connsiteX105" fmla="*/ 113155 w 155655"/>
                  <a:gd name="connsiteY105" fmla="*/ 8830 h 21708"/>
                  <a:gd name="connsiteX106" fmla="*/ 118579 w 155655"/>
                  <a:gd name="connsiteY106" fmla="*/ 16154 h 21708"/>
                  <a:gd name="connsiteX107" fmla="*/ 112203 w 155655"/>
                  <a:gd name="connsiteY107" fmla="*/ 21640 h 21708"/>
                  <a:gd name="connsiteX108" fmla="*/ 105806 w 155655"/>
                  <a:gd name="connsiteY108" fmla="*/ 14420 h 21708"/>
                  <a:gd name="connsiteX109" fmla="*/ 105820 w 155655"/>
                  <a:gd name="connsiteY109" fmla="*/ 14245 h 21708"/>
                  <a:gd name="connsiteX110" fmla="*/ 117084 w 155655"/>
                  <a:gd name="connsiteY110" fmla="*/ 14245 h 21708"/>
                  <a:gd name="connsiteX111" fmla="*/ 112101 w 155655"/>
                  <a:gd name="connsiteY111" fmla="*/ 7906 h 21708"/>
                  <a:gd name="connsiteX112" fmla="*/ 107083 w 155655"/>
                  <a:gd name="connsiteY112" fmla="*/ 14245 h 21708"/>
                  <a:gd name="connsiteX113" fmla="*/ 112101 w 155655"/>
                  <a:gd name="connsiteY113" fmla="*/ 20482 h 21708"/>
                  <a:gd name="connsiteX114" fmla="*/ 117084 w 155655"/>
                  <a:gd name="connsiteY114" fmla="*/ 14245 h 21708"/>
                  <a:gd name="connsiteX115" fmla="*/ 122716 w 155655"/>
                  <a:gd name="connsiteY115" fmla="*/ 7123 h 21708"/>
                  <a:gd name="connsiteX116" fmla="*/ 123911 w 155655"/>
                  <a:gd name="connsiteY116" fmla="*/ 7123 h 21708"/>
                  <a:gd name="connsiteX117" fmla="*/ 123911 w 155655"/>
                  <a:gd name="connsiteY117" fmla="*/ 9304 h 21708"/>
                  <a:gd name="connsiteX118" fmla="*/ 123911 w 155655"/>
                  <a:gd name="connsiteY118" fmla="*/ 9304 h 21708"/>
                  <a:gd name="connsiteX119" fmla="*/ 128792 w 155655"/>
                  <a:gd name="connsiteY119" fmla="*/ 6782 h 21708"/>
                  <a:gd name="connsiteX120" fmla="*/ 133093 w 155655"/>
                  <a:gd name="connsiteY120" fmla="*/ 12200 h 21708"/>
                  <a:gd name="connsiteX121" fmla="*/ 133093 w 155655"/>
                  <a:gd name="connsiteY121" fmla="*/ 21299 h 21708"/>
                  <a:gd name="connsiteX122" fmla="*/ 131762 w 155655"/>
                  <a:gd name="connsiteY122" fmla="*/ 21299 h 21708"/>
                  <a:gd name="connsiteX123" fmla="*/ 131762 w 155655"/>
                  <a:gd name="connsiteY123" fmla="*/ 12303 h 21708"/>
                  <a:gd name="connsiteX124" fmla="*/ 128553 w 155655"/>
                  <a:gd name="connsiteY124" fmla="*/ 7872 h 21708"/>
                  <a:gd name="connsiteX125" fmla="*/ 123911 w 155655"/>
                  <a:gd name="connsiteY125" fmla="*/ 10530 h 21708"/>
                  <a:gd name="connsiteX126" fmla="*/ 123911 w 155655"/>
                  <a:gd name="connsiteY126" fmla="*/ 21231 h 21708"/>
                  <a:gd name="connsiteX127" fmla="*/ 122614 w 155655"/>
                  <a:gd name="connsiteY127" fmla="*/ 21231 h 21708"/>
                  <a:gd name="connsiteX128" fmla="*/ 137564 w 155655"/>
                  <a:gd name="connsiteY128" fmla="*/ 17653 h 21708"/>
                  <a:gd name="connsiteX129" fmla="*/ 146712 w 155655"/>
                  <a:gd name="connsiteY129" fmla="*/ 12303 h 21708"/>
                  <a:gd name="connsiteX130" fmla="*/ 143299 w 155655"/>
                  <a:gd name="connsiteY130" fmla="*/ 7804 h 21708"/>
                  <a:gd name="connsiteX131" fmla="*/ 138793 w 155655"/>
                  <a:gd name="connsiteY131" fmla="*/ 9474 h 21708"/>
                  <a:gd name="connsiteX132" fmla="*/ 138179 w 155655"/>
                  <a:gd name="connsiteY132" fmla="*/ 8520 h 21708"/>
                  <a:gd name="connsiteX133" fmla="*/ 143435 w 155655"/>
                  <a:gd name="connsiteY133" fmla="*/ 6680 h 21708"/>
                  <a:gd name="connsiteX134" fmla="*/ 147941 w 155655"/>
                  <a:gd name="connsiteY134" fmla="*/ 12132 h 21708"/>
                  <a:gd name="connsiteX135" fmla="*/ 147941 w 155655"/>
                  <a:gd name="connsiteY135" fmla="*/ 21197 h 21708"/>
                  <a:gd name="connsiteX136" fmla="*/ 146849 w 155655"/>
                  <a:gd name="connsiteY136" fmla="*/ 21197 h 21708"/>
                  <a:gd name="connsiteX137" fmla="*/ 146849 w 155655"/>
                  <a:gd name="connsiteY137" fmla="*/ 19357 h 21708"/>
                  <a:gd name="connsiteX138" fmla="*/ 146849 w 155655"/>
                  <a:gd name="connsiteY138" fmla="*/ 19357 h 21708"/>
                  <a:gd name="connsiteX139" fmla="*/ 141797 w 155655"/>
                  <a:gd name="connsiteY139" fmla="*/ 21538 h 21708"/>
                  <a:gd name="connsiteX140" fmla="*/ 137595 w 155655"/>
                  <a:gd name="connsiteY140" fmla="*/ 18377 h 21708"/>
                  <a:gd name="connsiteX141" fmla="*/ 137564 w 155655"/>
                  <a:gd name="connsiteY141" fmla="*/ 17653 h 21708"/>
                  <a:gd name="connsiteX142" fmla="*/ 146712 w 155655"/>
                  <a:gd name="connsiteY142" fmla="*/ 18130 h 21708"/>
                  <a:gd name="connsiteX143" fmla="*/ 146712 w 155655"/>
                  <a:gd name="connsiteY143" fmla="*/ 13359 h 21708"/>
                  <a:gd name="connsiteX144" fmla="*/ 138896 w 155655"/>
                  <a:gd name="connsiteY144" fmla="*/ 17619 h 21708"/>
                  <a:gd name="connsiteX145" fmla="*/ 141357 w 155655"/>
                  <a:gd name="connsiteY145" fmla="*/ 20463 h 21708"/>
                  <a:gd name="connsiteX146" fmla="*/ 141899 w 155655"/>
                  <a:gd name="connsiteY146" fmla="*/ 20448 h 21708"/>
                  <a:gd name="connsiteX147" fmla="*/ 146644 w 155655"/>
                  <a:gd name="connsiteY147" fmla="*/ 18164 h 21708"/>
                  <a:gd name="connsiteX148" fmla="*/ 152993 w 155655"/>
                  <a:gd name="connsiteY148" fmla="*/ 19289 h 21708"/>
                  <a:gd name="connsiteX149" fmla="*/ 152993 w 155655"/>
                  <a:gd name="connsiteY149" fmla="*/ 0 h 21708"/>
                  <a:gd name="connsiteX150" fmla="*/ 154290 w 155655"/>
                  <a:gd name="connsiteY150" fmla="*/ 0 h 21708"/>
                  <a:gd name="connsiteX151" fmla="*/ 154290 w 155655"/>
                  <a:gd name="connsiteY151" fmla="*/ 19493 h 21708"/>
                  <a:gd name="connsiteX152" fmla="*/ 154904 w 155655"/>
                  <a:gd name="connsiteY152" fmla="*/ 20413 h 21708"/>
                  <a:gd name="connsiteX153" fmla="*/ 155450 w 155655"/>
                  <a:gd name="connsiteY153" fmla="*/ 20413 h 21708"/>
                  <a:gd name="connsiteX154" fmla="*/ 155655 w 155655"/>
                  <a:gd name="connsiteY154" fmla="*/ 21504 h 21708"/>
                  <a:gd name="connsiteX155" fmla="*/ 154734 w 155655"/>
                  <a:gd name="connsiteY155" fmla="*/ 21504 h 21708"/>
                  <a:gd name="connsiteX156" fmla="*/ 152925 w 155655"/>
                  <a:gd name="connsiteY156" fmla="*/ 19323 h 2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155655" h="21708">
                    <a:moveTo>
                      <a:pt x="6" y="17653"/>
                    </a:moveTo>
                    <a:cubicBezTo>
                      <a:pt x="6" y="14518"/>
                      <a:pt x="2873" y="13018"/>
                      <a:pt x="9154" y="12303"/>
                    </a:cubicBezTo>
                    <a:cubicBezTo>
                      <a:pt x="9154" y="10156"/>
                      <a:pt x="8607" y="7804"/>
                      <a:pt x="5740" y="7804"/>
                    </a:cubicBezTo>
                    <a:cubicBezTo>
                      <a:pt x="4098" y="7872"/>
                      <a:pt x="2521" y="8457"/>
                      <a:pt x="1235" y="9474"/>
                    </a:cubicBezTo>
                    <a:lnTo>
                      <a:pt x="620" y="8520"/>
                    </a:lnTo>
                    <a:cubicBezTo>
                      <a:pt x="2160" y="7391"/>
                      <a:pt x="4003" y="6749"/>
                      <a:pt x="5911" y="6680"/>
                    </a:cubicBezTo>
                    <a:cubicBezTo>
                      <a:pt x="9324" y="6680"/>
                      <a:pt x="10417" y="9099"/>
                      <a:pt x="10417" y="12132"/>
                    </a:cubicBezTo>
                    <a:lnTo>
                      <a:pt x="10417" y="21197"/>
                    </a:lnTo>
                    <a:lnTo>
                      <a:pt x="9290" y="21197"/>
                    </a:lnTo>
                    <a:lnTo>
                      <a:pt x="9290" y="19357"/>
                    </a:lnTo>
                    <a:lnTo>
                      <a:pt x="9290" y="19357"/>
                    </a:lnTo>
                    <a:cubicBezTo>
                      <a:pt x="7911" y="20625"/>
                      <a:pt x="6143" y="21394"/>
                      <a:pt x="4272" y="21538"/>
                    </a:cubicBezTo>
                    <a:cubicBezTo>
                      <a:pt x="2242" y="21842"/>
                      <a:pt x="347" y="20445"/>
                      <a:pt x="40" y="18416"/>
                    </a:cubicBezTo>
                    <a:cubicBezTo>
                      <a:pt x="2" y="18164"/>
                      <a:pt x="-8" y="17908"/>
                      <a:pt x="6" y="17653"/>
                    </a:cubicBezTo>
                    <a:close/>
                    <a:moveTo>
                      <a:pt x="9154" y="18130"/>
                    </a:moveTo>
                    <a:lnTo>
                      <a:pt x="9154" y="13359"/>
                    </a:lnTo>
                    <a:cubicBezTo>
                      <a:pt x="3351" y="14007"/>
                      <a:pt x="1337" y="15370"/>
                      <a:pt x="1337" y="17619"/>
                    </a:cubicBezTo>
                    <a:cubicBezTo>
                      <a:pt x="1231" y="19083"/>
                      <a:pt x="2334" y="20357"/>
                      <a:pt x="3798" y="20463"/>
                    </a:cubicBezTo>
                    <a:cubicBezTo>
                      <a:pt x="3979" y="20476"/>
                      <a:pt x="4160" y="20471"/>
                      <a:pt x="4341" y="20448"/>
                    </a:cubicBezTo>
                    <a:cubicBezTo>
                      <a:pt x="6174" y="20312"/>
                      <a:pt x="7891" y="19498"/>
                      <a:pt x="9154" y="18164"/>
                    </a:cubicBezTo>
                    <a:close/>
                    <a:moveTo>
                      <a:pt x="15537" y="7020"/>
                    </a:moveTo>
                    <a:lnTo>
                      <a:pt x="16629" y="7020"/>
                    </a:lnTo>
                    <a:lnTo>
                      <a:pt x="16629" y="9201"/>
                    </a:lnTo>
                    <a:lnTo>
                      <a:pt x="16629" y="9201"/>
                    </a:lnTo>
                    <a:cubicBezTo>
                      <a:pt x="17830" y="7715"/>
                      <a:pt x="19602" y="6800"/>
                      <a:pt x="21510" y="6680"/>
                    </a:cubicBezTo>
                    <a:cubicBezTo>
                      <a:pt x="24445" y="6680"/>
                      <a:pt x="25777" y="8452"/>
                      <a:pt x="25777" y="12098"/>
                    </a:cubicBezTo>
                    <a:lnTo>
                      <a:pt x="25777" y="21197"/>
                    </a:lnTo>
                    <a:lnTo>
                      <a:pt x="24480" y="21197"/>
                    </a:lnTo>
                    <a:lnTo>
                      <a:pt x="24480" y="12303"/>
                    </a:lnTo>
                    <a:cubicBezTo>
                      <a:pt x="24480" y="9304"/>
                      <a:pt x="23524" y="7872"/>
                      <a:pt x="21271" y="7872"/>
                    </a:cubicBezTo>
                    <a:cubicBezTo>
                      <a:pt x="19411" y="8041"/>
                      <a:pt x="17714" y="9012"/>
                      <a:pt x="16629" y="10530"/>
                    </a:cubicBezTo>
                    <a:lnTo>
                      <a:pt x="16629" y="21231"/>
                    </a:lnTo>
                    <a:lnTo>
                      <a:pt x="15332" y="21231"/>
                    </a:lnTo>
                    <a:close/>
                    <a:moveTo>
                      <a:pt x="42058" y="6680"/>
                    </a:moveTo>
                    <a:cubicBezTo>
                      <a:pt x="45472" y="6680"/>
                      <a:pt x="47486" y="9065"/>
                      <a:pt x="47486" y="13223"/>
                    </a:cubicBezTo>
                    <a:cubicBezTo>
                      <a:pt x="47486" y="13564"/>
                      <a:pt x="47486" y="13938"/>
                      <a:pt x="47486" y="14279"/>
                    </a:cubicBezTo>
                    <a:lnTo>
                      <a:pt x="37246" y="14279"/>
                    </a:lnTo>
                    <a:cubicBezTo>
                      <a:pt x="36904" y="17309"/>
                      <a:pt x="39089" y="20041"/>
                      <a:pt x="42123" y="20382"/>
                    </a:cubicBezTo>
                    <a:cubicBezTo>
                      <a:pt x="42273" y="20398"/>
                      <a:pt x="42420" y="20409"/>
                      <a:pt x="42570" y="20413"/>
                    </a:cubicBezTo>
                    <a:cubicBezTo>
                      <a:pt x="43946" y="20413"/>
                      <a:pt x="45287" y="19971"/>
                      <a:pt x="46393" y="19153"/>
                    </a:cubicBezTo>
                    <a:lnTo>
                      <a:pt x="46940" y="20141"/>
                    </a:lnTo>
                    <a:cubicBezTo>
                      <a:pt x="45632" y="21062"/>
                      <a:pt x="44069" y="21551"/>
                      <a:pt x="42468" y="21538"/>
                    </a:cubicBezTo>
                    <a:cubicBezTo>
                      <a:pt x="38341" y="20967"/>
                      <a:pt x="35460" y="17163"/>
                      <a:pt x="36034" y="13043"/>
                    </a:cubicBezTo>
                    <a:cubicBezTo>
                      <a:pt x="36478" y="9844"/>
                      <a:pt x="38915" y="7284"/>
                      <a:pt x="42093" y="6680"/>
                    </a:cubicBezTo>
                    <a:close/>
                    <a:moveTo>
                      <a:pt x="46257" y="13223"/>
                    </a:moveTo>
                    <a:cubicBezTo>
                      <a:pt x="46257" y="9610"/>
                      <a:pt x="44618" y="7804"/>
                      <a:pt x="42058" y="7804"/>
                    </a:cubicBezTo>
                    <a:cubicBezTo>
                      <a:pt x="39249" y="8022"/>
                      <a:pt x="37112" y="10412"/>
                      <a:pt x="37211" y="13223"/>
                    </a:cubicBezTo>
                    <a:close/>
                    <a:moveTo>
                      <a:pt x="51309" y="7020"/>
                    </a:moveTo>
                    <a:lnTo>
                      <a:pt x="52401" y="7020"/>
                    </a:lnTo>
                    <a:lnTo>
                      <a:pt x="52572" y="9235"/>
                    </a:lnTo>
                    <a:lnTo>
                      <a:pt x="52572" y="9235"/>
                    </a:lnTo>
                    <a:cubicBezTo>
                      <a:pt x="53636" y="7794"/>
                      <a:pt x="55258" y="6866"/>
                      <a:pt x="57043" y="6680"/>
                    </a:cubicBezTo>
                    <a:cubicBezTo>
                      <a:pt x="58897" y="6518"/>
                      <a:pt x="60579" y="7760"/>
                      <a:pt x="60968" y="9576"/>
                    </a:cubicBezTo>
                    <a:cubicBezTo>
                      <a:pt x="62098" y="7985"/>
                      <a:pt x="63843" y="6935"/>
                      <a:pt x="65781" y="6680"/>
                    </a:cubicBezTo>
                    <a:cubicBezTo>
                      <a:pt x="68580" y="6680"/>
                      <a:pt x="70014" y="8452"/>
                      <a:pt x="70014" y="12098"/>
                    </a:cubicBezTo>
                    <a:lnTo>
                      <a:pt x="70014" y="21197"/>
                    </a:lnTo>
                    <a:lnTo>
                      <a:pt x="68717" y="21197"/>
                    </a:lnTo>
                    <a:lnTo>
                      <a:pt x="68717" y="12303"/>
                    </a:lnTo>
                    <a:cubicBezTo>
                      <a:pt x="68717" y="9304"/>
                      <a:pt x="67693" y="7872"/>
                      <a:pt x="65508" y="7872"/>
                    </a:cubicBezTo>
                    <a:cubicBezTo>
                      <a:pt x="63785" y="8119"/>
                      <a:pt x="62245" y="9086"/>
                      <a:pt x="61276" y="10530"/>
                    </a:cubicBezTo>
                    <a:lnTo>
                      <a:pt x="61276" y="21231"/>
                    </a:lnTo>
                    <a:lnTo>
                      <a:pt x="59979" y="21231"/>
                    </a:lnTo>
                    <a:lnTo>
                      <a:pt x="59979" y="12303"/>
                    </a:lnTo>
                    <a:cubicBezTo>
                      <a:pt x="59979" y="9304"/>
                      <a:pt x="58955" y="7872"/>
                      <a:pt x="56804" y="7872"/>
                    </a:cubicBezTo>
                    <a:cubicBezTo>
                      <a:pt x="55074" y="8126"/>
                      <a:pt x="53527" y="9090"/>
                      <a:pt x="52537" y="10530"/>
                    </a:cubicBezTo>
                    <a:lnTo>
                      <a:pt x="52537" y="21231"/>
                    </a:lnTo>
                    <a:lnTo>
                      <a:pt x="51240" y="21231"/>
                    </a:lnTo>
                    <a:close/>
                    <a:moveTo>
                      <a:pt x="74076" y="14245"/>
                    </a:moveTo>
                    <a:cubicBezTo>
                      <a:pt x="74605" y="10727"/>
                      <a:pt x="77888" y="8302"/>
                      <a:pt x="81411" y="8830"/>
                    </a:cubicBezTo>
                    <a:cubicBezTo>
                      <a:pt x="84934" y="9356"/>
                      <a:pt x="87364" y="12636"/>
                      <a:pt x="86835" y="16154"/>
                    </a:cubicBezTo>
                    <a:cubicBezTo>
                      <a:pt x="86364" y="19306"/>
                      <a:pt x="83650" y="21639"/>
                      <a:pt x="80459" y="21640"/>
                    </a:cubicBezTo>
                    <a:cubicBezTo>
                      <a:pt x="76694" y="21410"/>
                      <a:pt x="73833" y="18177"/>
                      <a:pt x="74062" y="14420"/>
                    </a:cubicBezTo>
                    <a:cubicBezTo>
                      <a:pt x="74066" y="14362"/>
                      <a:pt x="74069" y="14303"/>
                      <a:pt x="74076" y="14245"/>
                    </a:cubicBezTo>
                    <a:close/>
                    <a:moveTo>
                      <a:pt x="85442" y="14245"/>
                    </a:moveTo>
                    <a:cubicBezTo>
                      <a:pt x="85442" y="10496"/>
                      <a:pt x="83326" y="7906"/>
                      <a:pt x="80459" y="7906"/>
                    </a:cubicBezTo>
                    <a:cubicBezTo>
                      <a:pt x="77592" y="7906"/>
                      <a:pt x="75441" y="10496"/>
                      <a:pt x="75441" y="14245"/>
                    </a:cubicBezTo>
                    <a:cubicBezTo>
                      <a:pt x="75441" y="17994"/>
                      <a:pt x="77592" y="20482"/>
                      <a:pt x="80459" y="20482"/>
                    </a:cubicBezTo>
                    <a:cubicBezTo>
                      <a:pt x="83326" y="20482"/>
                      <a:pt x="85442" y="17892"/>
                      <a:pt x="85442" y="14245"/>
                    </a:cubicBezTo>
                    <a:close/>
                    <a:moveTo>
                      <a:pt x="91382" y="17380"/>
                    </a:moveTo>
                    <a:lnTo>
                      <a:pt x="91382" y="8179"/>
                    </a:lnTo>
                    <a:lnTo>
                      <a:pt x="89163" y="8179"/>
                    </a:lnTo>
                    <a:lnTo>
                      <a:pt x="89163" y="7191"/>
                    </a:lnTo>
                    <a:lnTo>
                      <a:pt x="91416" y="7191"/>
                    </a:lnTo>
                    <a:lnTo>
                      <a:pt x="91416" y="3101"/>
                    </a:lnTo>
                    <a:lnTo>
                      <a:pt x="92508" y="3101"/>
                    </a:lnTo>
                    <a:lnTo>
                      <a:pt x="92508" y="7191"/>
                    </a:lnTo>
                    <a:lnTo>
                      <a:pt x="96638" y="7191"/>
                    </a:lnTo>
                    <a:lnTo>
                      <a:pt x="96638" y="8315"/>
                    </a:lnTo>
                    <a:lnTo>
                      <a:pt x="92508" y="8315"/>
                    </a:lnTo>
                    <a:lnTo>
                      <a:pt x="92508" y="17551"/>
                    </a:lnTo>
                    <a:cubicBezTo>
                      <a:pt x="92508" y="19357"/>
                      <a:pt x="92986" y="20584"/>
                      <a:pt x="94931" y="20584"/>
                    </a:cubicBezTo>
                    <a:cubicBezTo>
                      <a:pt x="95549" y="20538"/>
                      <a:pt x="96150" y="20376"/>
                      <a:pt x="96706" y="20107"/>
                    </a:cubicBezTo>
                    <a:lnTo>
                      <a:pt x="97048" y="21163"/>
                    </a:lnTo>
                    <a:cubicBezTo>
                      <a:pt x="96307" y="21467"/>
                      <a:pt x="95525" y="21651"/>
                      <a:pt x="94727" y="21708"/>
                    </a:cubicBezTo>
                    <a:cubicBezTo>
                      <a:pt x="92201" y="21572"/>
                      <a:pt x="91382" y="19834"/>
                      <a:pt x="91382" y="17312"/>
                    </a:cubicBezTo>
                    <a:close/>
                    <a:moveTo>
                      <a:pt x="99813" y="2488"/>
                    </a:moveTo>
                    <a:cubicBezTo>
                      <a:pt x="99813" y="1867"/>
                      <a:pt x="100318" y="1363"/>
                      <a:pt x="100939" y="1363"/>
                    </a:cubicBezTo>
                    <a:cubicBezTo>
                      <a:pt x="101560" y="1363"/>
                      <a:pt x="102065" y="1867"/>
                      <a:pt x="102065" y="2488"/>
                    </a:cubicBezTo>
                    <a:cubicBezTo>
                      <a:pt x="102065" y="3109"/>
                      <a:pt x="101560" y="3612"/>
                      <a:pt x="100939" y="3612"/>
                    </a:cubicBezTo>
                    <a:cubicBezTo>
                      <a:pt x="100318" y="3612"/>
                      <a:pt x="99813" y="3109"/>
                      <a:pt x="99813" y="2488"/>
                    </a:cubicBezTo>
                    <a:close/>
                    <a:moveTo>
                      <a:pt x="100256" y="7123"/>
                    </a:moveTo>
                    <a:lnTo>
                      <a:pt x="101553" y="7123"/>
                    </a:lnTo>
                    <a:lnTo>
                      <a:pt x="101553" y="21299"/>
                    </a:lnTo>
                    <a:lnTo>
                      <a:pt x="100256" y="21299"/>
                    </a:lnTo>
                    <a:close/>
                    <a:moveTo>
                      <a:pt x="105820" y="14245"/>
                    </a:moveTo>
                    <a:cubicBezTo>
                      <a:pt x="106349" y="10727"/>
                      <a:pt x="109633" y="8302"/>
                      <a:pt x="113155" y="8830"/>
                    </a:cubicBezTo>
                    <a:cubicBezTo>
                      <a:pt x="116678" y="9356"/>
                      <a:pt x="119108" y="12636"/>
                      <a:pt x="118579" y="16154"/>
                    </a:cubicBezTo>
                    <a:cubicBezTo>
                      <a:pt x="118108" y="19306"/>
                      <a:pt x="115395" y="21639"/>
                      <a:pt x="112203" y="21640"/>
                    </a:cubicBezTo>
                    <a:cubicBezTo>
                      <a:pt x="108438" y="21410"/>
                      <a:pt x="105578" y="18177"/>
                      <a:pt x="105806" y="14420"/>
                    </a:cubicBezTo>
                    <a:cubicBezTo>
                      <a:pt x="105810" y="14362"/>
                      <a:pt x="105817" y="14303"/>
                      <a:pt x="105820" y="14245"/>
                    </a:cubicBezTo>
                    <a:close/>
                    <a:moveTo>
                      <a:pt x="117084" y="14245"/>
                    </a:moveTo>
                    <a:cubicBezTo>
                      <a:pt x="117084" y="10496"/>
                      <a:pt x="114968" y="7906"/>
                      <a:pt x="112101" y="7906"/>
                    </a:cubicBezTo>
                    <a:cubicBezTo>
                      <a:pt x="109233" y="7906"/>
                      <a:pt x="107083" y="10496"/>
                      <a:pt x="107083" y="14245"/>
                    </a:cubicBezTo>
                    <a:cubicBezTo>
                      <a:pt x="107083" y="17994"/>
                      <a:pt x="109233" y="20482"/>
                      <a:pt x="112101" y="20482"/>
                    </a:cubicBezTo>
                    <a:cubicBezTo>
                      <a:pt x="114968" y="20482"/>
                      <a:pt x="117084" y="17892"/>
                      <a:pt x="117084" y="14245"/>
                    </a:cubicBezTo>
                    <a:close/>
                    <a:moveTo>
                      <a:pt x="122716" y="7123"/>
                    </a:moveTo>
                    <a:lnTo>
                      <a:pt x="123911" y="7123"/>
                    </a:lnTo>
                    <a:lnTo>
                      <a:pt x="123911" y="9304"/>
                    </a:lnTo>
                    <a:lnTo>
                      <a:pt x="123911" y="9304"/>
                    </a:lnTo>
                    <a:cubicBezTo>
                      <a:pt x="125112" y="7817"/>
                      <a:pt x="126884" y="6902"/>
                      <a:pt x="128792" y="6782"/>
                    </a:cubicBezTo>
                    <a:cubicBezTo>
                      <a:pt x="131728" y="6782"/>
                      <a:pt x="133093" y="8554"/>
                      <a:pt x="133093" y="12200"/>
                    </a:cubicBezTo>
                    <a:lnTo>
                      <a:pt x="133093" y="21299"/>
                    </a:lnTo>
                    <a:lnTo>
                      <a:pt x="131762" y="21299"/>
                    </a:lnTo>
                    <a:lnTo>
                      <a:pt x="131762" y="12303"/>
                    </a:lnTo>
                    <a:cubicBezTo>
                      <a:pt x="131762" y="9304"/>
                      <a:pt x="130840" y="7872"/>
                      <a:pt x="128553" y="7872"/>
                    </a:cubicBezTo>
                    <a:cubicBezTo>
                      <a:pt x="126693" y="8041"/>
                      <a:pt x="124996" y="9012"/>
                      <a:pt x="123911" y="10530"/>
                    </a:cubicBezTo>
                    <a:lnTo>
                      <a:pt x="123911" y="21231"/>
                    </a:lnTo>
                    <a:lnTo>
                      <a:pt x="122614" y="21231"/>
                    </a:lnTo>
                    <a:close/>
                    <a:moveTo>
                      <a:pt x="137564" y="17653"/>
                    </a:moveTo>
                    <a:cubicBezTo>
                      <a:pt x="137564" y="14518"/>
                      <a:pt x="140397" y="13018"/>
                      <a:pt x="146712" y="12303"/>
                    </a:cubicBezTo>
                    <a:cubicBezTo>
                      <a:pt x="146712" y="10156"/>
                      <a:pt x="146166" y="7804"/>
                      <a:pt x="143299" y="7804"/>
                    </a:cubicBezTo>
                    <a:cubicBezTo>
                      <a:pt x="141657" y="7865"/>
                      <a:pt x="140077" y="8451"/>
                      <a:pt x="138793" y="9474"/>
                    </a:cubicBezTo>
                    <a:lnTo>
                      <a:pt x="138179" y="8520"/>
                    </a:lnTo>
                    <a:cubicBezTo>
                      <a:pt x="139705" y="7391"/>
                      <a:pt x="141538" y="6750"/>
                      <a:pt x="143435" y="6680"/>
                    </a:cubicBezTo>
                    <a:cubicBezTo>
                      <a:pt x="146849" y="6680"/>
                      <a:pt x="147941" y="9099"/>
                      <a:pt x="147941" y="12132"/>
                    </a:cubicBezTo>
                    <a:lnTo>
                      <a:pt x="147941" y="21197"/>
                    </a:lnTo>
                    <a:lnTo>
                      <a:pt x="146849" y="21197"/>
                    </a:lnTo>
                    <a:lnTo>
                      <a:pt x="146849" y="19357"/>
                    </a:lnTo>
                    <a:lnTo>
                      <a:pt x="146849" y="19357"/>
                    </a:lnTo>
                    <a:cubicBezTo>
                      <a:pt x="145456" y="20625"/>
                      <a:pt x="143678" y="21393"/>
                      <a:pt x="141797" y="21538"/>
                    </a:cubicBezTo>
                    <a:cubicBezTo>
                      <a:pt x="139763" y="21824"/>
                      <a:pt x="137882" y="20408"/>
                      <a:pt x="137595" y="18377"/>
                    </a:cubicBezTo>
                    <a:cubicBezTo>
                      <a:pt x="137561" y="18137"/>
                      <a:pt x="137551" y="17895"/>
                      <a:pt x="137564" y="17653"/>
                    </a:cubicBezTo>
                    <a:close/>
                    <a:moveTo>
                      <a:pt x="146712" y="18130"/>
                    </a:moveTo>
                    <a:lnTo>
                      <a:pt x="146712" y="13359"/>
                    </a:lnTo>
                    <a:cubicBezTo>
                      <a:pt x="140875" y="14007"/>
                      <a:pt x="138896" y="15370"/>
                      <a:pt x="138896" y="17619"/>
                    </a:cubicBezTo>
                    <a:cubicBezTo>
                      <a:pt x="138790" y="19083"/>
                      <a:pt x="139892" y="20357"/>
                      <a:pt x="141357" y="20463"/>
                    </a:cubicBezTo>
                    <a:cubicBezTo>
                      <a:pt x="141538" y="20476"/>
                      <a:pt x="141718" y="20471"/>
                      <a:pt x="141899" y="20448"/>
                    </a:cubicBezTo>
                    <a:cubicBezTo>
                      <a:pt x="143708" y="20289"/>
                      <a:pt x="145395" y="19477"/>
                      <a:pt x="146644" y="18164"/>
                    </a:cubicBezTo>
                    <a:close/>
                    <a:moveTo>
                      <a:pt x="152993" y="19289"/>
                    </a:moveTo>
                    <a:lnTo>
                      <a:pt x="152993" y="0"/>
                    </a:lnTo>
                    <a:lnTo>
                      <a:pt x="154290" y="0"/>
                    </a:lnTo>
                    <a:lnTo>
                      <a:pt x="154290" y="19493"/>
                    </a:lnTo>
                    <a:cubicBezTo>
                      <a:pt x="154290" y="20141"/>
                      <a:pt x="154563" y="20413"/>
                      <a:pt x="154904" y="20413"/>
                    </a:cubicBezTo>
                    <a:lnTo>
                      <a:pt x="155450" y="20413"/>
                    </a:lnTo>
                    <a:lnTo>
                      <a:pt x="155655" y="21504"/>
                    </a:lnTo>
                    <a:cubicBezTo>
                      <a:pt x="155351" y="21553"/>
                      <a:pt x="155037" y="21553"/>
                      <a:pt x="154734" y="21504"/>
                    </a:cubicBezTo>
                    <a:cubicBezTo>
                      <a:pt x="153539" y="21572"/>
                      <a:pt x="152925" y="20856"/>
                      <a:pt x="152925" y="19323"/>
                    </a:cubicBezTo>
                    <a:close/>
                  </a:path>
                </a:pathLst>
              </a:custGeom>
              <a:solidFill>
                <a:srgbClr val="EBA20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Graphic 204">
                <a:extLst>
                  <a:ext uri="{FF2B5EF4-FFF2-40B4-BE49-F238E27FC236}">
                    <a16:creationId xmlns:a16="http://schemas.microsoft.com/office/drawing/2014/main" id="{E132C3FA-8380-7D46-999E-75EAED2A2658}"/>
                  </a:ext>
                </a:extLst>
              </p:cNvPr>
              <p:cNvSpPr/>
              <p:nvPr/>
            </p:nvSpPr>
            <p:spPr>
              <a:xfrm>
                <a:off x="11539441" y="3177256"/>
                <a:ext cx="130412" cy="20309"/>
              </a:xfrm>
              <a:custGeom>
                <a:avLst/>
                <a:gdLst>
                  <a:gd name="connsiteX0" fmla="*/ 56 w 130412"/>
                  <a:gd name="connsiteY0" fmla="*/ 12778 h 20309"/>
                  <a:gd name="connsiteX1" fmla="*/ 6196 w 130412"/>
                  <a:gd name="connsiteY1" fmla="*/ 5339 h 20309"/>
                  <a:gd name="connsiteX2" fmla="*/ 6541 w 130412"/>
                  <a:gd name="connsiteY2" fmla="*/ 5315 h 20309"/>
                  <a:gd name="connsiteX3" fmla="*/ 10705 w 130412"/>
                  <a:gd name="connsiteY3" fmla="*/ 7053 h 20309"/>
                  <a:gd name="connsiteX4" fmla="*/ 9920 w 130412"/>
                  <a:gd name="connsiteY4" fmla="*/ 7973 h 20309"/>
                  <a:gd name="connsiteX5" fmla="*/ 6507 w 130412"/>
                  <a:gd name="connsiteY5" fmla="*/ 6474 h 20309"/>
                  <a:gd name="connsiteX6" fmla="*/ 1325 w 130412"/>
                  <a:gd name="connsiteY6" fmla="*/ 12513 h 20309"/>
                  <a:gd name="connsiteX7" fmla="*/ 1353 w 130412"/>
                  <a:gd name="connsiteY7" fmla="*/ 12778 h 20309"/>
                  <a:gd name="connsiteX8" fmla="*/ 6473 w 130412"/>
                  <a:gd name="connsiteY8" fmla="*/ 19049 h 20309"/>
                  <a:gd name="connsiteX9" fmla="*/ 10296 w 130412"/>
                  <a:gd name="connsiteY9" fmla="*/ 17413 h 20309"/>
                  <a:gd name="connsiteX10" fmla="*/ 10944 w 130412"/>
                  <a:gd name="connsiteY10" fmla="*/ 18299 h 20309"/>
                  <a:gd name="connsiteX11" fmla="*/ 6439 w 130412"/>
                  <a:gd name="connsiteY11" fmla="*/ 20174 h 20309"/>
                  <a:gd name="connsiteX12" fmla="*/ 1 w 130412"/>
                  <a:gd name="connsiteY12" fmla="*/ 13518 h 20309"/>
                  <a:gd name="connsiteX13" fmla="*/ 56 w 130412"/>
                  <a:gd name="connsiteY13" fmla="*/ 12778 h 20309"/>
                  <a:gd name="connsiteX14" fmla="*/ 12822 w 130412"/>
                  <a:gd name="connsiteY14" fmla="*/ 12778 h 20309"/>
                  <a:gd name="connsiteX15" fmla="*/ 20157 w 130412"/>
                  <a:gd name="connsiteY15" fmla="*/ 7363 h 20309"/>
                  <a:gd name="connsiteX16" fmla="*/ 25581 w 130412"/>
                  <a:gd name="connsiteY16" fmla="*/ 14687 h 20309"/>
                  <a:gd name="connsiteX17" fmla="*/ 19171 w 130412"/>
                  <a:gd name="connsiteY17" fmla="*/ 20174 h 20309"/>
                  <a:gd name="connsiteX18" fmla="*/ 12958 w 130412"/>
                  <a:gd name="connsiteY18" fmla="*/ 12795 h 20309"/>
                  <a:gd name="connsiteX19" fmla="*/ 12958 w 130412"/>
                  <a:gd name="connsiteY19" fmla="*/ 12778 h 20309"/>
                  <a:gd name="connsiteX20" fmla="*/ 24188 w 130412"/>
                  <a:gd name="connsiteY20" fmla="*/ 12778 h 20309"/>
                  <a:gd name="connsiteX21" fmla="*/ 19171 w 130412"/>
                  <a:gd name="connsiteY21" fmla="*/ 6474 h 20309"/>
                  <a:gd name="connsiteX22" fmla="*/ 14187 w 130412"/>
                  <a:gd name="connsiteY22" fmla="*/ 12778 h 20309"/>
                  <a:gd name="connsiteX23" fmla="*/ 19171 w 130412"/>
                  <a:gd name="connsiteY23" fmla="*/ 19049 h 20309"/>
                  <a:gd name="connsiteX24" fmla="*/ 24188 w 130412"/>
                  <a:gd name="connsiteY24" fmla="*/ 12778 h 20309"/>
                  <a:gd name="connsiteX25" fmla="*/ 29786 w 130412"/>
                  <a:gd name="connsiteY25" fmla="*/ 5656 h 20309"/>
                  <a:gd name="connsiteX26" fmla="*/ 30878 w 130412"/>
                  <a:gd name="connsiteY26" fmla="*/ 5656 h 20309"/>
                  <a:gd name="connsiteX27" fmla="*/ 31049 w 130412"/>
                  <a:gd name="connsiteY27" fmla="*/ 7871 h 20309"/>
                  <a:gd name="connsiteX28" fmla="*/ 31049 w 130412"/>
                  <a:gd name="connsiteY28" fmla="*/ 7871 h 20309"/>
                  <a:gd name="connsiteX29" fmla="*/ 35930 w 130412"/>
                  <a:gd name="connsiteY29" fmla="*/ 5315 h 20309"/>
                  <a:gd name="connsiteX30" fmla="*/ 40231 w 130412"/>
                  <a:gd name="connsiteY30" fmla="*/ 10734 h 20309"/>
                  <a:gd name="connsiteX31" fmla="*/ 40231 w 130412"/>
                  <a:gd name="connsiteY31" fmla="*/ 19833 h 20309"/>
                  <a:gd name="connsiteX32" fmla="*/ 38934 w 130412"/>
                  <a:gd name="connsiteY32" fmla="*/ 19833 h 20309"/>
                  <a:gd name="connsiteX33" fmla="*/ 38934 w 130412"/>
                  <a:gd name="connsiteY33" fmla="*/ 10904 h 20309"/>
                  <a:gd name="connsiteX34" fmla="*/ 35691 w 130412"/>
                  <a:gd name="connsiteY34" fmla="*/ 6474 h 20309"/>
                  <a:gd name="connsiteX35" fmla="*/ 31049 w 130412"/>
                  <a:gd name="connsiteY35" fmla="*/ 9166 h 20309"/>
                  <a:gd name="connsiteX36" fmla="*/ 31049 w 130412"/>
                  <a:gd name="connsiteY36" fmla="*/ 19833 h 20309"/>
                  <a:gd name="connsiteX37" fmla="*/ 29752 w 130412"/>
                  <a:gd name="connsiteY37" fmla="*/ 19833 h 20309"/>
                  <a:gd name="connsiteX38" fmla="*/ 45488 w 130412"/>
                  <a:gd name="connsiteY38" fmla="*/ 5656 h 20309"/>
                  <a:gd name="connsiteX39" fmla="*/ 46580 w 130412"/>
                  <a:gd name="connsiteY39" fmla="*/ 5656 h 20309"/>
                  <a:gd name="connsiteX40" fmla="*/ 46580 w 130412"/>
                  <a:gd name="connsiteY40" fmla="*/ 7871 h 20309"/>
                  <a:gd name="connsiteX41" fmla="*/ 46580 w 130412"/>
                  <a:gd name="connsiteY41" fmla="*/ 7871 h 20309"/>
                  <a:gd name="connsiteX42" fmla="*/ 51461 w 130412"/>
                  <a:gd name="connsiteY42" fmla="*/ 5315 h 20309"/>
                  <a:gd name="connsiteX43" fmla="*/ 55762 w 130412"/>
                  <a:gd name="connsiteY43" fmla="*/ 10734 h 20309"/>
                  <a:gd name="connsiteX44" fmla="*/ 55762 w 130412"/>
                  <a:gd name="connsiteY44" fmla="*/ 19833 h 20309"/>
                  <a:gd name="connsiteX45" fmla="*/ 54465 w 130412"/>
                  <a:gd name="connsiteY45" fmla="*/ 19833 h 20309"/>
                  <a:gd name="connsiteX46" fmla="*/ 54465 w 130412"/>
                  <a:gd name="connsiteY46" fmla="*/ 10904 h 20309"/>
                  <a:gd name="connsiteX47" fmla="*/ 51051 w 130412"/>
                  <a:gd name="connsiteY47" fmla="*/ 6474 h 20309"/>
                  <a:gd name="connsiteX48" fmla="*/ 46409 w 130412"/>
                  <a:gd name="connsiteY48" fmla="*/ 9166 h 20309"/>
                  <a:gd name="connsiteX49" fmla="*/ 46409 w 130412"/>
                  <a:gd name="connsiteY49" fmla="*/ 19833 h 20309"/>
                  <a:gd name="connsiteX50" fmla="*/ 45112 w 130412"/>
                  <a:gd name="connsiteY50" fmla="*/ 19833 h 20309"/>
                  <a:gd name="connsiteX51" fmla="*/ 66173 w 130412"/>
                  <a:gd name="connsiteY51" fmla="*/ 5315 h 20309"/>
                  <a:gd name="connsiteX52" fmla="*/ 71600 w 130412"/>
                  <a:gd name="connsiteY52" fmla="*/ 11858 h 20309"/>
                  <a:gd name="connsiteX53" fmla="*/ 71600 w 130412"/>
                  <a:gd name="connsiteY53" fmla="*/ 12915 h 20309"/>
                  <a:gd name="connsiteX54" fmla="*/ 61360 w 130412"/>
                  <a:gd name="connsiteY54" fmla="*/ 12915 h 20309"/>
                  <a:gd name="connsiteX55" fmla="*/ 66309 w 130412"/>
                  <a:gd name="connsiteY55" fmla="*/ 19022 h 20309"/>
                  <a:gd name="connsiteX56" fmla="*/ 66719 w 130412"/>
                  <a:gd name="connsiteY56" fmla="*/ 19049 h 20309"/>
                  <a:gd name="connsiteX57" fmla="*/ 70507 w 130412"/>
                  <a:gd name="connsiteY57" fmla="*/ 17788 h 20309"/>
                  <a:gd name="connsiteX58" fmla="*/ 71054 w 130412"/>
                  <a:gd name="connsiteY58" fmla="*/ 18776 h 20309"/>
                  <a:gd name="connsiteX59" fmla="*/ 66582 w 130412"/>
                  <a:gd name="connsiteY59" fmla="*/ 20174 h 20309"/>
                  <a:gd name="connsiteX60" fmla="*/ 60148 w 130412"/>
                  <a:gd name="connsiteY60" fmla="*/ 11678 h 20309"/>
                  <a:gd name="connsiteX61" fmla="*/ 66207 w 130412"/>
                  <a:gd name="connsiteY61" fmla="*/ 5315 h 20309"/>
                  <a:gd name="connsiteX62" fmla="*/ 70371 w 130412"/>
                  <a:gd name="connsiteY62" fmla="*/ 11858 h 20309"/>
                  <a:gd name="connsiteX63" fmla="*/ 66173 w 130412"/>
                  <a:gd name="connsiteY63" fmla="*/ 6440 h 20309"/>
                  <a:gd name="connsiteX64" fmla="*/ 61326 w 130412"/>
                  <a:gd name="connsiteY64" fmla="*/ 11858 h 20309"/>
                  <a:gd name="connsiteX65" fmla="*/ 74228 w 130412"/>
                  <a:gd name="connsiteY65" fmla="*/ 12778 h 20309"/>
                  <a:gd name="connsiteX66" fmla="*/ 80369 w 130412"/>
                  <a:gd name="connsiteY66" fmla="*/ 5339 h 20309"/>
                  <a:gd name="connsiteX67" fmla="*/ 80714 w 130412"/>
                  <a:gd name="connsiteY67" fmla="*/ 5315 h 20309"/>
                  <a:gd name="connsiteX68" fmla="*/ 84878 w 130412"/>
                  <a:gd name="connsiteY68" fmla="*/ 7053 h 20309"/>
                  <a:gd name="connsiteX69" fmla="*/ 84093 w 130412"/>
                  <a:gd name="connsiteY69" fmla="*/ 7973 h 20309"/>
                  <a:gd name="connsiteX70" fmla="*/ 80679 w 130412"/>
                  <a:gd name="connsiteY70" fmla="*/ 6474 h 20309"/>
                  <a:gd name="connsiteX71" fmla="*/ 75535 w 130412"/>
                  <a:gd name="connsiteY71" fmla="*/ 12543 h 20309"/>
                  <a:gd name="connsiteX72" fmla="*/ 75559 w 130412"/>
                  <a:gd name="connsiteY72" fmla="*/ 12778 h 20309"/>
                  <a:gd name="connsiteX73" fmla="*/ 80679 w 130412"/>
                  <a:gd name="connsiteY73" fmla="*/ 19049 h 20309"/>
                  <a:gd name="connsiteX74" fmla="*/ 84468 w 130412"/>
                  <a:gd name="connsiteY74" fmla="*/ 17413 h 20309"/>
                  <a:gd name="connsiteX75" fmla="*/ 85151 w 130412"/>
                  <a:gd name="connsiteY75" fmla="*/ 18299 h 20309"/>
                  <a:gd name="connsiteX76" fmla="*/ 80611 w 130412"/>
                  <a:gd name="connsiteY76" fmla="*/ 20174 h 20309"/>
                  <a:gd name="connsiteX77" fmla="*/ 74354 w 130412"/>
                  <a:gd name="connsiteY77" fmla="*/ 13283 h 20309"/>
                  <a:gd name="connsiteX78" fmla="*/ 74399 w 130412"/>
                  <a:gd name="connsiteY78" fmla="*/ 12778 h 20309"/>
                  <a:gd name="connsiteX79" fmla="*/ 88701 w 130412"/>
                  <a:gd name="connsiteY79" fmla="*/ 15914 h 20309"/>
                  <a:gd name="connsiteX80" fmla="*/ 88701 w 130412"/>
                  <a:gd name="connsiteY80" fmla="*/ 6815 h 20309"/>
                  <a:gd name="connsiteX81" fmla="*/ 86516 w 130412"/>
                  <a:gd name="connsiteY81" fmla="*/ 6815 h 20309"/>
                  <a:gd name="connsiteX82" fmla="*/ 86516 w 130412"/>
                  <a:gd name="connsiteY82" fmla="*/ 5792 h 20309"/>
                  <a:gd name="connsiteX83" fmla="*/ 88735 w 130412"/>
                  <a:gd name="connsiteY83" fmla="*/ 5792 h 20309"/>
                  <a:gd name="connsiteX84" fmla="*/ 88906 w 130412"/>
                  <a:gd name="connsiteY84" fmla="*/ 1703 h 20309"/>
                  <a:gd name="connsiteX85" fmla="*/ 90032 w 130412"/>
                  <a:gd name="connsiteY85" fmla="*/ 1703 h 20309"/>
                  <a:gd name="connsiteX86" fmla="*/ 90032 w 130412"/>
                  <a:gd name="connsiteY86" fmla="*/ 5792 h 20309"/>
                  <a:gd name="connsiteX87" fmla="*/ 94128 w 130412"/>
                  <a:gd name="connsiteY87" fmla="*/ 5792 h 20309"/>
                  <a:gd name="connsiteX88" fmla="*/ 94128 w 130412"/>
                  <a:gd name="connsiteY88" fmla="*/ 6951 h 20309"/>
                  <a:gd name="connsiteX89" fmla="*/ 90032 w 130412"/>
                  <a:gd name="connsiteY89" fmla="*/ 6951 h 20309"/>
                  <a:gd name="connsiteX90" fmla="*/ 90032 w 130412"/>
                  <a:gd name="connsiteY90" fmla="*/ 16152 h 20309"/>
                  <a:gd name="connsiteX91" fmla="*/ 92421 w 130412"/>
                  <a:gd name="connsiteY91" fmla="*/ 19185 h 20309"/>
                  <a:gd name="connsiteX92" fmla="*/ 94196 w 130412"/>
                  <a:gd name="connsiteY92" fmla="*/ 18742 h 20309"/>
                  <a:gd name="connsiteX93" fmla="*/ 94538 w 130412"/>
                  <a:gd name="connsiteY93" fmla="*/ 19799 h 20309"/>
                  <a:gd name="connsiteX94" fmla="*/ 92251 w 130412"/>
                  <a:gd name="connsiteY94" fmla="*/ 20310 h 20309"/>
                  <a:gd name="connsiteX95" fmla="*/ 88701 w 130412"/>
                  <a:gd name="connsiteY95" fmla="*/ 15914 h 20309"/>
                  <a:gd name="connsiteX96" fmla="*/ 97132 w 130412"/>
                  <a:gd name="connsiteY96" fmla="*/ 1055 h 20309"/>
                  <a:gd name="connsiteX97" fmla="*/ 98323 w 130412"/>
                  <a:gd name="connsiteY97" fmla="*/ 2 h 20309"/>
                  <a:gd name="connsiteX98" fmla="*/ 99381 w 130412"/>
                  <a:gd name="connsiteY98" fmla="*/ 1191 h 20309"/>
                  <a:gd name="connsiteX99" fmla="*/ 98258 w 130412"/>
                  <a:gd name="connsiteY99" fmla="*/ 2248 h 20309"/>
                  <a:gd name="connsiteX100" fmla="*/ 97128 w 130412"/>
                  <a:gd name="connsiteY100" fmla="*/ 1198 h 20309"/>
                  <a:gd name="connsiteX101" fmla="*/ 97132 w 130412"/>
                  <a:gd name="connsiteY101" fmla="*/ 1055 h 20309"/>
                  <a:gd name="connsiteX102" fmla="*/ 97576 w 130412"/>
                  <a:gd name="connsiteY102" fmla="*/ 5656 h 20309"/>
                  <a:gd name="connsiteX103" fmla="*/ 98907 w 130412"/>
                  <a:gd name="connsiteY103" fmla="*/ 5656 h 20309"/>
                  <a:gd name="connsiteX104" fmla="*/ 98907 w 130412"/>
                  <a:gd name="connsiteY104" fmla="*/ 19833 h 20309"/>
                  <a:gd name="connsiteX105" fmla="*/ 97576 w 130412"/>
                  <a:gd name="connsiteY105" fmla="*/ 19833 h 20309"/>
                  <a:gd name="connsiteX106" fmla="*/ 103139 w 130412"/>
                  <a:gd name="connsiteY106" fmla="*/ 12778 h 20309"/>
                  <a:gd name="connsiteX107" fmla="*/ 110475 w 130412"/>
                  <a:gd name="connsiteY107" fmla="*/ 7363 h 20309"/>
                  <a:gd name="connsiteX108" fmla="*/ 115898 w 130412"/>
                  <a:gd name="connsiteY108" fmla="*/ 14687 h 20309"/>
                  <a:gd name="connsiteX109" fmla="*/ 109522 w 130412"/>
                  <a:gd name="connsiteY109" fmla="*/ 20174 h 20309"/>
                  <a:gd name="connsiteX110" fmla="*/ 103126 w 130412"/>
                  <a:gd name="connsiteY110" fmla="*/ 12952 h 20309"/>
                  <a:gd name="connsiteX111" fmla="*/ 103139 w 130412"/>
                  <a:gd name="connsiteY111" fmla="*/ 12778 h 20309"/>
                  <a:gd name="connsiteX112" fmla="*/ 114506 w 130412"/>
                  <a:gd name="connsiteY112" fmla="*/ 12778 h 20309"/>
                  <a:gd name="connsiteX113" fmla="*/ 109522 w 130412"/>
                  <a:gd name="connsiteY113" fmla="*/ 6474 h 20309"/>
                  <a:gd name="connsiteX114" fmla="*/ 104539 w 130412"/>
                  <a:gd name="connsiteY114" fmla="*/ 12778 h 20309"/>
                  <a:gd name="connsiteX115" fmla="*/ 109522 w 130412"/>
                  <a:gd name="connsiteY115" fmla="*/ 19049 h 20309"/>
                  <a:gd name="connsiteX116" fmla="*/ 114506 w 130412"/>
                  <a:gd name="connsiteY116" fmla="*/ 12778 h 20309"/>
                  <a:gd name="connsiteX117" fmla="*/ 120138 w 130412"/>
                  <a:gd name="connsiteY117" fmla="*/ 5656 h 20309"/>
                  <a:gd name="connsiteX118" fmla="*/ 121230 w 130412"/>
                  <a:gd name="connsiteY118" fmla="*/ 5656 h 20309"/>
                  <a:gd name="connsiteX119" fmla="*/ 121230 w 130412"/>
                  <a:gd name="connsiteY119" fmla="*/ 7871 h 20309"/>
                  <a:gd name="connsiteX120" fmla="*/ 121230 w 130412"/>
                  <a:gd name="connsiteY120" fmla="*/ 7871 h 20309"/>
                  <a:gd name="connsiteX121" fmla="*/ 126111 w 130412"/>
                  <a:gd name="connsiteY121" fmla="*/ 5315 h 20309"/>
                  <a:gd name="connsiteX122" fmla="*/ 130412 w 130412"/>
                  <a:gd name="connsiteY122" fmla="*/ 10734 h 20309"/>
                  <a:gd name="connsiteX123" fmla="*/ 130412 w 130412"/>
                  <a:gd name="connsiteY123" fmla="*/ 19833 h 20309"/>
                  <a:gd name="connsiteX124" fmla="*/ 129115 w 130412"/>
                  <a:gd name="connsiteY124" fmla="*/ 19833 h 20309"/>
                  <a:gd name="connsiteX125" fmla="*/ 129115 w 130412"/>
                  <a:gd name="connsiteY125" fmla="*/ 10904 h 20309"/>
                  <a:gd name="connsiteX126" fmla="*/ 125872 w 130412"/>
                  <a:gd name="connsiteY126" fmla="*/ 6474 h 20309"/>
                  <a:gd name="connsiteX127" fmla="*/ 121230 w 130412"/>
                  <a:gd name="connsiteY127" fmla="*/ 9166 h 20309"/>
                  <a:gd name="connsiteX128" fmla="*/ 121230 w 130412"/>
                  <a:gd name="connsiteY128" fmla="*/ 19833 h 20309"/>
                  <a:gd name="connsiteX129" fmla="*/ 119933 w 130412"/>
                  <a:gd name="connsiteY129" fmla="*/ 19833 h 20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130412" h="20309">
                    <a:moveTo>
                      <a:pt x="56" y="12778"/>
                    </a:moveTo>
                    <a:cubicBezTo>
                      <a:pt x="-306" y="9033"/>
                      <a:pt x="2442" y="5700"/>
                      <a:pt x="6196" y="5339"/>
                    </a:cubicBezTo>
                    <a:cubicBezTo>
                      <a:pt x="6309" y="5329"/>
                      <a:pt x="6425" y="5322"/>
                      <a:pt x="6541" y="5315"/>
                    </a:cubicBezTo>
                    <a:cubicBezTo>
                      <a:pt x="8104" y="5322"/>
                      <a:pt x="9603" y="5946"/>
                      <a:pt x="10705" y="7053"/>
                    </a:cubicBezTo>
                    <a:lnTo>
                      <a:pt x="9920" y="7973"/>
                    </a:lnTo>
                    <a:cubicBezTo>
                      <a:pt x="9029" y="7039"/>
                      <a:pt x="7801" y="6498"/>
                      <a:pt x="6507" y="6474"/>
                    </a:cubicBezTo>
                    <a:cubicBezTo>
                      <a:pt x="3404" y="6712"/>
                      <a:pt x="1087" y="9418"/>
                      <a:pt x="1325" y="12513"/>
                    </a:cubicBezTo>
                    <a:cubicBezTo>
                      <a:pt x="1332" y="12601"/>
                      <a:pt x="1342" y="12690"/>
                      <a:pt x="1353" y="12778"/>
                    </a:cubicBezTo>
                    <a:cubicBezTo>
                      <a:pt x="1353" y="16493"/>
                      <a:pt x="3401" y="19049"/>
                      <a:pt x="6473" y="19049"/>
                    </a:cubicBezTo>
                    <a:cubicBezTo>
                      <a:pt x="7906" y="18998"/>
                      <a:pt x="9268" y="18415"/>
                      <a:pt x="10296" y="17413"/>
                    </a:cubicBezTo>
                    <a:lnTo>
                      <a:pt x="10944" y="18299"/>
                    </a:lnTo>
                    <a:cubicBezTo>
                      <a:pt x="9726" y="19458"/>
                      <a:pt x="8121" y="20126"/>
                      <a:pt x="6439" y="20174"/>
                    </a:cubicBezTo>
                    <a:cubicBezTo>
                      <a:pt x="2820" y="20109"/>
                      <a:pt x="-64" y="17130"/>
                      <a:pt x="1" y="13518"/>
                    </a:cubicBezTo>
                    <a:cubicBezTo>
                      <a:pt x="4" y="13269"/>
                      <a:pt x="25" y="13024"/>
                      <a:pt x="56" y="12778"/>
                    </a:cubicBezTo>
                    <a:close/>
                    <a:moveTo>
                      <a:pt x="12822" y="12778"/>
                    </a:moveTo>
                    <a:cubicBezTo>
                      <a:pt x="13351" y="9261"/>
                      <a:pt x="16634" y="6835"/>
                      <a:pt x="20157" y="7363"/>
                    </a:cubicBezTo>
                    <a:cubicBezTo>
                      <a:pt x="23680" y="7891"/>
                      <a:pt x="26110" y="11170"/>
                      <a:pt x="25581" y="14687"/>
                    </a:cubicBezTo>
                    <a:cubicBezTo>
                      <a:pt x="25106" y="17853"/>
                      <a:pt x="22376" y="20191"/>
                      <a:pt x="19171" y="20174"/>
                    </a:cubicBezTo>
                    <a:cubicBezTo>
                      <a:pt x="15416" y="19850"/>
                      <a:pt x="12630" y="16548"/>
                      <a:pt x="12958" y="12795"/>
                    </a:cubicBezTo>
                    <a:cubicBezTo>
                      <a:pt x="12958" y="12792"/>
                      <a:pt x="12958" y="12785"/>
                      <a:pt x="12958" y="12778"/>
                    </a:cubicBezTo>
                    <a:close/>
                    <a:moveTo>
                      <a:pt x="24188" y="12778"/>
                    </a:moveTo>
                    <a:cubicBezTo>
                      <a:pt x="24188" y="9064"/>
                      <a:pt x="22038" y="6474"/>
                      <a:pt x="19171" y="6474"/>
                    </a:cubicBezTo>
                    <a:cubicBezTo>
                      <a:pt x="16303" y="6474"/>
                      <a:pt x="14187" y="9064"/>
                      <a:pt x="14187" y="12778"/>
                    </a:cubicBezTo>
                    <a:cubicBezTo>
                      <a:pt x="14187" y="16493"/>
                      <a:pt x="16303" y="19049"/>
                      <a:pt x="19171" y="19049"/>
                    </a:cubicBezTo>
                    <a:cubicBezTo>
                      <a:pt x="22038" y="19049"/>
                      <a:pt x="24188" y="16493"/>
                      <a:pt x="24188" y="12778"/>
                    </a:cubicBezTo>
                    <a:close/>
                    <a:moveTo>
                      <a:pt x="29786" y="5656"/>
                    </a:moveTo>
                    <a:lnTo>
                      <a:pt x="30878" y="5656"/>
                    </a:lnTo>
                    <a:lnTo>
                      <a:pt x="31049" y="7871"/>
                    </a:lnTo>
                    <a:lnTo>
                      <a:pt x="31049" y="7871"/>
                    </a:lnTo>
                    <a:cubicBezTo>
                      <a:pt x="32261" y="6395"/>
                      <a:pt x="34022" y="5472"/>
                      <a:pt x="35930" y="5315"/>
                    </a:cubicBezTo>
                    <a:cubicBezTo>
                      <a:pt x="38866" y="5315"/>
                      <a:pt x="40231" y="7087"/>
                      <a:pt x="40231" y="10734"/>
                    </a:cubicBezTo>
                    <a:lnTo>
                      <a:pt x="40231" y="19833"/>
                    </a:lnTo>
                    <a:lnTo>
                      <a:pt x="38934" y="19833"/>
                    </a:lnTo>
                    <a:lnTo>
                      <a:pt x="38934" y="10904"/>
                    </a:lnTo>
                    <a:cubicBezTo>
                      <a:pt x="38934" y="7905"/>
                      <a:pt x="37978" y="6474"/>
                      <a:pt x="35691" y="6474"/>
                    </a:cubicBezTo>
                    <a:cubicBezTo>
                      <a:pt x="34019" y="6474"/>
                      <a:pt x="32790" y="7394"/>
                      <a:pt x="31049" y="9166"/>
                    </a:cubicBezTo>
                    <a:lnTo>
                      <a:pt x="31049" y="19833"/>
                    </a:lnTo>
                    <a:lnTo>
                      <a:pt x="29752" y="19833"/>
                    </a:lnTo>
                    <a:close/>
                    <a:moveTo>
                      <a:pt x="45488" y="5656"/>
                    </a:moveTo>
                    <a:lnTo>
                      <a:pt x="46580" y="5656"/>
                    </a:lnTo>
                    <a:lnTo>
                      <a:pt x="46580" y="7871"/>
                    </a:lnTo>
                    <a:lnTo>
                      <a:pt x="46580" y="7871"/>
                    </a:lnTo>
                    <a:cubicBezTo>
                      <a:pt x="47792" y="6395"/>
                      <a:pt x="49553" y="5472"/>
                      <a:pt x="51461" y="5315"/>
                    </a:cubicBezTo>
                    <a:cubicBezTo>
                      <a:pt x="54396" y="5315"/>
                      <a:pt x="55762" y="7087"/>
                      <a:pt x="55762" y="10734"/>
                    </a:cubicBezTo>
                    <a:lnTo>
                      <a:pt x="55762" y="19833"/>
                    </a:lnTo>
                    <a:lnTo>
                      <a:pt x="54465" y="19833"/>
                    </a:lnTo>
                    <a:lnTo>
                      <a:pt x="54465" y="10904"/>
                    </a:lnTo>
                    <a:cubicBezTo>
                      <a:pt x="54465" y="7905"/>
                      <a:pt x="53509" y="6474"/>
                      <a:pt x="51051" y="6474"/>
                    </a:cubicBezTo>
                    <a:cubicBezTo>
                      <a:pt x="49345" y="6474"/>
                      <a:pt x="48150" y="7394"/>
                      <a:pt x="46409" y="9166"/>
                    </a:cubicBezTo>
                    <a:lnTo>
                      <a:pt x="46409" y="19833"/>
                    </a:lnTo>
                    <a:lnTo>
                      <a:pt x="45112" y="19833"/>
                    </a:lnTo>
                    <a:close/>
                    <a:moveTo>
                      <a:pt x="66173" y="5315"/>
                    </a:moveTo>
                    <a:cubicBezTo>
                      <a:pt x="69586" y="5315"/>
                      <a:pt x="71600" y="7701"/>
                      <a:pt x="71600" y="11858"/>
                    </a:cubicBezTo>
                    <a:cubicBezTo>
                      <a:pt x="71634" y="12209"/>
                      <a:pt x="71634" y="12564"/>
                      <a:pt x="71600" y="12915"/>
                    </a:cubicBezTo>
                    <a:lnTo>
                      <a:pt x="61360" y="12915"/>
                    </a:lnTo>
                    <a:cubicBezTo>
                      <a:pt x="61039" y="15965"/>
                      <a:pt x="63254" y="18698"/>
                      <a:pt x="66309" y="19022"/>
                    </a:cubicBezTo>
                    <a:cubicBezTo>
                      <a:pt x="66446" y="19035"/>
                      <a:pt x="66582" y="19046"/>
                      <a:pt x="66719" y="19049"/>
                    </a:cubicBezTo>
                    <a:cubicBezTo>
                      <a:pt x="68084" y="19049"/>
                      <a:pt x="69415" y="18606"/>
                      <a:pt x="70507" y="17788"/>
                    </a:cubicBezTo>
                    <a:lnTo>
                      <a:pt x="71054" y="18776"/>
                    </a:lnTo>
                    <a:cubicBezTo>
                      <a:pt x="69746" y="19696"/>
                      <a:pt x="68183" y="20187"/>
                      <a:pt x="66582" y="20174"/>
                    </a:cubicBezTo>
                    <a:cubicBezTo>
                      <a:pt x="62455" y="19601"/>
                      <a:pt x="59575" y="15798"/>
                      <a:pt x="60148" y="11678"/>
                    </a:cubicBezTo>
                    <a:cubicBezTo>
                      <a:pt x="60592" y="8481"/>
                      <a:pt x="63029" y="5918"/>
                      <a:pt x="66207" y="5315"/>
                    </a:cubicBezTo>
                    <a:close/>
                    <a:moveTo>
                      <a:pt x="70371" y="11858"/>
                    </a:moveTo>
                    <a:cubicBezTo>
                      <a:pt x="70371" y="8246"/>
                      <a:pt x="68733" y="6440"/>
                      <a:pt x="66173" y="6440"/>
                    </a:cubicBezTo>
                    <a:cubicBezTo>
                      <a:pt x="63370" y="6675"/>
                      <a:pt x="61244" y="9054"/>
                      <a:pt x="61326" y="11858"/>
                    </a:cubicBezTo>
                    <a:close/>
                    <a:moveTo>
                      <a:pt x="74228" y="12778"/>
                    </a:moveTo>
                    <a:cubicBezTo>
                      <a:pt x="73866" y="9033"/>
                      <a:pt x="76614" y="5700"/>
                      <a:pt x="80369" y="5339"/>
                    </a:cubicBezTo>
                    <a:cubicBezTo>
                      <a:pt x="80481" y="5329"/>
                      <a:pt x="80597" y="5322"/>
                      <a:pt x="80714" y="5315"/>
                    </a:cubicBezTo>
                    <a:cubicBezTo>
                      <a:pt x="82280" y="5315"/>
                      <a:pt x="83779" y="5939"/>
                      <a:pt x="84878" y="7053"/>
                    </a:cubicBezTo>
                    <a:lnTo>
                      <a:pt x="84093" y="7973"/>
                    </a:lnTo>
                    <a:cubicBezTo>
                      <a:pt x="83209" y="7026"/>
                      <a:pt x="81976" y="6484"/>
                      <a:pt x="80679" y="6474"/>
                    </a:cubicBezTo>
                    <a:cubicBezTo>
                      <a:pt x="77580" y="6733"/>
                      <a:pt x="75276" y="9449"/>
                      <a:pt x="75535" y="12543"/>
                    </a:cubicBezTo>
                    <a:cubicBezTo>
                      <a:pt x="75542" y="12622"/>
                      <a:pt x="75549" y="12700"/>
                      <a:pt x="75559" y="12778"/>
                    </a:cubicBezTo>
                    <a:cubicBezTo>
                      <a:pt x="75559" y="16493"/>
                      <a:pt x="77573" y="19049"/>
                      <a:pt x="80679" y="19049"/>
                    </a:cubicBezTo>
                    <a:cubicBezTo>
                      <a:pt x="82103" y="18988"/>
                      <a:pt x="83451" y="18405"/>
                      <a:pt x="84468" y="17413"/>
                    </a:cubicBezTo>
                    <a:lnTo>
                      <a:pt x="85151" y="18299"/>
                    </a:lnTo>
                    <a:cubicBezTo>
                      <a:pt x="83922" y="19465"/>
                      <a:pt x="82304" y="20133"/>
                      <a:pt x="80611" y="20174"/>
                    </a:cubicBezTo>
                    <a:cubicBezTo>
                      <a:pt x="76976" y="19996"/>
                      <a:pt x="74177" y="16909"/>
                      <a:pt x="74354" y="13283"/>
                    </a:cubicBezTo>
                    <a:cubicBezTo>
                      <a:pt x="74361" y="13112"/>
                      <a:pt x="74378" y="12945"/>
                      <a:pt x="74399" y="12778"/>
                    </a:cubicBezTo>
                    <a:close/>
                    <a:moveTo>
                      <a:pt x="88701" y="15914"/>
                    </a:moveTo>
                    <a:lnTo>
                      <a:pt x="88701" y="6815"/>
                    </a:lnTo>
                    <a:lnTo>
                      <a:pt x="86516" y="6815"/>
                    </a:lnTo>
                    <a:lnTo>
                      <a:pt x="86516" y="5792"/>
                    </a:lnTo>
                    <a:lnTo>
                      <a:pt x="88735" y="5792"/>
                    </a:lnTo>
                    <a:lnTo>
                      <a:pt x="88906" y="1703"/>
                    </a:lnTo>
                    <a:lnTo>
                      <a:pt x="90032" y="1703"/>
                    </a:lnTo>
                    <a:lnTo>
                      <a:pt x="90032" y="5792"/>
                    </a:lnTo>
                    <a:lnTo>
                      <a:pt x="94128" y="5792"/>
                    </a:lnTo>
                    <a:lnTo>
                      <a:pt x="94128" y="6951"/>
                    </a:lnTo>
                    <a:lnTo>
                      <a:pt x="90032" y="6951"/>
                    </a:lnTo>
                    <a:lnTo>
                      <a:pt x="90032" y="16152"/>
                    </a:lnTo>
                    <a:cubicBezTo>
                      <a:pt x="90032" y="17958"/>
                      <a:pt x="90476" y="19185"/>
                      <a:pt x="92421" y="19185"/>
                    </a:cubicBezTo>
                    <a:cubicBezTo>
                      <a:pt x="93032" y="19138"/>
                      <a:pt x="93633" y="18988"/>
                      <a:pt x="94196" y="18742"/>
                    </a:cubicBezTo>
                    <a:lnTo>
                      <a:pt x="94538" y="19799"/>
                    </a:lnTo>
                    <a:cubicBezTo>
                      <a:pt x="93804" y="20075"/>
                      <a:pt x="93032" y="20245"/>
                      <a:pt x="92251" y="20310"/>
                    </a:cubicBezTo>
                    <a:cubicBezTo>
                      <a:pt x="89520" y="20174"/>
                      <a:pt x="88701" y="18401"/>
                      <a:pt x="88701" y="15914"/>
                    </a:cubicBezTo>
                    <a:close/>
                    <a:moveTo>
                      <a:pt x="97132" y="1055"/>
                    </a:moveTo>
                    <a:cubicBezTo>
                      <a:pt x="97169" y="435"/>
                      <a:pt x="97702" y="-35"/>
                      <a:pt x="98323" y="2"/>
                    </a:cubicBezTo>
                    <a:cubicBezTo>
                      <a:pt x="98944" y="40"/>
                      <a:pt x="99419" y="571"/>
                      <a:pt x="99381" y="1191"/>
                    </a:cubicBezTo>
                    <a:cubicBezTo>
                      <a:pt x="99344" y="1784"/>
                      <a:pt x="98852" y="2248"/>
                      <a:pt x="98258" y="2248"/>
                    </a:cubicBezTo>
                    <a:cubicBezTo>
                      <a:pt x="97654" y="2268"/>
                      <a:pt x="97149" y="1798"/>
                      <a:pt x="97128" y="1198"/>
                    </a:cubicBezTo>
                    <a:cubicBezTo>
                      <a:pt x="97125" y="1151"/>
                      <a:pt x="97128" y="1103"/>
                      <a:pt x="97132" y="1055"/>
                    </a:cubicBezTo>
                    <a:close/>
                    <a:moveTo>
                      <a:pt x="97576" y="5656"/>
                    </a:moveTo>
                    <a:lnTo>
                      <a:pt x="98907" y="5656"/>
                    </a:lnTo>
                    <a:lnTo>
                      <a:pt x="98907" y="19833"/>
                    </a:lnTo>
                    <a:lnTo>
                      <a:pt x="97576" y="19833"/>
                    </a:lnTo>
                    <a:close/>
                    <a:moveTo>
                      <a:pt x="103139" y="12778"/>
                    </a:moveTo>
                    <a:cubicBezTo>
                      <a:pt x="103668" y="9261"/>
                      <a:pt x="106952" y="6835"/>
                      <a:pt x="110475" y="7363"/>
                    </a:cubicBezTo>
                    <a:cubicBezTo>
                      <a:pt x="113997" y="7888"/>
                      <a:pt x="116427" y="11170"/>
                      <a:pt x="115898" y="14687"/>
                    </a:cubicBezTo>
                    <a:cubicBezTo>
                      <a:pt x="115427" y="17839"/>
                      <a:pt x="112714" y="20174"/>
                      <a:pt x="109522" y="20174"/>
                    </a:cubicBezTo>
                    <a:cubicBezTo>
                      <a:pt x="105761" y="19942"/>
                      <a:pt x="102897" y="16711"/>
                      <a:pt x="103126" y="12952"/>
                    </a:cubicBezTo>
                    <a:cubicBezTo>
                      <a:pt x="103129" y="12894"/>
                      <a:pt x="103136" y="12836"/>
                      <a:pt x="103139" y="12778"/>
                    </a:cubicBezTo>
                    <a:close/>
                    <a:moveTo>
                      <a:pt x="114506" y="12778"/>
                    </a:moveTo>
                    <a:cubicBezTo>
                      <a:pt x="114506" y="9064"/>
                      <a:pt x="112390" y="6474"/>
                      <a:pt x="109522" y="6474"/>
                    </a:cubicBezTo>
                    <a:cubicBezTo>
                      <a:pt x="106655" y="6474"/>
                      <a:pt x="104539" y="9064"/>
                      <a:pt x="104539" y="12778"/>
                    </a:cubicBezTo>
                    <a:cubicBezTo>
                      <a:pt x="104539" y="16493"/>
                      <a:pt x="106655" y="19049"/>
                      <a:pt x="109522" y="19049"/>
                    </a:cubicBezTo>
                    <a:cubicBezTo>
                      <a:pt x="112390" y="19049"/>
                      <a:pt x="114506" y="16493"/>
                      <a:pt x="114506" y="12778"/>
                    </a:cubicBezTo>
                    <a:close/>
                    <a:moveTo>
                      <a:pt x="120138" y="5656"/>
                    </a:moveTo>
                    <a:lnTo>
                      <a:pt x="121230" y="5656"/>
                    </a:lnTo>
                    <a:lnTo>
                      <a:pt x="121230" y="7871"/>
                    </a:lnTo>
                    <a:lnTo>
                      <a:pt x="121230" y="7871"/>
                    </a:lnTo>
                    <a:cubicBezTo>
                      <a:pt x="122442" y="6395"/>
                      <a:pt x="124203" y="5472"/>
                      <a:pt x="126111" y="5315"/>
                    </a:cubicBezTo>
                    <a:cubicBezTo>
                      <a:pt x="129047" y="5315"/>
                      <a:pt x="130412" y="7087"/>
                      <a:pt x="130412" y="10734"/>
                    </a:cubicBezTo>
                    <a:lnTo>
                      <a:pt x="130412" y="19833"/>
                    </a:lnTo>
                    <a:lnTo>
                      <a:pt x="129115" y="19833"/>
                    </a:lnTo>
                    <a:lnTo>
                      <a:pt x="129115" y="10904"/>
                    </a:lnTo>
                    <a:cubicBezTo>
                      <a:pt x="129115" y="7905"/>
                      <a:pt x="128159" y="6474"/>
                      <a:pt x="125872" y="6474"/>
                    </a:cubicBezTo>
                    <a:cubicBezTo>
                      <a:pt x="124166" y="6474"/>
                      <a:pt x="122971" y="7394"/>
                      <a:pt x="121230" y="9166"/>
                    </a:cubicBezTo>
                    <a:lnTo>
                      <a:pt x="121230" y="19833"/>
                    </a:lnTo>
                    <a:lnTo>
                      <a:pt x="119933" y="19833"/>
                    </a:lnTo>
                    <a:close/>
                  </a:path>
                </a:pathLst>
              </a:custGeom>
              <a:solidFill>
                <a:srgbClr val="EBA20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Graphic 204">
                <a:extLst>
                  <a:ext uri="{FF2B5EF4-FFF2-40B4-BE49-F238E27FC236}">
                    <a16:creationId xmlns:a16="http://schemas.microsoft.com/office/drawing/2014/main" id="{1239FED9-49C5-8F46-814D-10E27FD1B01F}"/>
                  </a:ext>
                </a:extLst>
              </p:cNvPr>
              <p:cNvSpPr/>
              <p:nvPr/>
            </p:nvSpPr>
            <p:spPr>
              <a:xfrm>
                <a:off x="11827550" y="2988797"/>
                <a:ext cx="119775" cy="27818"/>
              </a:xfrm>
              <a:custGeom>
                <a:avLst/>
                <a:gdLst>
                  <a:gd name="connsiteX0" fmla="*/ 0 w 119775"/>
                  <a:gd name="connsiteY0" fmla="*/ 1534 h 27818"/>
                  <a:gd name="connsiteX1" fmla="*/ 12766 w 119775"/>
                  <a:gd name="connsiteY1" fmla="*/ 1534 h 27818"/>
                  <a:gd name="connsiteX2" fmla="*/ 12766 w 119775"/>
                  <a:gd name="connsiteY2" fmla="*/ 5385 h 27818"/>
                  <a:gd name="connsiteX3" fmla="*/ 4745 w 119775"/>
                  <a:gd name="connsiteY3" fmla="*/ 5385 h 27818"/>
                  <a:gd name="connsiteX4" fmla="*/ 4745 w 119775"/>
                  <a:gd name="connsiteY4" fmla="*/ 9474 h 27818"/>
                  <a:gd name="connsiteX5" fmla="*/ 11571 w 119775"/>
                  <a:gd name="connsiteY5" fmla="*/ 9474 h 27818"/>
                  <a:gd name="connsiteX6" fmla="*/ 11571 w 119775"/>
                  <a:gd name="connsiteY6" fmla="*/ 13325 h 27818"/>
                  <a:gd name="connsiteX7" fmla="*/ 4745 w 119775"/>
                  <a:gd name="connsiteY7" fmla="*/ 13325 h 27818"/>
                  <a:gd name="connsiteX8" fmla="*/ 4745 w 119775"/>
                  <a:gd name="connsiteY8" fmla="*/ 18028 h 27818"/>
                  <a:gd name="connsiteX9" fmla="*/ 13210 w 119775"/>
                  <a:gd name="connsiteY9" fmla="*/ 18028 h 27818"/>
                  <a:gd name="connsiteX10" fmla="*/ 13210 w 119775"/>
                  <a:gd name="connsiteY10" fmla="*/ 21879 h 27818"/>
                  <a:gd name="connsiteX11" fmla="*/ 137 w 119775"/>
                  <a:gd name="connsiteY11" fmla="*/ 21879 h 27818"/>
                  <a:gd name="connsiteX12" fmla="*/ 16760 w 119775"/>
                  <a:gd name="connsiteY12" fmla="*/ 6407 h 27818"/>
                  <a:gd name="connsiteX13" fmla="*/ 20480 w 119775"/>
                  <a:gd name="connsiteY13" fmla="*/ 6407 h 27818"/>
                  <a:gd name="connsiteX14" fmla="*/ 20822 w 119775"/>
                  <a:gd name="connsiteY14" fmla="*/ 8383 h 27818"/>
                  <a:gd name="connsiteX15" fmla="*/ 20822 w 119775"/>
                  <a:gd name="connsiteY15" fmla="*/ 8383 h 27818"/>
                  <a:gd name="connsiteX16" fmla="*/ 25532 w 119775"/>
                  <a:gd name="connsiteY16" fmla="*/ 6032 h 27818"/>
                  <a:gd name="connsiteX17" fmla="*/ 29799 w 119775"/>
                  <a:gd name="connsiteY17" fmla="*/ 8622 h 27818"/>
                  <a:gd name="connsiteX18" fmla="*/ 34680 w 119775"/>
                  <a:gd name="connsiteY18" fmla="*/ 6032 h 27818"/>
                  <a:gd name="connsiteX19" fmla="*/ 39527 w 119775"/>
                  <a:gd name="connsiteY19" fmla="*/ 12269 h 27818"/>
                  <a:gd name="connsiteX20" fmla="*/ 39527 w 119775"/>
                  <a:gd name="connsiteY20" fmla="*/ 21879 h 27818"/>
                  <a:gd name="connsiteX21" fmla="*/ 34953 w 119775"/>
                  <a:gd name="connsiteY21" fmla="*/ 21879 h 27818"/>
                  <a:gd name="connsiteX22" fmla="*/ 34953 w 119775"/>
                  <a:gd name="connsiteY22" fmla="*/ 12848 h 27818"/>
                  <a:gd name="connsiteX23" fmla="*/ 33007 w 119775"/>
                  <a:gd name="connsiteY23" fmla="*/ 9917 h 27818"/>
                  <a:gd name="connsiteX24" fmla="*/ 30379 w 119775"/>
                  <a:gd name="connsiteY24" fmla="*/ 11417 h 27818"/>
                  <a:gd name="connsiteX25" fmla="*/ 30379 w 119775"/>
                  <a:gd name="connsiteY25" fmla="*/ 21879 h 27818"/>
                  <a:gd name="connsiteX26" fmla="*/ 25908 w 119775"/>
                  <a:gd name="connsiteY26" fmla="*/ 21879 h 27818"/>
                  <a:gd name="connsiteX27" fmla="*/ 25908 w 119775"/>
                  <a:gd name="connsiteY27" fmla="*/ 12848 h 27818"/>
                  <a:gd name="connsiteX28" fmla="*/ 23962 w 119775"/>
                  <a:gd name="connsiteY28" fmla="*/ 9917 h 27818"/>
                  <a:gd name="connsiteX29" fmla="*/ 21334 w 119775"/>
                  <a:gd name="connsiteY29" fmla="*/ 11417 h 27818"/>
                  <a:gd name="connsiteX30" fmla="*/ 21334 w 119775"/>
                  <a:gd name="connsiteY30" fmla="*/ 21879 h 27818"/>
                  <a:gd name="connsiteX31" fmla="*/ 16760 w 119775"/>
                  <a:gd name="connsiteY31" fmla="*/ 21879 h 27818"/>
                  <a:gd name="connsiteX32" fmla="*/ 43520 w 119775"/>
                  <a:gd name="connsiteY32" fmla="*/ 6407 h 27818"/>
                  <a:gd name="connsiteX33" fmla="*/ 47275 w 119775"/>
                  <a:gd name="connsiteY33" fmla="*/ 6407 h 27818"/>
                  <a:gd name="connsiteX34" fmla="*/ 47616 w 119775"/>
                  <a:gd name="connsiteY34" fmla="*/ 7906 h 27818"/>
                  <a:gd name="connsiteX35" fmla="*/ 47616 w 119775"/>
                  <a:gd name="connsiteY35" fmla="*/ 7906 h 27818"/>
                  <a:gd name="connsiteX36" fmla="*/ 52020 w 119775"/>
                  <a:gd name="connsiteY36" fmla="*/ 6032 h 27818"/>
                  <a:gd name="connsiteX37" fmla="*/ 58061 w 119775"/>
                  <a:gd name="connsiteY37" fmla="*/ 13870 h 27818"/>
                  <a:gd name="connsiteX38" fmla="*/ 51542 w 119775"/>
                  <a:gd name="connsiteY38" fmla="*/ 22254 h 27818"/>
                  <a:gd name="connsiteX39" fmla="*/ 47855 w 119775"/>
                  <a:gd name="connsiteY39" fmla="*/ 20618 h 27818"/>
                  <a:gd name="connsiteX40" fmla="*/ 47855 w 119775"/>
                  <a:gd name="connsiteY40" fmla="*/ 23072 h 27818"/>
                  <a:gd name="connsiteX41" fmla="*/ 47855 w 119775"/>
                  <a:gd name="connsiteY41" fmla="*/ 27604 h 27818"/>
                  <a:gd name="connsiteX42" fmla="*/ 43247 w 119775"/>
                  <a:gd name="connsiteY42" fmla="*/ 27604 h 27818"/>
                  <a:gd name="connsiteX43" fmla="*/ 53487 w 119775"/>
                  <a:gd name="connsiteY43" fmla="*/ 13938 h 27818"/>
                  <a:gd name="connsiteX44" fmla="*/ 50791 w 119775"/>
                  <a:gd name="connsiteY44" fmla="*/ 9781 h 27818"/>
                  <a:gd name="connsiteX45" fmla="*/ 48128 w 119775"/>
                  <a:gd name="connsiteY45" fmla="*/ 11144 h 27818"/>
                  <a:gd name="connsiteX46" fmla="*/ 48128 w 119775"/>
                  <a:gd name="connsiteY46" fmla="*/ 17517 h 27818"/>
                  <a:gd name="connsiteX47" fmla="*/ 50586 w 119775"/>
                  <a:gd name="connsiteY47" fmla="*/ 18505 h 27818"/>
                  <a:gd name="connsiteX48" fmla="*/ 53487 w 119775"/>
                  <a:gd name="connsiteY48" fmla="*/ 13938 h 27818"/>
                  <a:gd name="connsiteX49" fmla="*/ 60075 w 119775"/>
                  <a:gd name="connsiteY49" fmla="*/ 17585 h 27818"/>
                  <a:gd name="connsiteX50" fmla="*/ 68813 w 119775"/>
                  <a:gd name="connsiteY50" fmla="*/ 11894 h 27818"/>
                  <a:gd name="connsiteX51" fmla="*/ 66755 w 119775"/>
                  <a:gd name="connsiteY51" fmla="*/ 9658 h 27818"/>
                  <a:gd name="connsiteX52" fmla="*/ 66356 w 119775"/>
                  <a:gd name="connsiteY52" fmla="*/ 9678 h 27818"/>
                  <a:gd name="connsiteX53" fmla="*/ 62260 w 119775"/>
                  <a:gd name="connsiteY53" fmla="*/ 11076 h 27818"/>
                  <a:gd name="connsiteX54" fmla="*/ 60621 w 119775"/>
                  <a:gd name="connsiteY54" fmla="*/ 8043 h 27818"/>
                  <a:gd name="connsiteX55" fmla="*/ 67243 w 119775"/>
                  <a:gd name="connsiteY55" fmla="*/ 6032 h 27818"/>
                  <a:gd name="connsiteX56" fmla="*/ 73422 w 119775"/>
                  <a:gd name="connsiteY56" fmla="*/ 12848 h 27818"/>
                  <a:gd name="connsiteX57" fmla="*/ 73422 w 119775"/>
                  <a:gd name="connsiteY57" fmla="*/ 21708 h 27818"/>
                  <a:gd name="connsiteX58" fmla="*/ 69599 w 119775"/>
                  <a:gd name="connsiteY58" fmla="*/ 21708 h 27818"/>
                  <a:gd name="connsiteX59" fmla="*/ 69257 w 119775"/>
                  <a:gd name="connsiteY59" fmla="*/ 20107 h 27818"/>
                  <a:gd name="connsiteX60" fmla="*/ 69257 w 119775"/>
                  <a:gd name="connsiteY60" fmla="*/ 20107 h 27818"/>
                  <a:gd name="connsiteX61" fmla="*/ 64752 w 119775"/>
                  <a:gd name="connsiteY61" fmla="*/ 22083 h 27818"/>
                  <a:gd name="connsiteX62" fmla="*/ 60079 w 119775"/>
                  <a:gd name="connsiteY62" fmla="*/ 17759 h 27818"/>
                  <a:gd name="connsiteX63" fmla="*/ 60075 w 119775"/>
                  <a:gd name="connsiteY63" fmla="*/ 17585 h 27818"/>
                  <a:gd name="connsiteX64" fmla="*/ 68813 w 119775"/>
                  <a:gd name="connsiteY64" fmla="*/ 17380 h 27818"/>
                  <a:gd name="connsiteX65" fmla="*/ 68813 w 119775"/>
                  <a:gd name="connsiteY65" fmla="*/ 14654 h 27818"/>
                  <a:gd name="connsiteX66" fmla="*/ 64479 w 119775"/>
                  <a:gd name="connsiteY66" fmla="*/ 17210 h 27818"/>
                  <a:gd name="connsiteX67" fmla="*/ 66253 w 119775"/>
                  <a:gd name="connsiteY67" fmla="*/ 18709 h 27818"/>
                  <a:gd name="connsiteX68" fmla="*/ 68813 w 119775"/>
                  <a:gd name="connsiteY68" fmla="*/ 17380 h 27818"/>
                  <a:gd name="connsiteX69" fmla="*/ 77313 w 119775"/>
                  <a:gd name="connsiteY69" fmla="*/ 16256 h 27818"/>
                  <a:gd name="connsiteX70" fmla="*/ 77313 w 119775"/>
                  <a:gd name="connsiteY70" fmla="*/ 9985 h 27818"/>
                  <a:gd name="connsiteX71" fmla="*/ 75197 w 119775"/>
                  <a:gd name="connsiteY71" fmla="*/ 9985 h 27818"/>
                  <a:gd name="connsiteX72" fmla="*/ 75197 w 119775"/>
                  <a:gd name="connsiteY72" fmla="*/ 6577 h 27818"/>
                  <a:gd name="connsiteX73" fmla="*/ 77586 w 119775"/>
                  <a:gd name="connsiteY73" fmla="*/ 6577 h 27818"/>
                  <a:gd name="connsiteX74" fmla="*/ 78132 w 119775"/>
                  <a:gd name="connsiteY74" fmla="*/ 2386 h 27818"/>
                  <a:gd name="connsiteX75" fmla="*/ 81921 w 119775"/>
                  <a:gd name="connsiteY75" fmla="*/ 2386 h 27818"/>
                  <a:gd name="connsiteX76" fmla="*/ 81921 w 119775"/>
                  <a:gd name="connsiteY76" fmla="*/ 6509 h 27818"/>
                  <a:gd name="connsiteX77" fmla="*/ 85641 w 119775"/>
                  <a:gd name="connsiteY77" fmla="*/ 6509 h 27818"/>
                  <a:gd name="connsiteX78" fmla="*/ 85641 w 119775"/>
                  <a:gd name="connsiteY78" fmla="*/ 9917 h 27818"/>
                  <a:gd name="connsiteX79" fmla="*/ 81921 w 119775"/>
                  <a:gd name="connsiteY79" fmla="*/ 9917 h 27818"/>
                  <a:gd name="connsiteX80" fmla="*/ 81921 w 119775"/>
                  <a:gd name="connsiteY80" fmla="*/ 16119 h 27818"/>
                  <a:gd name="connsiteX81" fmla="*/ 83935 w 119775"/>
                  <a:gd name="connsiteY81" fmla="*/ 18573 h 27818"/>
                  <a:gd name="connsiteX82" fmla="*/ 85402 w 119775"/>
                  <a:gd name="connsiteY82" fmla="*/ 18301 h 27818"/>
                  <a:gd name="connsiteX83" fmla="*/ 86119 w 119775"/>
                  <a:gd name="connsiteY83" fmla="*/ 21708 h 27818"/>
                  <a:gd name="connsiteX84" fmla="*/ 82706 w 119775"/>
                  <a:gd name="connsiteY84" fmla="*/ 22288 h 27818"/>
                  <a:gd name="connsiteX85" fmla="*/ 77313 w 119775"/>
                  <a:gd name="connsiteY85" fmla="*/ 16256 h 27818"/>
                  <a:gd name="connsiteX86" fmla="*/ 88167 w 119775"/>
                  <a:gd name="connsiteY86" fmla="*/ 0 h 27818"/>
                  <a:gd name="connsiteX87" fmla="*/ 92775 w 119775"/>
                  <a:gd name="connsiteY87" fmla="*/ 0 h 27818"/>
                  <a:gd name="connsiteX88" fmla="*/ 92775 w 119775"/>
                  <a:gd name="connsiteY88" fmla="*/ 5350 h 27818"/>
                  <a:gd name="connsiteX89" fmla="*/ 92571 w 119775"/>
                  <a:gd name="connsiteY89" fmla="*/ 8145 h 27818"/>
                  <a:gd name="connsiteX90" fmla="*/ 97349 w 119775"/>
                  <a:gd name="connsiteY90" fmla="*/ 6032 h 27818"/>
                  <a:gd name="connsiteX91" fmla="*/ 102162 w 119775"/>
                  <a:gd name="connsiteY91" fmla="*/ 12269 h 27818"/>
                  <a:gd name="connsiteX92" fmla="*/ 102162 w 119775"/>
                  <a:gd name="connsiteY92" fmla="*/ 21879 h 27818"/>
                  <a:gd name="connsiteX93" fmla="*/ 97554 w 119775"/>
                  <a:gd name="connsiteY93" fmla="*/ 21879 h 27818"/>
                  <a:gd name="connsiteX94" fmla="*/ 97554 w 119775"/>
                  <a:gd name="connsiteY94" fmla="*/ 12848 h 27818"/>
                  <a:gd name="connsiteX95" fmla="*/ 95643 w 119775"/>
                  <a:gd name="connsiteY95" fmla="*/ 9917 h 27818"/>
                  <a:gd name="connsiteX96" fmla="*/ 92775 w 119775"/>
                  <a:gd name="connsiteY96" fmla="*/ 11417 h 27818"/>
                  <a:gd name="connsiteX97" fmla="*/ 92775 w 119775"/>
                  <a:gd name="connsiteY97" fmla="*/ 21879 h 27818"/>
                  <a:gd name="connsiteX98" fmla="*/ 88167 w 119775"/>
                  <a:gd name="connsiteY98" fmla="*/ 21879 h 27818"/>
                  <a:gd name="connsiteX99" fmla="*/ 105541 w 119775"/>
                  <a:gd name="connsiteY99" fmla="*/ 27604 h 27818"/>
                  <a:gd name="connsiteX100" fmla="*/ 106360 w 119775"/>
                  <a:gd name="connsiteY100" fmla="*/ 24196 h 27818"/>
                  <a:gd name="connsiteX101" fmla="*/ 107385 w 119775"/>
                  <a:gd name="connsiteY101" fmla="*/ 24196 h 27818"/>
                  <a:gd name="connsiteX102" fmla="*/ 110115 w 119775"/>
                  <a:gd name="connsiteY102" fmla="*/ 22186 h 27818"/>
                  <a:gd name="connsiteX103" fmla="*/ 110354 w 119775"/>
                  <a:gd name="connsiteY103" fmla="*/ 21368 h 27818"/>
                  <a:gd name="connsiteX104" fmla="*/ 104347 w 119775"/>
                  <a:gd name="connsiteY104" fmla="*/ 6305 h 27818"/>
                  <a:gd name="connsiteX105" fmla="*/ 108989 w 119775"/>
                  <a:gd name="connsiteY105" fmla="*/ 6305 h 27818"/>
                  <a:gd name="connsiteX106" fmla="*/ 111208 w 119775"/>
                  <a:gd name="connsiteY106" fmla="*/ 13120 h 27818"/>
                  <a:gd name="connsiteX107" fmla="*/ 112402 w 119775"/>
                  <a:gd name="connsiteY107" fmla="*/ 17517 h 27818"/>
                  <a:gd name="connsiteX108" fmla="*/ 112402 w 119775"/>
                  <a:gd name="connsiteY108" fmla="*/ 17517 h 27818"/>
                  <a:gd name="connsiteX109" fmla="*/ 113494 w 119775"/>
                  <a:gd name="connsiteY109" fmla="*/ 13120 h 27818"/>
                  <a:gd name="connsiteX110" fmla="*/ 115372 w 119775"/>
                  <a:gd name="connsiteY110" fmla="*/ 6305 h 27818"/>
                  <a:gd name="connsiteX111" fmla="*/ 119775 w 119775"/>
                  <a:gd name="connsiteY111" fmla="*/ 6305 h 27818"/>
                  <a:gd name="connsiteX112" fmla="*/ 114382 w 119775"/>
                  <a:gd name="connsiteY112" fmla="*/ 21947 h 27818"/>
                  <a:gd name="connsiteX113" fmla="*/ 107555 w 119775"/>
                  <a:gd name="connsiteY113" fmla="*/ 27809 h 27818"/>
                  <a:gd name="connsiteX114" fmla="*/ 105541 w 119775"/>
                  <a:gd name="connsiteY114" fmla="*/ 27604 h 2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119775" h="27818">
                    <a:moveTo>
                      <a:pt x="0" y="1534"/>
                    </a:moveTo>
                    <a:lnTo>
                      <a:pt x="12766" y="1534"/>
                    </a:lnTo>
                    <a:lnTo>
                      <a:pt x="12766" y="5385"/>
                    </a:lnTo>
                    <a:lnTo>
                      <a:pt x="4745" y="5385"/>
                    </a:lnTo>
                    <a:lnTo>
                      <a:pt x="4745" y="9474"/>
                    </a:lnTo>
                    <a:lnTo>
                      <a:pt x="11571" y="9474"/>
                    </a:lnTo>
                    <a:lnTo>
                      <a:pt x="11571" y="13325"/>
                    </a:lnTo>
                    <a:lnTo>
                      <a:pt x="4745" y="13325"/>
                    </a:lnTo>
                    <a:lnTo>
                      <a:pt x="4745" y="18028"/>
                    </a:lnTo>
                    <a:lnTo>
                      <a:pt x="13210" y="18028"/>
                    </a:lnTo>
                    <a:lnTo>
                      <a:pt x="13210" y="21879"/>
                    </a:lnTo>
                    <a:lnTo>
                      <a:pt x="137" y="21879"/>
                    </a:lnTo>
                    <a:close/>
                    <a:moveTo>
                      <a:pt x="16760" y="6407"/>
                    </a:moveTo>
                    <a:lnTo>
                      <a:pt x="20480" y="6407"/>
                    </a:lnTo>
                    <a:lnTo>
                      <a:pt x="20822" y="8383"/>
                    </a:lnTo>
                    <a:lnTo>
                      <a:pt x="20822" y="8383"/>
                    </a:lnTo>
                    <a:cubicBezTo>
                      <a:pt x="21986" y="6966"/>
                      <a:pt x="23699" y="6111"/>
                      <a:pt x="25532" y="6032"/>
                    </a:cubicBezTo>
                    <a:cubicBezTo>
                      <a:pt x="27368" y="5877"/>
                      <a:pt x="29092" y="6924"/>
                      <a:pt x="29799" y="8622"/>
                    </a:cubicBezTo>
                    <a:cubicBezTo>
                      <a:pt x="30987" y="7110"/>
                      <a:pt x="32758" y="6170"/>
                      <a:pt x="34680" y="6032"/>
                    </a:cubicBezTo>
                    <a:cubicBezTo>
                      <a:pt x="38093" y="6032"/>
                      <a:pt x="39527" y="8383"/>
                      <a:pt x="39527" y="12269"/>
                    </a:cubicBezTo>
                    <a:lnTo>
                      <a:pt x="39527" y="21879"/>
                    </a:lnTo>
                    <a:lnTo>
                      <a:pt x="34953" y="21879"/>
                    </a:lnTo>
                    <a:lnTo>
                      <a:pt x="34953" y="12848"/>
                    </a:lnTo>
                    <a:cubicBezTo>
                      <a:pt x="34953" y="10633"/>
                      <a:pt x="34339" y="9917"/>
                      <a:pt x="33007" y="9917"/>
                    </a:cubicBezTo>
                    <a:cubicBezTo>
                      <a:pt x="31970" y="10053"/>
                      <a:pt x="31024" y="10592"/>
                      <a:pt x="30379" y="11417"/>
                    </a:cubicBezTo>
                    <a:lnTo>
                      <a:pt x="30379" y="21879"/>
                    </a:lnTo>
                    <a:lnTo>
                      <a:pt x="25908" y="21879"/>
                    </a:lnTo>
                    <a:lnTo>
                      <a:pt x="25908" y="12848"/>
                    </a:lnTo>
                    <a:cubicBezTo>
                      <a:pt x="25908" y="10633"/>
                      <a:pt x="25293" y="9917"/>
                      <a:pt x="23962" y="9917"/>
                    </a:cubicBezTo>
                    <a:cubicBezTo>
                      <a:pt x="22924" y="10053"/>
                      <a:pt x="21979" y="10592"/>
                      <a:pt x="21334" y="11417"/>
                    </a:cubicBezTo>
                    <a:lnTo>
                      <a:pt x="21334" y="21879"/>
                    </a:lnTo>
                    <a:lnTo>
                      <a:pt x="16760" y="21879"/>
                    </a:lnTo>
                    <a:close/>
                    <a:moveTo>
                      <a:pt x="43520" y="6407"/>
                    </a:moveTo>
                    <a:lnTo>
                      <a:pt x="47275" y="6407"/>
                    </a:lnTo>
                    <a:lnTo>
                      <a:pt x="47616" y="7906"/>
                    </a:lnTo>
                    <a:lnTo>
                      <a:pt x="47616" y="7906"/>
                    </a:lnTo>
                    <a:cubicBezTo>
                      <a:pt x="48811" y="6772"/>
                      <a:pt x="50375" y="6106"/>
                      <a:pt x="52020" y="6032"/>
                    </a:cubicBezTo>
                    <a:cubicBezTo>
                      <a:pt x="55774" y="6032"/>
                      <a:pt x="58061" y="9099"/>
                      <a:pt x="58061" y="13870"/>
                    </a:cubicBezTo>
                    <a:cubicBezTo>
                      <a:pt x="58061" y="19187"/>
                      <a:pt x="54921" y="22254"/>
                      <a:pt x="51542" y="22254"/>
                    </a:cubicBezTo>
                    <a:cubicBezTo>
                      <a:pt x="50146" y="22209"/>
                      <a:pt x="48825" y="21622"/>
                      <a:pt x="47855" y="20618"/>
                    </a:cubicBezTo>
                    <a:lnTo>
                      <a:pt x="47855" y="23072"/>
                    </a:lnTo>
                    <a:lnTo>
                      <a:pt x="47855" y="27604"/>
                    </a:lnTo>
                    <a:lnTo>
                      <a:pt x="43247" y="27604"/>
                    </a:lnTo>
                    <a:close/>
                    <a:moveTo>
                      <a:pt x="53487" y="13938"/>
                    </a:moveTo>
                    <a:cubicBezTo>
                      <a:pt x="53487" y="11144"/>
                      <a:pt x="52600" y="9781"/>
                      <a:pt x="50791" y="9781"/>
                    </a:cubicBezTo>
                    <a:cubicBezTo>
                      <a:pt x="49740" y="9802"/>
                      <a:pt x="48760" y="10305"/>
                      <a:pt x="48128" y="11144"/>
                    </a:cubicBezTo>
                    <a:lnTo>
                      <a:pt x="48128" y="17517"/>
                    </a:lnTo>
                    <a:cubicBezTo>
                      <a:pt x="48798" y="18139"/>
                      <a:pt x="49671" y="18491"/>
                      <a:pt x="50586" y="18505"/>
                    </a:cubicBezTo>
                    <a:cubicBezTo>
                      <a:pt x="52190" y="18505"/>
                      <a:pt x="53487" y="17142"/>
                      <a:pt x="53487" y="13938"/>
                    </a:cubicBezTo>
                    <a:close/>
                    <a:moveTo>
                      <a:pt x="60075" y="17585"/>
                    </a:moveTo>
                    <a:cubicBezTo>
                      <a:pt x="60075" y="14177"/>
                      <a:pt x="62669" y="12541"/>
                      <a:pt x="68813" y="11894"/>
                    </a:cubicBezTo>
                    <a:cubicBezTo>
                      <a:pt x="68865" y="10709"/>
                      <a:pt x="67943" y="9708"/>
                      <a:pt x="66755" y="9658"/>
                    </a:cubicBezTo>
                    <a:cubicBezTo>
                      <a:pt x="66622" y="9653"/>
                      <a:pt x="66489" y="9659"/>
                      <a:pt x="66356" y="9678"/>
                    </a:cubicBezTo>
                    <a:cubicBezTo>
                      <a:pt x="64892" y="9783"/>
                      <a:pt x="63482" y="10265"/>
                      <a:pt x="62260" y="11076"/>
                    </a:cubicBezTo>
                    <a:lnTo>
                      <a:pt x="60621" y="8043"/>
                    </a:lnTo>
                    <a:cubicBezTo>
                      <a:pt x="62601" y="6778"/>
                      <a:pt x="64892" y="6082"/>
                      <a:pt x="67243" y="6032"/>
                    </a:cubicBezTo>
                    <a:cubicBezTo>
                      <a:pt x="71203" y="6032"/>
                      <a:pt x="73422" y="8281"/>
                      <a:pt x="73422" y="12848"/>
                    </a:cubicBezTo>
                    <a:lnTo>
                      <a:pt x="73422" y="21708"/>
                    </a:lnTo>
                    <a:lnTo>
                      <a:pt x="69599" y="21708"/>
                    </a:lnTo>
                    <a:lnTo>
                      <a:pt x="69257" y="20107"/>
                    </a:lnTo>
                    <a:lnTo>
                      <a:pt x="69257" y="20107"/>
                    </a:lnTo>
                    <a:cubicBezTo>
                      <a:pt x="68052" y="21302"/>
                      <a:pt x="66448" y="22007"/>
                      <a:pt x="64752" y="22083"/>
                    </a:cubicBezTo>
                    <a:cubicBezTo>
                      <a:pt x="62267" y="22177"/>
                      <a:pt x="60174" y="20241"/>
                      <a:pt x="60079" y="17759"/>
                    </a:cubicBezTo>
                    <a:cubicBezTo>
                      <a:pt x="60075" y="17701"/>
                      <a:pt x="60075" y="17643"/>
                      <a:pt x="60075" y="17585"/>
                    </a:cubicBezTo>
                    <a:close/>
                    <a:moveTo>
                      <a:pt x="68813" y="17380"/>
                    </a:moveTo>
                    <a:lnTo>
                      <a:pt x="68813" y="14654"/>
                    </a:lnTo>
                    <a:cubicBezTo>
                      <a:pt x="65400" y="15097"/>
                      <a:pt x="64479" y="16051"/>
                      <a:pt x="64479" y="17210"/>
                    </a:cubicBezTo>
                    <a:cubicBezTo>
                      <a:pt x="64479" y="18369"/>
                      <a:pt x="65161" y="18709"/>
                      <a:pt x="66253" y="18709"/>
                    </a:cubicBezTo>
                    <a:cubicBezTo>
                      <a:pt x="67260" y="18666"/>
                      <a:pt x="68199" y="18180"/>
                      <a:pt x="68813" y="17380"/>
                    </a:cubicBezTo>
                    <a:close/>
                    <a:moveTo>
                      <a:pt x="77313" y="16256"/>
                    </a:moveTo>
                    <a:lnTo>
                      <a:pt x="77313" y="9985"/>
                    </a:lnTo>
                    <a:lnTo>
                      <a:pt x="75197" y="9985"/>
                    </a:lnTo>
                    <a:lnTo>
                      <a:pt x="75197" y="6577"/>
                    </a:lnTo>
                    <a:lnTo>
                      <a:pt x="77586" y="6577"/>
                    </a:lnTo>
                    <a:lnTo>
                      <a:pt x="78132" y="2386"/>
                    </a:lnTo>
                    <a:lnTo>
                      <a:pt x="81921" y="2386"/>
                    </a:lnTo>
                    <a:lnTo>
                      <a:pt x="81921" y="6509"/>
                    </a:lnTo>
                    <a:lnTo>
                      <a:pt x="85641" y="6509"/>
                    </a:lnTo>
                    <a:lnTo>
                      <a:pt x="85641" y="9917"/>
                    </a:lnTo>
                    <a:lnTo>
                      <a:pt x="81921" y="9917"/>
                    </a:lnTo>
                    <a:lnTo>
                      <a:pt x="81921" y="16119"/>
                    </a:lnTo>
                    <a:cubicBezTo>
                      <a:pt x="81921" y="17857"/>
                      <a:pt x="82706" y="18573"/>
                      <a:pt x="83935" y="18573"/>
                    </a:cubicBezTo>
                    <a:cubicBezTo>
                      <a:pt x="84436" y="18558"/>
                      <a:pt x="84931" y="18466"/>
                      <a:pt x="85402" y="18301"/>
                    </a:cubicBezTo>
                    <a:lnTo>
                      <a:pt x="86119" y="21708"/>
                    </a:lnTo>
                    <a:cubicBezTo>
                      <a:pt x="85020" y="22088"/>
                      <a:pt x="83866" y="22284"/>
                      <a:pt x="82706" y="22288"/>
                    </a:cubicBezTo>
                    <a:cubicBezTo>
                      <a:pt x="78849" y="22254"/>
                      <a:pt x="77313" y="19834"/>
                      <a:pt x="77313" y="16256"/>
                    </a:cubicBezTo>
                    <a:close/>
                    <a:moveTo>
                      <a:pt x="88167" y="0"/>
                    </a:moveTo>
                    <a:lnTo>
                      <a:pt x="92775" y="0"/>
                    </a:lnTo>
                    <a:lnTo>
                      <a:pt x="92775" y="5350"/>
                    </a:lnTo>
                    <a:lnTo>
                      <a:pt x="92571" y="8145"/>
                    </a:lnTo>
                    <a:cubicBezTo>
                      <a:pt x="93820" y="6836"/>
                      <a:pt x="95540" y="6076"/>
                      <a:pt x="97349" y="6032"/>
                    </a:cubicBezTo>
                    <a:cubicBezTo>
                      <a:pt x="100763" y="6032"/>
                      <a:pt x="102162" y="8383"/>
                      <a:pt x="102162" y="12269"/>
                    </a:cubicBezTo>
                    <a:lnTo>
                      <a:pt x="102162" y="21879"/>
                    </a:lnTo>
                    <a:lnTo>
                      <a:pt x="97554" y="21879"/>
                    </a:lnTo>
                    <a:lnTo>
                      <a:pt x="97554" y="12848"/>
                    </a:lnTo>
                    <a:cubicBezTo>
                      <a:pt x="97554" y="10633"/>
                      <a:pt x="96940" y="9917"/>
                      <a:pt x="95643" y="9917"/>
                    </a:cubicBezTo>
                    <a:cubicBezTo>
                      <a:pt x="94516" y="9982"/>
                      <a:pt x="93472" y="10528"/>
                      <a:pt x="92775" y="11417"/>
                    </a:cubicBezTo>
                    <a:lnTo>
                      <a:pt x="92775" y="21879"/>
                    </a:lnTo>
                    <a:lnTo>
                      <a:pt x="88167" y="21879"/>
                    </a:lnTo>
                    <a:close/>
                    <a:moveTo>
                      <a:pt x="105541" y="27604"/>
                    </a:moveTo>
                    <a:lnTo>
                      <a:pt x="106360" y="24196"/>
                    </a:lnTo>
                    <a:cubicBezTo>
                      <a:pt x="106702" y="24232"/>
                      <a:pt x="107043" y="24232"/>
                      <a:pt x="107385" y="24196"/>
                    </a:cubicBezTo>
                    <a:cubicBezTo>
                      <a:pt x="108661" y="24267"/>
                      <a:pt x="109805" y="23423"/>
                      <a:pt x="110115" y="22186"/>
                    </a:cubicBezTo>
                    <a:lnTo>
                      <a:pt x="110354" y="21368"/>
                    </a:lnTo>
                    <a:lnTo>
                      <a:pt x="104347" y="6305"/>
                    </a:lnTo>
                    <a:lnTo>
                      <a:pt x="108989" y="6305"/>
                    </a:lnTo>
                    <a:lnTo>
                      <a:pt x="111208" y="13120"/>
                    </a:lnTo>
                    <a:cubicBezTo>
                      <a:pt x="111651" y="14518"/>
                      <a:pt x="111993" y="15983"/>
                      <a:pt x="112402" y="17517"/>
                    </a:cubicBezTo>
                    <a:lnTo>
                      <a:pt x="112402" y="17517"/>
                    </a:lnTo>
                    <a:cubicBezTo>
                      <a:pt x="112744" y="16051"/>
                      <a:pt x="113085" y="14586"/>
                      <a:pt x="113494" y="13120"/>
                    </a:cubicBezTo>
                    <a:lnTo>
                      <a:pt x="115372" y="6305"/>
                    </a:lnTo>
                    <a:lnTo>
                      <a:pt x="119775" y="6305"/>
                    </a:lnTo>
                    <a:lnTo>
                      <a:pt x="114382" y="21947"/>
                    </a:lnTo>
                    <a:cubicBezTo>
                      <a:pt x="112914" y="25798"/>
                      <a:pt x="111242" y="27809"/>
                      <a:pt x="107555" y="27809"/>
                    </a:cubicBezTo>
                    <a:cubicBezTo>
                      <a:pt x="106876" y="27845"/>
                      <a:pt x="106197" y="27777"/>
                      <a:pt x="105541" y="27604"/>
                    </a:cubicBezTo>
                    <a:close/>
                  </a:path>
                </a:pathLst>
              </a:custGeom>
              <a:solidFill>
                <a:srgbClr val="BD093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Graphic 204">
                <a:extLst>
                  <a:ext uri="{FF2B5EF4-FFF2-40B4-BE49-F238E27FC236}">
                    <a16:creationId xmlns:a16="http://schemas.microsoft.com/office/drawing/2014/main" id="{157B8948-DFD3-FC46-9C30-0893D30167AD}"/>
                  </a:ext>
                </a:extLst>
              </p:cNvPr>
              <p:cNvSpPr/>
              <p:nvPr/>
            </p:nvSpPr>
            <p:spPr>
              <a:xfrm>
                <a:off x="11811030" y="3034463"/>
                <a:ext cx="148549" cy="28319"/>
              </a:xfrm>
              <a:custGeom>
                <a:avLst/>
                <a:gdLst>
                  <a:gd name="connsiteX0" fmla="*/ 6895 w 148549"/>
                  <a:gd name="connsiteY0" fmla="*/ 1772 h 28319"/>
                  <a:gd name="connsiteX1" fmla="*/ 8260 w 148549"/>
                  <a:gd name="connsiteY1" fmla="*/ 1772 h 28319"/>
                  <a:gd name="connsiteX2" fmla="*/ 15087 w 148549"/>
                  <a:gd name="connsiteY2" fmla="*/ 21231 h 28319"/>
                  <a:gd name="connsiteX3" fmla="*/ 13619 w 148549"/>
                  <a:gd name="connsiteY3" fmla="*/ 21231 h 28319"/>
                  <a:gd name="connsiteX4" fmla="*/ 11367 w 148549"/>
                  <a:gd name="connsiteY4" fmla="*/ 14415 h 28319"/>
                  <a:gd name="connsiteX5" fmla="*/ 3652 w 148549"/>
                  <a:gd name="connsiteY5" fmla="*/ 14415 h 28319"/>
                  <a:gd name="connsiteX6" fmla="*/ 1365 w 148549"/>
                  <a:gd name="connsiteY6" fmla="*/ 21231 h 28319"/>
                  <a:gd name="connsiteX7" fmla="*/ 0 w 148549"/>
                  <a:gd name="connsiteY7" fmla="*/ 21231 h 28319"/>
                  <a:gd name="connsiteX8" fmla="*/ 11025 w 148549"/>
                  <a:gd name="connsiteY8" fmla="*/ 13427 h 28319"/>
                  <a:gd name="connsiteX9" fmla="*/ 9796 w 148549"/>
                  <a:gd name="connsiteY9" fmla="*/ 9781 h 28319"/>
                  <a:gd name="connsiteX10" fmla="*/ 7612 w 148549"/>
                  <a:gd name="connsiteY10" fmla="*/ 2965 h 28319"/>
                  <a:gd name="connsiteX11" fmla="*/ 7612 w 148549"/>
                  <a:gd name="connsiteY11" fmla="*/ 2965 h 28319"/>
                  <a:gd name="connsiteX12" fmla="*/ 5461 w 148549"/>
                  <a:gd name="connsiteY12" fmla="*/ 9781 h 28319"/>
                  <a:gd name="connsiteX13" fmla="*/ 4198 w 148549"/>
                  <a:gd name="connsiteY13" fmla="*/ 13427 h 28319"/>
                  <a:gd name="connsiteX14" fmla="*/ 16862 w 148549"/>
                  <a:gd name="connsiteY14" fmla="*/ 14177 h 28319"/>
                  <a:gd name="connsiteX15" fmla="*/ 22999 w 148549"/>
                  <a:gd name="connsiteY15" fmla="*/ 6737 h 28319"/>
                  <a:gd name="connsiteX16" fmla="*/ 23313 w 148549"/>
                  <a:gd name="connsiteY16" fmla="*/ 6714 h 28319"/>
                  <a:gd name="connsiteX17" fmla="*/ 27478 w 148549"/>
                  <a:gd name="connsiteY17" fmla="*/ 8452 h 28319"/>
                  <a:gd name="connsiteX18" fmla="*/ 26727 w 148549"/>
                  <a:gd name="connsiteY18" fmla="*/ 9372 h 28319"/>
                  <a:gd name="connsiteX19" fmla="*/ 23313 w 148549"/>
                  <a:gd name="connsiteY19" fmla="*/ 7838 h 28319"/>
                  <a:gd name="connsiteX20" fmla="*/ 18193 w 148549"/>
                  <a:gd name="connsiteY20" fmla="*/ 14177 h 28319"/>
                  <a:gd name="connsiteX21" fmla="*/ 23313 w 148549"/>
                  <a:gd name="connsiteY21" fmla="*/ 20413 h 28319"/>
                  <a:gd name="connsiteX22" fmla="*/ 27102 w 148549"/>
                  <a:gd name="connsiteY22" fmla="*/ 18778 h 28319"/>
                  <a:gd name="connsiteX23" fmla="*/ 27785 w 148549"/>
                  <a:gd name="connsiteY23" fmla="*/ 19698 h 28319"/>
                  <a:gd name="connsiteX24" fmla="*/ 23245 w 148549"/>
                  <a:gd name="connsiteY24" fmla="*/ 21572 h 28319"/>
                  <a:gd name="connsiteX25" fmla="*/ 16807 w 148549"/>
                  <a:gd name="connsiteY25" fmla="*/ 14915 h 28319"/>
                  <a:gd name="connsiteX26" fmla="*/ 16862 w 148549"/>
                  <a:gd name="connsiteY26" fmla="*/ 14177 h 28319"/>
                  <a:gd name="connsiteX27" fmla="*/ 31232 w 148549"/>
                  <a:gd name="connsiteY27" fmla="*/ 0 h 28319"/>
                  <a:gd name="connsiteX28" fmla="*/ 32529 w 148549"/>
                  <a:gd name="connsiteY28" fmla="*/ 0 h 28319"/>
                  <a:gd name="connsiteX29" fmla="*/ 32529 w 148549"/>
                  <a:gd name="connsiteY29" fmla="*/ 9270 h 28319"/>
                  <a:gd name="connsiteX30" fmla="*/ 37411 w 148549"/>
                  <a:gd name="connsiteY30" fmla="*/ 6714 h 28319"/>
                  <a:gd name="connsiteX31" fmla="*/ 41711 w 148549"/>
                  <a:gd name="connsiteY31" fmla="*/ 12132 h 28319"/>
                  <a:gd name="connsiteX32" fmla="*/ 41711 w 148549"/>
                  <a:gd name="connsiteY32" fmla="*/ 21231 h 28319"/>
                  <a:gd name="connsiteX33" fmla="*/ 40414 w 148549"/>
                  <a:gd name="connsiteY33" fmla="*/ 21231 h 28319"/>
                  <a:gd name="connsiteX34" fmla="*/ 40414 w 148549"/>
                  <a:gd name="connsiteY34" fmla="*/ 12303 h 28319"/>
                  <a:gd name="connsiteX35" fmla="*/ 37172 w 148549"/>
                  <a:gd name="connsiteY35" fmla="*/ 7872 h 28319"/>
                  <a:gd name="connsiteX36" fmla="*/ 32529 w 148549"/>
                  <a:gd name="connsiteY36" fmla="*/ 10530 h 28319"/>
                  <a:gd name="connsiteX37" fmla="*/ 32529 w 148549"/>
                  <a:gd name="connsiteY37" fmla="*/ 21231 h 28319"/>
                  <a:gd name="connsiteX38" fmla="*/ 31232 w 148549"/>
                  <a:gd name="connsiteY38" fmla="*/ 21231 h 28319"/>
                  <a:gd name="connsiteX39" fmla="*/ 46319 w 148549"/>
                  <a:gd name="connsiteY39" fmla="*/ 2420 h 28319"/>
                  <a:gd name="connsiteX40" fmla="*/ 47340 w 148549"/>
                  <a:gd name="connsiteY40" fmla="*/ 1263 h 28319"/>
                  <a:gd name="connsiteX41" fmla="*/ 47446 w 148549"/>
                  <a:gd name="connsiteY41" fmla="*/ 1261 h 28319"/>
                  <a:gd name="connsiteX42" fmla="*/ 48572 w 148549"/>
                  <a:gd name="connsiteY42" fmla="*/ 2385 h 28319"/>
                  <a:gd name="connsiteX43" fmla="*/ 48572 w 148549"/>
                  <a:gd name="connsiteY43" fmla="*/ 2420 h 28319"/>
                  <a:gd name="connsiteX44" fmla="*/ 47552 w 148549"/>
                  <a:gd name="connsiteY44" fmla="*/ 3642 h 28319"/>
                  <a:gd name="connsiteX45" fmla="*/ 47446 w 148549"/>
                  <a:gd name="connsiteY45" fmla="*/ 3646 h 28319"/>
                  <a:gd name="connsiteX46" fmla="*/ 46316 w 148549"/>
                  <a:gd name="connsiteY46" fmla="*/ 2527 h 28319"/>
                  <a:gd name="connsiteX47" fmla="*/ 46319 w 148549"/>
                  <a:gd name="connsiteY47" fmla="*/ 2420 h 28319"/>
                  <a:gd name="connsiteX48" fmla="*/ 46763 w 148549"/>
                  <a:gd name="connsiteY48" fmla="*/ 7054 h 28319"/>
                  <a:gd name="connsiteX49" fmla="*/ 48060 w 148549"/>
                  <a:gd name="connsiteY49" fmla="*/ 7054 h 28319"/>
                  <a:gd name="connsiteX50" fmla="*/ 48060 w 148549"/>
                  <a:gd name="connsiteY50" fmla="*/ 21231 h 28319"/>
                  <a:gd name="connsiteX51" fmla="*/ 46763 w 148549"/>
                  <a:gd name="connsiteY51" fmla="*/ 21231 h 28319"/>
                  <a:gd name="connsiteX52" fmla="*/ 58505 w 148549"/>
                  <a:gd name="connsiteY52" fmla="*/ 6714 h 28319"/>
                  <a:gd name="connsiteX53" fmla="*/ 63932 w 148549"/>
                  <a:gd name="connsiteY53" fmla="*/ 13257 h 28319"/>
                  <a:gd name="connsiteX54" fmla="*/ 63932 w 148549"/>
                  <a:gd name="connsiteY54" fmla="*/ 14313 h 28319"/>
                  <a:gd name="connsiteX55" fmla="*/ 53692 w 148549"/>
                  <a:gd name="connsiteY55" fmla="*/ 14313 h 28319"/>
                  <a:gd name="connsiteX56" fmla="*/ 58570 w 148549"/>
                  <a:gd name="connsiteY56" fmla="*/ 20416 h 28319"/>
                  <a:gd name="connsiteX57" fmla="*/ 59017 w 148549"/>
                  <a:gd name="connsiteY57" fmla="*/ 20447 h 28319"/>
                  <a:gd name="connsiteX58" fmla="*/ 62840 w 148549"/>
                  <a:gd name="connsiteY58" fmla="*/ 19187 h 28319"/>
                  <a:gd name="connsiteX59" fmla="*/ 63386 w 148549"/>
                  <a:gd name="connsiteY59" fmla="*/ 20175 h 28319"/>
                  <a:gd name="connsiteX60" fmla="*/ 58812 w 148549"/>
                  <a:gd name="connsiteY60" fmla="*/ 21470 h 28319"/>
                  <a:gd name="connsiteX61" fmla="*/ 52378 w 148549"/>
                  <a:gd name="connsiteY61" fmla="*/ 12975 h 28319"/>
                  <a:gd name="connsiteX62" fmla="*/ 58437 w 148549"/>
                  <a:gd name="connsiteY62" fmla="*/ 6611 h 28319"/>
                  <a:gd name="connsiteX63" fmla="*/ 62704 w 148549"/>
                  <a:gd name="connsiteY63" fmla="*/ 13257 h 28319"/>
                  <a:gd name="connsiteX64" fmla="*/ 58505 w 148549"/>
                  <a:gd name="connsiteY64" fmla="*/ 7838 h 28319"/>
                  <a:gd name="connsiteX65" fmla="*/ 53658 w 148549"/>
                  <a:gd name="connsiteY65" fmla="*/ 13257 h 28319"/>
                  <a:gd name="connsiteX66" fmla="*/ 65741 w 148549"/>
                  <a:gd name="connsiteY66" fmla="*/ 7054 h 28319"/>
                  <a:gd name="connsiteX67" fmla="*/ 67141 w 148549"/>
                  <a:gd name="connsiteY67" fmla="*/ 7054 h 28319"/>
                  <a:gd name="connsiteX68" fmla="*/ 70350 w 148549"/>
                  <a:gd name="connsiteY68" fmla="*/ 15915 h 28319"/>
                  <a:gd name="connsiteX69" fmla="*/ 71783 w 148549"/>
                  <a:gd name="connsiteY69" fmla="*/ 20004 h 28319"/>
                  <a:gd name="connsiteX70" fmla="*/ 71783 w 148549"/>
                  <a:gd name="connsiteY70" fmla="*/ 20004 h 28319"/>
                  <a:gd name="connsiteX71" fmla="*/ 73217 w 148549"/>
                  <a:gd name="connsiteY71" fmla="*/ 15915 h 28319"/>
                  <a:gd name="connsiteX72" fmla="*/ 76425 w 148549"/>
                  <a:gd name="connsiteY72" fmla="*/ 7054 h 28319"/>
                  <a:gd name="connsiteX73" fmla="*/ 77756 w 148549"/>
                  <a:gd name="connsiteY73" fmla="*/ 7054 h 28319"/>
                  <a:gd name="connsiteX74" fmla="*/ 72466 w 148549"/>
                  <a:gd name="connsiteY74" fmla="*/ 21231 h 28319"/>
                  <a:gd name="connsiteX75" fmla="*/ 70930 w 148549"/>
                  <a:gd name="connsiteY75" fmla="*/ 21231 h 28319"/>
                  <a:gd name="connsiteX76" fmla="*/ 80487 w 148549"/>
                  <a:gd name="connsiteY76" fmla="*/ 2420 h 28319"/>
                  <a:gd name="connsiteX77" fmla="*/ 81508 w 148549"/>
                  <a:gd name="connsiteY77" fmla="*/ 1263 h 28319"/>
                  <a:gd name="connsiteX78" fmla="*/ 81614 w 148549"/>
                  <a:gd name="connsiteY78" fmla="*/ 1261 h 28319"/>
                  <a:gd name="connsiteX79" fmla="*/ 82740 w 148549"/>
                  <a:gd name="connsiteY79" fmla="*/ 2385 h 28319"/>
                  <a:gd name="connsiteX80" fmla="*/ 82740 w 148549"/>
                  <a:gd name="connsiteY80" fmla="*/ 2420 h 28319"/>
                  <a:gd name="connsiteX81" fmla="*/ 81719 w 148549"/>
                  <a:gd name="connsiteY81" fmla="*/ 3642 h 28319"/>
                  <a:gd name="connsiteX82" fmla="*/ 81614 w 148549"/>
                  <a:gd name="connsiteY82" fmla="*/ 3646 h 28319"/>
                  <a:gd name="connsiteX83" fmla="*/ 80484 w 148549"/>
                  <a:gd name="connsiteY83" fmla="*/ 2527 h 28319"/>
                  <a:gd name="connsiteX84" fmla="*/ 80487 w 148549"/>
                  <a:gd name="connsiteY84" fmla="*/ 2420 h 28319"/>
                  <a:gd name="connsiteX85" fmla="*/ 80931 w 148549"/>
                  <a:gd name="connsiteY85" fmla="*/ 7054 h 28319"/>
                  <a:gd name="connsiteX86" fmla="*/ 82228 w 148549"/>
                  <a:gd name="connsiteY86" fmla="*/ 7054 h 28319"/>
                  <a:gd name="connsiteX87" fmla="*/ 82228 w 148549"/>
                  <a:gd name="connsiteY87" fmla="*/ 21231 h 28319"/>
                  <a:gd name="connsiteX88" fmla="*/ 80931 w 148549"/>
                  <a:gd name="connsiteY88" fmla="*/ 21231 h 28319"/>
                  <a:gd name="connsiteX89" fmla="*/ 87758 w 148549"/>
                  <a:gd name="connsiteY89" fmla="*/ 7054 h 28319"/>
                  <a:gd name="connsiteX90" fmla="*/ 88850 w 148549"/>
                  <a:gd name="connsiteY90" fmla="*/ 7054 h 28319"/>
                  <a:gd name="connsiteX91" fmla="*/ 88850 w 148549"/>
                  <a:gd name="connsiteY91" fmla="*/ 9235 h 28319"/>
                  <a:gd name="connsiteX92" fmla="*/ 88850 w 148549"/>
                  <a:gd name="connsiteY92" fmla="*/ 9235 h 28319"/>
                  <a:gd name="connsiteX93" fmla="*/ 93731 w 148549"/>
                  <a:gd name="connsiteY93" fmla="*/ 6714 h 28319"/>
                  <a:gd name="connsiteX94" fmla="*/ 98032 w 148549"/>
                  <a:gd name="connsiteY94" fmla="*/ 12132 h 28319"/>
                  <a:gd name="connsiteX95" fmla="*/ 98032 w 148549"/>
                  <a:gd name="connsiteY95" fmla="*/ 21231 h 28319"/>
                  <a:gd name="connsiteX96" fmla="*/ 96701 w 148549"/>
                  <a:gd name="connsiteY96" fmla="*/ 21231 h 28319"/>
                  <a:gd name="connsiteX97" fmla="*/ 96701 w 148549"/>
                  <a:gd name="connsiteY97" fmla="*/ 12303 h 28319"/>
                  <a:gd name="connsiteX98" fmla="*/ 93492 w 148549"/>
                  <a:gd name="connsiteY98" fmla="*/ 7872 h 28319"/>
                  <a:gd name="connsiteX99" fmla="*/ 88850 w 148549"/>
                  <a:gd name="connsiteY99" fmla="*/ 10530 h 28319"/>
                  <a:gd name="connsiteX100" fmla="*/ 88850 w 148549"/>
                  <a:gd name="connsiteY100" fmla="*/ 21231 h 28319"/>
                  <a:gd name="connsiteX101" fmla="*/ 87553 w 148549"/>
                  <a:gd name="connsiteY101" fmla="*/ 21231 h 28319"/>
                  <a:gd name="connsiteX102" fmla="*/ 102230 w 148549"/>
                  <a:gd name="connsiteY102" fmla="*/ 24094 h 28319"/>
                  <a:gd name="connsiteX103" fmla="*/ 104347 w 148549"/>
                  <a:gd name="connsiteY103" fmla="*/ 20686 h 28319"/>
                  <a:gd name="connsiteX104" fmla="*/ 104347 w 148549"/>
                  <a:gd name="connsiteY104" fmla="*/ 20686 h 28319"/>
                  <a:gd name="connsiteX105" fmla="*/ 103118 w 148549"/>
                  <a:gd name="connsiteY105" fmla="*/ 18403 h 28319"/>
                  <a:gd name="connsiteX106" fmla="*/ 104654 w 148549"/>
                  <a:gd name="connsiteY106" fmla="*/ 15813 h 28319"/>
                  <a:gd name="connsiteX107" fmla="*/ 104654 w 148549"/>
                  <a:gd name="connsiteY107" fmla="*/ 15813 h 28319"/>
                  <a:gd name="connsiteX108" fmla="*/ 102879 w 148549"/>
                  <a:gd name="connsiteY108" fmla="*/ 11928 h 28319"/>
                  <a:gd name="connsiteX109" fmla="*/ 107654 w 148549"/>
                  <a:gd name="connsiteY109" fmla="*/ 6952 h 28319"/>
                  <a:gd name="connsiteX110" fmla="*/ 107862 w 148549"/>
                  <a:gd name="connsiteY110" fmla="*/ 6952 h 28319"/>
                  <a:gd name="connsiteX111" fmla="*/ 109740 w 148549"/>
                  <a:gd name="connsiteY111" fmla="*/ 7293 h 28319"/>
                  <a:gd name="connsiteX112" fmla="*/ 114553 w 148549"/>
                  <a:gd name="connsiteY112" fmla="*/ 7293 h 28319"/>
                  <a:gd name="connsiteX113" fmla="*/ 114553 w 148549"/>
                  <a:gd name="connsiteY113" fmla="*/ 8418 h 28319"/>
                  <a:gd name="connsiteX114" fmla="*/ 111139 w 148549"/>
                  <a:gd name="connsiteY114" fmla="*/ 8418 h 28319"/>
                  <a:gd name="connsiteX115" fmla="*/ 112709 w 148549"/>
                  <a:gd name="connsiteY115" fmla="*/ 11825 h 28319"/>
                  <a:gd name="connsiteX116" fmla="*/ 107968 w 148549"/>
                  <a:gd name="connsiteY116" fmla="*/ 16834 h 28319"/>
                  <a:gd name="connsiteX117" fmla="*/ 107760 w 148549"/>
                  <a:gd name="connsiteY117" fmla="*/ 16835 h 28319"/>
                  <a:gd name="connsiteX118" fmla="*/ 105405 w 148549"/>
                  <a:gd name="connsiteY118" fmla="*/ 16222 h 28319"/>
                  <a:gd name="connsiteX119" fmla="*/ 104244 w 148549"/>
                  <a:gd name="connsiteY119" fmla="*/ 18266 h 28319"/>
                  <a:gd name="connsiteX120" fmla="*/ 106975 w 148549"/>
                  <a:gd name="connsiteY120" fmla="*/ 20107 h 28319"/>
                  <a:gd name="connsiteX121" fmla="*/ 110013 w 148549"/>
                  <a:gd name="connsiteY121" fmla="*/ 20107 h 28319"/>
                  <a:gd name="connsiteX122" fmla="*/ 114689 w 148549"/>
                  <a:gd name="connsiteY122" fmla="*/ 23515 h 28319"/>
                  <a:gd name="connsiteX123" fmla="*/ 107862 w 148549"/>
                  <a:gd name="connsiteY123" fmla="*/ 28320 h 28319"/>
                  <a:gd name="connsiteX124" fmla="*/ 102162 w 148549"/>
                  <a:gd name="connsiteY124" fmla="*/ 24094 h 28319"/>
                  <a:gd name="connsiteX125" fmla="*/ 113426 w 148549"/>
                  <a:gd name="connsiteY125" fmla="*/ 23378 h 28319"/>
                  <a:gd name="connsiteX126" fmla="*/ 110013 w 148549"/>
                  <a:gd name="connsiteY126" fmla="*/ 21231 h 28319"/>
                  <a:gd name="connsiteX127" fmla="*/ 106975 w 148549"/>
                  <a:gd name="connsiteY127" fmla="*/ 21231 h 28319"/>
                  <a:gd name="connsiteX128" fmla="*/ 105234 w 148549"/>
                  <a:gd name="connsiteY128" fmla="*/ 20993 h 28319"/>
                  <a:gd name="connsiteX129" fmla="*/ 103357 w 148549"/>
                  <a:gd name="connsiteY129" fmla="*/ 23992 h 28319"/>
                  <a:gd name="connsiteX130" fmla="*/ 108067 w 148549"/>
                  <a:gd name="connsiteY130" fmla="*/ 26991 h 28319"/>
                  <a:gd name="connsiteX131" fmla="*/ 113426 w 148549"/>
                  <a:gd name="connsiteY131" fmla="*/ 23378 h 28319"/>
                  <a:gd name="connsiteX132" fmla="*/ 111515 w 148549"/>
                  <a:gd name="connsiteY132" fmla="*/ 11689 h 28319"/>
                  <a:gd name="connsiteX133" fmla="*/ 108200 w 148549"/>
                  <a:gd name="connsiteY133" fmla="*/ 7672 h 28319"/>
                  <a:gd name="connsiteX134" fmla="*/ 104176 w 148549"/>
                  <a:gd name="connsiteY134" fmla="*/ 10982 h 28319"/>
                  <a:gd name="connsiteX135" fmla="*/ 104176 w 148549"/>
                  <a:gd name="connsiteY135" fmla="*/ 11689 h 28319"/>
                  <a:gd name="connsiteX136" fmla="*/ 107490 w 148549"/>
                  <a:gd name="connsiteY136" fmla="*/ 15706 h 28319"/>
                  <a:gd name="connsiteX137" fmla="*/ 111515 w 148549"/>
                  <a:gd name="connsiteY137" fmla="*/ 12397 h 28319"/>
                  <a:gd name="connsiteX138" fmla="*/ 111515 w 148549"/>
                  <a:gd name="connsiteY138" fmla="*/ 11689 h 28319"/>
                  <a:gd name="connsiteX139" fmla="*/ 122745 w 148549"/>
                  <a:gd name="connsiteY139" fmla="*/ 17687 h 28319"/>
                  <a:gd name="connsiteX140" fmla="*/ 131893 w 148549"/>
                  <a:gd name="connsiteY140" fmla="*/ 12337 h 28319"/>
                  <a:gd name="connsiteX141" fmla="*/ 128479 w 148549"/>
                  <a:gd name="connsiteY141" fmla="*/ 7838 h 28319"/>
                  <a:gd name="connsiteX142" fmla="*/ 123973 w 148549"/>
                  <a:gd name="connsiteY142" fmla="*/ 9508 h 28319"/>
                  <a:gd name="connsiteX143" fmla="*/ 123359 w 148549"/>
                  <a:gd name="connsiteY143" fmla="*/ 8554 h 28319"/>
                  <a:gd name="connsiteX144" fmla="*/ 128650 w 148549"/>
                  <a:gd name="connsiteY144" fmla="*/ 6714 h 28319"/>
                  <a:gd name="connsiteX145" fmla="*/ 133155 w 148549"/>
                  <a:gd name="connsiteY145" fmla="*/ 12166 h 28319"/>
                  <a:gd name="connsiteX146" fmla="*/ 133155 w 148549"/>
                  <a:gd name="connsiteY146" fmla="*/ 21231 h 28319"/>
                  <a:gd name="connsiteX147" fmla="*/ 132029 w 148549"/>
                  <a:gd name="connsiteY147" fmla="*/ 21231 h 28319"/>
                  <a:gd name="connsiteX148" fmla="*/ 132029 w 148549"/>
                  <a:gd name="connsiteY148" fmla="*/ 19391 h 28319"/>
                  <a:gd name="connsiteX149" fmla="*/ 132029 w 148549"/>
                  <a:gd name="connsiteY149" fmla="*/ 19391 h 28319"/>
                  <a:gd name="connsiteX150" fmla="*/ 127011 w 148549"/>
                  <a:gd name="connsiteY150" fmla="*/ 21572 h 28319"/>
                  <a:gd name="connsiteX151" fmla="*/ 122721 w 148549"/>
                  <a:gd name="connsiteY151" fmla="*/ 18530 h 28319"/>
                  <a:gd name="connsiteX152" fmla="*/ 122676 w 148549"/>
                  <a:gd name="connsiteY152" fmla="*/ 17687 h 28319"/>
                  <a:gd name="connsiteX153" fmla="*/ 131893 w 148549"/>
                  <a:gd name="connsiteY153" fmla="*/ 18164 h 28319"/>
                  <a:gd name="connsiteX154" fmla="*/ 131893 w 148549"/>
                  <a:gd name="connsiteY154" fmla="*/ 13359 h 28319"/>
                  <a:gd name="connsiteX155" fmla="*/ 124076 w 148549"/>
                  <a:gd name="connsiteY155" fmla="*/ 17619 h 28319"/>
                  <a:gd name="connsiteX156" fmla="*/ 126609 w 148549"/>
                  <a:gd name="connsiteY156" fmla="*/ 20465 h 28319"/>
                  <a:gd name="connsiteX157" fmla="*/ 127114 w 148549"/>
                  <a:gd name="connsiteY157" fmla="*/ 20447 h 28319"/>
                  <a:gd name="connsiteX158" fmla="*/ 131824 w 148549"/>
                  <a:gd name="connsiteY158" fmla="*/ 18062 h 28319"/>
                  <a:gd name="connsiteX159" fmla="*/ 138275 w 148549"/>
                  <a:gd name="connsiteY159" fmla="*/ 7054 h 28319"/>
                  <a:gd name="connsiteX160" fmla="*/ 139368 w 148549"/>
                  <a:gd name="connsiteY160" fmla="*/ 7054 h 28319"/>
                  <a:gd name="connsiteX161" fmla="*/ 139368 w 148549"/>
                  <a:gd name="connsiteY161" fmla="*/ 9235 h 28319"/>
                  <a:gd name="connsiteX162" fmla="*/ 139368 w 148549"/>
                  <a:gd name="connsiteY162" fmla="*/ 9235 h 28319"/>
                  <a:gd name="connsiteX163" fmla="*/ 144249 w 148549"/>
                  <a:gd name="connsiteY163" fmla="*/ 6714 h 28319"/>
                  <a:gd name="connsiteX164" fmla="*/ 148550 w 148549"/>
                  <a:gd name="connsiteY164" fmla="*/ 12132 h 28319"/>
                  <a:gd name="connsiteX165" fmla="*/ 148550 w 148549"/>
                  <a:gd name="connsiteY165" fmla="*/ 21231 h 28319"/>
                  <a:gd name="connsiteX166" fmla="*/ 147218 w 148549"/>
                  <a:gd name="connsiteY166" fmla="*/ 21231 h 28319"/>
                  <a:gd name="connsiteX167" fmla="*/ 147218 w 148549"/>
                  <a:gd name="connsiteY167" fmla="*/ 12303 h 28319"/>
                  <a:gd name="connsiteX168" fmla="*/ 144010 w 148549"/>
                  <a:gd name="connsiteY168" fmla="*/ 7872 h 28319"/>
                  <a:gd name="connsiteX169" fmla="*/ 139368 w 148549"/>
                  <a:gd name="connsiteY169" fmla="*/ 10530 h 28319"/>
                  <a:gd name="connsiteX170" fmla="*/ 139368 w 148549"/>
                  <a:gd name="connsiteY170" fmla="*/ 21231 h 28319"/>
                  <a:gd name="connsiteX171" fmla="*/ 138071 w 148549"/>
                  <a:gd name="connsiteY171" fmla="*/ 21231 h 2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148549" h="28319">
                    <a:moveTo>
                      <a:pt x="6895" y="1772"/>
                    </a:moveTo>
                    <a:lnTo>
                      <a:pt x="8260" y="1772"/>
                    </a:lnTo>
                    <a:lnTo>
                      <a:pt x="15087" y="21231"/>
                    </a:lnTo>
                    <a:lnTo>
                      <a:pt x="13619" y="21231"/>
                    </a:lnTo>
                    <a:lnTo>
                      <a:pt x="11367" y="14415"/>
                    </a:lnTo>
                    <a:lnTo>
                      <a:pt x="3652" y="14415"/>
                    </a:lnTo>
                    <a:lnTo>
                      <a:pt x="1365" y="21231"/>
                    </a:lnTo>
                    <a:lnTo>
                      <a:pt x="0" y="21231"/>
                    </a:lnTo>
                    <a:close/>
                    <a:moveTo>
                      <a:pt x="11025" y="13427"/>
                    </a:moveTo>
                    <a:lnTo>
                      <a:pt x="9796" y="9781"/>
                    </a:lnTo>
                    <a:cubicBezTo>
                      <a:pt x="8977" y="7463"/>
                      <a:pt x="8295" y="5419"/>
                      <a:pt x="7612" y="2965"/>
                    </a:cubicBezTo>
                    <a:lnTo>
                      <a:pt x="7612" y="2965"/>
                    </a:lnTo>
                    <a:cubicBezTo>
                      <a:pt x="6929" y="5316"/>
                      <a:pt x="6247" y="7361"/>
                      <a:pt x="5461" y="9781"/>
                    </a:cubicBezTo>
                    <a:lnTo>
                      <a:pt x="4198" y="13427"/>
                    </a:lnTo>
                    <a:close/>
                    <a:moveTo>
                      <a:pt x="16862" y="14177"/>
                    </a:moveTo>
                    <a:cubicBezTo>
                      <a:pt x="16500" y="10430"/>
                      <a:pt x="19248" y="7099"/>
                      <a:pt x="22999" y="6737"/>
                    </a:cubicBezTo>
                    <a:cubicBezTo>
                      <a:pt x="23105" y="6727"/>
                      <a:pt x="23208" y="6719"/>
                      <a:pt x="23313" y="6714"/>
                    </a:cubicBezTo>
                    <a:cubicBezTo>
                      <a:pt x="24880" y="6712"/>
                      <a:pt x="26378" y="7338"/>
                      <a:pt x="27478" y="8452"/>
                    </a:cubicBezTo>
                    <a:lnTo>
                      <a:pt x="26727" y="9372"/>
                    </a:lnTo>
                    <a:cubicBezTo>
                      <a:pt x="25839" y="8428"/>
                      <a:pt x="24610" y="7876"/>
                      <a:pt x="23313" y="7838"/>
                    </a:cubicBezTo>
                    <a:cubicBezTo>
                      <a:pt x="20412" y="7838"/>
                      <a:pt x="18193" y="10428"/>
                      <a:pt x="18193" y="14177"/>
                    </a:cubicBezTo>
                    <a:cubicBezTo>
                      <a:pt x="18193" y="17926"/>
                      <a:pt x="20207" y="20413"/>
                      <a:pt x="23313" y="20413"/>
                    </a:cubicBezTo>
                    <a:cubicBezTo>
                      <a:pt x="24740" y="20377"/>
                      <a:pt x="26099" y="19791"/>
                      <a:pt x="27102" y="18778"/>
                    </a:cubicBezTo>
                    <a:lnTo>
                      <a:pt x="27785" y="19698"/>
                    </a:lnTo>
                    <a:cubicBezTo>
                      <a:pt x="26556" y="20863"/>
                      <a:pt x="24938" y="21532"/>
                      <a:pt x="23245" y="21572"/>
                    </a:cubicBezTo>
                    <a:cubicBezTo>
                      <a:pt x="19627" y="21509"/>
                      <a:pt x="16743" y="18529"/>
                      <a:pt x="16807" y="14915"/>
                    </a:cubicBezTo>
                    <a:cubicBezTo>
                      <a:pt x="16811" y="14668"/>
                      <a:pt x="16831" y="14422"/>
                      <a:pt x="16862" y="14177"/>
                    </a:cubicBezTo>
                    <a:close/>
                    <a:moveTo>
                      <a:pt x="31232" y="0"/>
                    </a:moveTo>
                    <a:lnTo>
                      <a:pt x="32529" y="0"/>
                    </a:lnTo>
                    <a:lnTo>
                      <a:pt x="32529" y="9270"/>
                    </a:lnTo>
                    <a:cubicBezTo>
                      <a:pt x="33724" y="7770"/>
                      <a:pt x="35496" y="6843"/>
                      <a:pt x="37411" y="6714"/>
                    </a:cubicBezTo>
                    <a:cubicBezTo>
                      <a:pt x="40346" y="6714"/>
                      <a:pt x="41711" y="8486"/>
                      <a:pt x="41711" y="12132"/>
                    </a:cubicBezTo>
                    <a:lnTo>
                      <a:pt x="41711" y="21231"/>
                    </a:lnTo>
                    <a:lnTo>
                      <a:pt x="40414" y="21231"/>
                    </a:lnTo>
                    <a:lnTo>
                      <a:pt x="40414" y="12303"/>
                    </a:lnTo>
                    <a:cubicBezTo>
                      <a:pt x="40414" y="9304"/>
                      <a:pt x="39459" y="7872"/>
                      <a:pt x="37172" y="7872"/>
                    </a:cubicBezTo>
                    <a:cubicBezTo>
                      <a:pt x="35499" y="7872"/>
                      <a:pt x="34270" y="8758"/>
                      <a:pt x="32529" y="10530"/>
                    </a:cubicBezTo>
                    <a:lnTo>
                      <a:pt x="32529" y="21231"/>
                    </a:lnTo>
                    <a:lnTo>
                      <a:pt x="31232" y="21231"/>
                    </a:lnTo>
                    <a:close/>
                    <a:moveTo>
                      <a:pt x="46319" y="2420"/>
                    </a:moveTo>
                    <a:cubicBezTo>
                      <a:pt x="46282" y="1818"/>
                      <a:pt x="46739" y="1300"/>
                      <a:pt x="47340" y="1263"/>
                    </a:cubicBezTo>
                    <a:cubicBezTo>
                      <a:pt x="47374" y="1260"/>
                      <a:pt x="47412" y="1260"/>
                      <a:pt x="47446" y="1261"/>
                    </a:cubicBezTo>
                    <a:cubicBezTo>
                      <a:pt x="48067" y="1261"/>
                      <a:pt x="48572" y="1764"/>
                      <a:pt x="48572" y="2385"/>
                    </a:cubicBezTo>
                    <a:cubicBezTo>
                      <a:pt x="48572" y="2396"/>
                      <a:pt x="48572" y="2408"/>
                      <a:pt x="48572" y="2420"/>
                    </a:cubicBezTo>
                    <a:cubicBezTo>
                      <a:pt x="48630" y="3038"/>
                      <a:pt x="48173" y="3585"/>
                      <a:pt x="47552" y="3642"/>
                    </a:cubicBezTo>
                    <a:cubicBezTo>
                      <a:pt x="47518" y="3645"/>
                      <a:pt x="47480" y="3646"/>
                      <a:pt x="47446" y="3646"/>
                    </a:cubicBezTo>
                    <a:cubicBezTo>
                      <a:pt x="46825" y="3649"/>
                      <a:pt x="46316" y="3148"/>
                      <a:pt x="46316" y="2527"/>
                    </a:cubicBezTo>
                    <a:cubicBezTo>
                      <a:pt x="46316" y="2491"/>
                      <a:pt x="46316" y="2455"/>
                      <a:pt x="46319" y="2420"/>
                    </a:cubicBezTo>
                    <a:close/>
                    <a:moveTo>
                      <a:pt x="46763" y="7054"/>
                    </a:moveTo>
                    <a:lnTo>
                      <a:pt x="48060" y="7054"/>
                    </a:lnTo>
                    <a:lnTo>
                      <a:pt x="48060" y="21231"/>
                    </a:lnTo>
                    <a:lnTo>
                      <a:pt x="46763" y="21231"/>
                    </a:lnTo>
                    <a:close/>
                    <a:moveTo>
                      <a:pt x="58505" y="6714"/>
                    </a:moveTo>
                    <a:cubicBezTo>
                      <a:pt x="61919" y="6714"/>
                      <a:pt x="63932" y="9099"/>
                      <a:pt x="63932" y="13257"/>
                    </a:cubicBezTo>
                    <a:cubicBezTo>
                      <a:pt x="63967" y="13608"/>
                      <a:pt x="63967" y="13962"/>
                      <a:pt x="63932" y="14313"/>
                    </a:cubicBezTo>
                    <a:lnTo>
                      <a:pt x="53692" y="14313"/>
                    </a:lnTo>
                    <a:cubicBezTo>
                      <a:pt x="53351" y="17343"/>
                      <a:pt x="55536" y="20075"/>
                      <a:pt x="58570" y="20416"/>
                    </a:cubicBezTo>
                    <a:cubicBezTo>
                      <a:pt x="58720" y="20432"/>
                      <a:pt x="58867" y="20443"/>
                      <a:pt x="59017" y="20447"/>
                    </a:cubicBezTo>
                    <a:cubicBezTo>
                      <a:pt x="60393" y="20447"/>
                      <a:pt x="61734" y="20005"/>
                      <a:pt x="62840" y="19187"/>
                    </a:cubicBezTo>
                    <a:lnTo>
                      <a:pt x="63386" y="20175"/>
                    </a:lnTo>
                    <a:cubicBezTo>
                      <a:pt x="62038" y="21081"/>
                      <a:pt x="60437" y="21535"/>
                      <a:pt x="58812" y="21470"/>
                    </a:cubicBezTo>
                    <a:cubicBezTo>
                      <a:pt x="54686" y="20898"/>
                      <a:pt x="51805" y="17095"/>
                      <a:pt x="52378" y="12975"/>
                    </a:cubicBezTo>
                    <a:cubicBezTo>
                      <a:pt x="52822" y="9776"/>
                      <a:pt x="55259" y="7216"/>
                      <a:pt x="58437" y="6611"/>
                    </a:cubicBezTo>
                    <a:close/>
                    <a:moveTo>
                      <a:pt x="62704" y="13257"/>
                    </a:moveTo>
                    <a:cubicBezTo>
                      <a:pt x="62704" y="9644"/>
                      <a:pt x="61065" y="7838"/>
                      <a:pt x="58505" y="7838"/>
                    </a:cubicBezTo>
                    <a:cubicBezTo>
                      <a:pt x="55696" y="8056"/>
                      <a:pt x="53559" y="10446"/>
                      <a:pt x="53658" y="13257"/>
                    </a:cubicBezTo>
                    <a:close/>
                    <a:moveTo>
                      <a:pt x="65741" y="7054"/>
                    </a:moveTo>
                    <a:lnTo>
                      <a:pt x="67141" y="7054"/>
                    </a:lnTo>
                    <a:lnTo>
                      <a:pt x="70350" y="15915"/>
                    </a:lnTo>
                    <a:cubicBezTo>
                      <a:pt x="70793" y="17278"/>
                      <a:pt x="71305" y="18709"/>
                      <a:pt x="71783" y="20004"/>
                    </a:cubicBezTo>
                    <a:lnTo>
                      <a:pt x="71783" y="20004"/>
                    </a:lnTo>
                    <a:cubicBezTo>
                      <a:pt x="72261" y="18709"/>
                      <a:pt x="72773" y="17278"/>
                      <a:pt x="73217" y="15915"/>
                    </a:cubicBezTo>
                    <a:lnTo>
                      <a:pt x="76425" y="7054"/>
                    </a:lnTo>
                    <a:lnTo>
                      <a:pt x="77756" y="7054"/>
                    </a:lnTo>
                    <a:lnTo>
                      <a:pt x="72466" y="21231"/>
                    </a:lnTo>
                    <a:lnTo>
                      <a:pt x="70930" y="21231"/>
                    </a:lnTo>
                    <a:close/>
                    <a:moveTo>
                      <a:pt x="80487" y="2420"/>
                    </a:moveTo>
                    <a:cubicBezTo>
                      <a:pt x="80450" y="1818"/>
                      <a:pt x="80907" y="1300"/>
                      <a:pt x="81508" y="1263"/>
                    </a:cubicBezTo>
                    <a:cubicBezTo>
                      <a:pt x="81542" y="1260"/>
                      <a:pt x="81580" y="1260"/>
                      <a:pt x="81614" y="1261"/>
                    </a:cubicBezTo>
                    <a:cubicBezTo>
                      <a:pt x="82235" y="1261"/>
                      <a:pt x="82740" y="1764"/>
                      <a:pt x="82740" y="2385"/>
                    </a:cubicBezTo>
                    <a:cubicBezTo>
                      <a:pt x="82740" y="2396"/>
                      <a:pt x="82740" y="2408"/>
                      <a:pt x="82740" y="2420"/>
                    </a:cubicBezTo>
                    <a:cubicBezTo>
                      <a:pt x="82798" y="3038"/>
                      <a:pt x="82341" y="3585"/>
                      <a:pt x="81719" y="3642"/>
                    </a:cubicBezTo>
                    <a:cubicBezTo>
                      <a:pt x="81685" y="3645"/>
                      <a:pt x="81648" y="3646"/>
                      <a:pt x="81614" y="3646"/>
                    </a:cubicBezTo>
                    <a:cubicBezTo>
                      <a:pt x="80992" y="3649"/>
                      <a:pt x="80484" y="3148"/>
                      <a:pt x="80484" y="2527"/>
                    </a:cubicBezTo>
                    <a:cubicBezTo>
                      <a:pt x="80484" y="2491"/>
                      <a:pt x="80484" y="2455"/>
                      <a:pt x="80487" y="2420"/>
                    </a:cubicBezTo>
                    <a:close/>
                    <a:moveTo>
                      <a:pt x="80931" y="7054"/>
                    </a:moveTo>
                    <a:lnTo>
                      <a:pt x="82228" y="7054"/>
                    </a:lnTo>
                    <a:lnTo>
                      <a:pt x="82228" y="21231"/>
                    </a:lnTo>
                    <a:lnTo>
                      <a:pt x="80931" y="21231"/>
                    </a:lnTo>
                    <a:close/>
                    <a:moveTo>
                      <a:pt x="87758" y="7054"/>
                    </a:moveTo>
                    <a:lnTo>
                      <a:pt x="88850" y="7054"/>
                    </a:lnTo>
                    <a:lnTo>
                      <a:pt x="88850" y="9235"/>
                    </a:lnTo>
                    <a:lnTo>
                      <a:pt x="88850" y="9235"/>
                    </a:lnTo>
                    <a:cubicBezTo>
                      <a:pt x="90051" y="7749"/>
                      <a:pt x="91823" y="6834"/>
                      <a:pt x="93731" y="6714"/>
                    </a:cubicBezTo>
                    <a:cubicBezTo>
                      <a:pt x="96667" y="6714"/>
                      <a:pt x="98032" y="8486"/>
                      <a:pt x="98032" y="12132"/>
                    </a:cubicBezTo>
                    <a:lnTo>
                      <a:pt x="98032" y="21231"/>
                    </a:lnTo>
                    <a:lnTo>
                      <a:pt x="96701" y="21231"/>
                    </a:lnTo>
                    <a:lnTo>
                      <a:pt x="96701" y="12303"/>
                    </a:lnTo>
                    <a:cubicBezTo>
                      <a:pt x="96701" y="9304"/>
                      <a:pt x="95745" y="7872"/>
                      <a:pt x="93492" y="7872"/>
                    </a:cubicBezTo>
                    <a:cubicBezTo>
                      <a:pt x="91632" y="8041"/>
                      <a:pt x="89935" y="9012"/>
                      <a:pt x="88850" y="10530"/>
                    </a:cubicBezTo>
                    <a:lnTo>
                      <a:pt x="88850" y="21231"/>
                    </a:lnTo>
                    <a:lnTo>
                      <a:pt x="87553" y="21231"/>
                    </a:lnTo>
                    <a:close/>
                    <a:moveTo>
                      <a:pt x="102230" y="24094"/>
                    </a:moveTo>
                    <a:cubicBezTo>
                      <a:pt x="102357" y="22688"/>
                      <a:pt x="103142" y="21424"/>
                      <a:pt x="104347" y="20686"/>
                    </a:cubicBezTo>
                    <a:lnTo>
                      <a:pt x="104347" y="20686"/>
                    </a:lnTo>
                    <a:cubicBezTo>
                      <a:pt x="103562" y="20194"/>
                      <a:pt x="103097" y="19327"/>
                      <a:pt x="103118" y="18403"/>
                    </a:cubicBezTo>
                    <a:cubicBezTo>
                      <a:pt x="103200" y="17348"/>
                      <a:pt x="103766" y="16391"/>
                      <a:pt x="104654" y="15813"/>
                    </a:cubicBezTo>
                    <a:lnTo>
                      <a:pt x="104654" y="15813"/>
                    </a:lnTo>
                    <a:cubicBezTo>
                      <a:pt x="103538" y="14828"/>
                      <a:pt x="102893" y="13415"/>
                      <a:pt x="102879" y="11928"/>
                    </a:cubicBezTo>
                    <a:cubicBezTo>
                      <a:pt x="102821" y="9237"/>
                      <a:pt x="104961" y="7009"/>
                      <a:pt x="107654" y="6952"/>
                    </a:cubicBezTo>
                    <a:cubicBezTo>
                      <a:pt x="107726" y="6951"/>
                      <a:pt x="107794" y="6951"/>
                      <a:pt x="107862" y="6952"/>
                    </a:cubicBezTo>
                    <a:cubicBezTo>
                      <a:pt x="108504" y="6954"/>
                      <a:pt x="109139" y="7069"/>
                      <a:pt x="109740" y="7293"/>
                    </a:cubicBezTo>
                    <a:lnTo>
                      <a:pt x="114553" y="7293"/>
                    </a:lnTo>
                    <a:lnTo>
                      <a:pt x="114553" y="8418"/>
                    </a:lnTo>
                    <a:lnTo>
                      <a:pt x="111139" y="8418"/>
                    </a:lnTo>
                    <a:cubicBezTo>
                      <a:pt x="112126" y="9277"/>
                      <a:pt x="112699" y="10518"/>
                      <a:pt x="112709" y="11825"/>
                    </a:cubicBezTo>
                    <a:cubicBezTo>
                      <a:pt x="112785" y="14516"/>
                      <a:pt x="110661" y="16758"/>
                      <a:pt x="107968" y="16834"/>
                    </a:cubicBezTo>
                    <a:cubicBezTo>
                      <a:pt x="107897" y="16836"/>
                      <a:pt x="107828" y="16836"/>
                      <a:pt x="107760" y="16835"/>
                    </a:cubicBezTo>
                    <a:cubicBezTo>
                      <a:pt x="106937" y="16825"/>
                      <a:pt x="106128" y="16615"/>
                      <a:pt x="105405" y="16222"/>
                    </a:cubicBezTo>
                    <a:cubicBezTo>
                      <a:pt x="104712" y="16679"/>
                      <a:pt x="104282" y="17439"/>
                      <a:pt x="104244" y="18266"/>
                    </a:cubicBezTo>
                    <a:cubicBezTo>
                      <a:pt x="104244" y="19289"/>
                      <a:pt x="104859" y="20107"/>
                      <a:pt x="106975" y="20107"/>
                    </a:cubicBezTo>
                    <a:lnTo>
                      <a:pt x="110013" y="20107"/>
                    </a:lnTo>
                    <a:cubicBezTo>
                      <a:pt x="113187" y="20107"/>
                      <a:pt x="114689" y="21129"/>
                      <a:pt x="114689" y="23515"/>
                    </a:cubicBezTo>
                    <a:cubicBezTo>
                      <a:pt x="114689" y="25900"/>
                      <a:pt x="112061" y="28320"/>
                      <a:pt x="107862" y="28320"/>
                    </a:cubicBezTo>
                    <a:cubicBezTo>
                      <a:pt x="103664" y="28320"/>
                      <a:pt x="102162" y="26514"/>
                      <a:pt x="102162" y="24094"/>
                    </a:cubicBezTo>
                    <a:close/>
                    <a:moveTo>
                      <a:pt x="113426" y="23378"/>
                    </a:moveTo>
                    <a:cubicBezTo>
                      <a:pt x="113426" y="21845"/>
                      <a:pt x="112300" y="21231"/>
                      <a:pt x="110013" y="21231"/>
                    </a:cubicBezTo>
                    <a:lnTo>
                      <a:pt x="106975" y="21231"/>
                    </a:lnTo>
                    <a:cubicBezTo>
                      <a:pt x="106388" y="21208"/>
                      <a:pt x="105804" y="21128"/>
                      <a:pt x="105234" y="20993"/>
                    </a:cubicBezTo>
                    <a:cubicBezTo>
                      <a:pt x="104132" y="21602"/>
                      <a:pt x="103422" y="22736"/>
                      <a:pt x="103357" y="23992"/>
                    </a:cubicBezTo>
                    <a:cubicBezTo>
                      <a:pt x="103357" y="25764"/>
                      <a:pt x="105098" y="26991"/>
                      <a:pt x="108067" y="26991"/>
                    </a:cubicBezTo>
                    <a:cubicBezTo>
                      <a:pt x="111037" y="26991"/>
                      <a:pt x="113426" y="25185"/>
                      <a:pt x="113426" y="23378"/>
                    </a:cubicBezTo>
                    <a:close/>
                    <a:moveTo>
                      <a:pt x="111515" y="11689"/>
                    </a:moveTo>
                    <a:cubicBezTo>
                      <a:pt x="111709" y="9666"/>
                      <a:pt x="110224" y="7867"/>
                      <a:pt x="108200" y="7672"/>
                    </a:cubicBezTo>
                    <a:cubicBezTo>
                      <a:pt x="106173" y="7477"/>
                      <a:pt x="104370" y="8958"/>
                      <a:pt x="104176" y="10982"/>
                    </a:cubicBezTo>
                    <a:cubicBezTo>
                      <a:pt x="104152" y="11217"/>
                      <a:pt x="104152" y="11454"/>
                      <a:pt x="104176" y="11689"/>
                    </a:cubicBezTo>
                    <a:cubicBezTo>
                      <a:pt x="103981" y="13712"/>
                      <a:pt x="105466" y="15511"/>
                      <a:pt x="107490" y="15706"/>
                    </a:cubicBezTo>
                    <a:cubicBezTo>
                      <a:pt x="109518" y="15902"/>
                      <a:pt x="111320" y="14420"/>
                      <a:pt x="111515" y="12397"/>
                    </a:cubicBezTo>
                    <a:cubicBezTo>
                      <a:pt x="111539" y="12161"/>
                      <a:pt x="111539" y="11924"/>
                      <a:pt x="111515" y="11689"/>
                    </a:cubicBezTo>
                    <a:close/>
                    <a:moveTo>
                      <a:pt x="122745" y="17687"/>
                    </a:moveTo>
                    <a:cubicBezTo>
                      <a:pt x="122745" y="14552"/>
                      <a:pt x="125612" y="13052"/>
                      <a:pt x="131893" y="12337"/>
                    </a:cubicBezTo>
                    <a:cubicBezTo>
                      <a:pt x="131893" y="10190"/>
                      <a:pt x="131346" y="7838"/>
                      <a:pt x="128479" y="7838"/>
                    </a:cubicBezTo>
                    <a:cubicBezTo>
                      <a:pt x="126837" y="7906"/>
                      <a:pt x="125260" y="8491"/>
                      <a:pt x="123973" y="9508"/>
                    </a:cubicBezTo>
                    <a:lnTo>
                      <a:pt x="123359" y="8554"/>
                    </a:lnTo>
                    <a:cubicBezTo>
                      <a:pt x="124898" y="7425"/>
                      <a:pt x="126742" y="6783"/>
                      <a:pt x="128650" y="6714"/>
                    </a:cubicBezTo>
                    <a:cubicBezTo>
                      <a:pt x="132063" y="6714"/>
                      <a:pt x="133155" y="9133"/>
                      <a:pt x="133155" y="12166"/>
                    </a:cubicBezTo>
                    <a:lnTo>
                      <a:pt x="133155" y="21231"/>
                    </a:lnTo>
                    <a:lnTo>
                      <a:pt x="132029" y="21231"/>
                    </a:lnTo>
                    <a:lnTo>
                      <a:pt x="132029" y="19391"/>
                    </a:lnTo>
                    <a:lnTo>
                      <a:pt x="132029" y="19391"/>
                    </a:lnTo>
                    <a:cubicBezTo>
                      <a:pt x="130650" y="20659"/>
                      <a:pt x="128882" y="21428"/>
                      <a:pt x="127011" y="21572"/>
                    </a:cubicBezTo>
                    <a:cubicBezTo>
                      <a:pt x="124984" y="21915"/>
                      <a:pt x="123066" y="20552"/>
                      <a:pt x="122721" y="18530"/>
                    </a:cubicBezTo>
                    <a:cubicBezTo>
                      <a:pt x="122676" y="18251"/>
                      <a:pt x="122659" y="17969"/>
                      <a:pt x="122676" y="17687"/>
                    </a:cubicBezTo>
                    <a:close/>
                    <a:moveTo>
                      <a:pt x="131893" y="18164"/>
                    </a:moveTo>
                    <a:lnTo>
                      <a:pt x="131893" y="13359"/>
                    </a:lnTo>
                    <a:cubicBezTo>
                      <a:pt x="126090" y="14007"/>
                      <a:pt x="124076" y="15370"/>
                      <a:pt x="124076" y="17619"/>
                    </a:cubicBezTo>
                    <a:cubicBezTo>
                      <a:pt x="123987" y="19103"/>
                      <a:pt x="125124" y="20378"/>
                      <a:pt x="126609" y="20465"/>
                    </a:cubicBezTo>
                    <a:cubicBezTo>
                      <a:pt x="126776" y="20475"/>
                      <a:pt x="126947" y="20469"/>
                      <a:pt x="127114" y="20447"/>
                    </a:cubicBezTo>
                    <a:cubicBezTo>
                      <a:pt x="128926" y="20260"/>
                      <a:pt x="130602" y="19411"/>
                      <a:pt x="131824" y="18062"/>
                    </a:cubicBezTo>
                    <a:close/>
                    <a:moveTo>
                      <a:pt x="138275" y="7054"/>
                    </a:moveTo>
                    <a:lnTo>
                      <a:pt x="139368" y="7054"/>
                    </a:lnTo>
                    <a:lnTo>
                      <a:pt x="139368" y="9235"/>
                    </a:lnTo>
                    <a:lnTo>
                      <a:pt x="139368" y="9235"/>
                    </a:lnTo>
                    <a:cubicBezTo>
                      <a:pt x="140569" y="7749"/>
                      <a:pt x="142341" y="6834"/>
                      <a:pt x="144249" y="6714"/>
                    </a:cubicBezTo>
                    <a:cubicBezTo>
                      <a:pt x="147184" y="6714"/>
                      <a:pt x="148550" y="8486"/>
                      <a:pt x="148550" y="12132"/>
                    </a:cubicBezTo>
                    <a:lnTo>
                      <a:pt x="148550" y="21231"/>
                    </a:lnTo>
                    <a:lnTo>
                      <a:pt x="147218" y="21231"/>
                    </a:lnTo>
                    <a:lnTo>
                      <a:pt x="147218" y="12303"/>
                    </a:lnTo>
                    <a:cubicBezTo>
                      <a:pt x="147218" y="9304"/>
                      <a:pt x="146263" y="7872"/>
                      <a:pt x="144010" y="7872"/>
                    </a:cubicBezTo>
                    <a:cubicBezTo>
                      <a:pt x="142150" y="8041"/>
                      <a:pt x="140453" y="9012"/>
                      <a:pt x="139368" y="10530"/>
                    </a:cubicBezTo>
                    <a:lnTo>
                      <a:pt x="139368" y="21231"/>
                    </a:lnTo>
                    <a:lnTo>
                      <a:pt x="138071" y="21231"/>
                    </a:lnTo>
                    <a:close/>
                  </a:path>
                </a:pathLst>
              </a:custGeom>
              <a:solidFill>
                <a:srgbClr val="BD093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Graphic 204">
                <a:extLst>
                  <a:ext uri="{FF2B5EF4-FFF2-40B4-BE49-F238E27FC236}">
                    <a16:creationId xmlns:a16="http://schemas.microsoft.com/office/drawing/2014/main" id="{74D1B8FB-C38F-7944-B4CC-5F6585BC64AF}"/>
                  </a:ext>
                </a:extLst>
              </p:cNvPr>
              <p:cNvSpPr/>
              <p:nvPr/>
            </p:nvSpPr>
            <p:spPr>
              <a:xfrm>
                <a:off x="11787375" y="3069769"/>
                <a:ext cx="201490" cy="28285"/>
              </a:xfrm>
              <a:custGeom>
                <a:avLst/>
                <a:gdLst>
                  <a:gd name="connsiteX0" fmla="*/ 0 w 201490"/>
                  <a:gd name="connsiteY0" fmla="*/ 16188 h 28285"/>
                  <a:gd name="connsiteX1" fmla="*/ 0 w 201490"/>
                  <a:gd name="connsiteY1" fmla="*/ 7088 h 28285"/>
                  <a:gd name="connsiteX2" fmla="*/ 1297 w 201490"/>
                  <a:gd name="connsiteY2" fmla="*/ 7088 h 28285"/>
                  <a:gd name="connsiteX3" fmla="*/ 1297 w 201490"/>
                  <a:gd name="connsiteY3" fmla="*/ 16017 h 28285"/>
                  <a:gd name="connsiteX4" fmla="*/ 4506 w 201490"/>
                  <a:gd name="connsiteY4" fmla="*/ 20448 h 28285"/>
                  <a:gd name="connsiteX5" fmla="*/ 9080 w 201490"/>
                  <a:gd name="connsiteY5" fmla="*/ 17551 h 28285"/>
                  <a:gd name="connsiteX6" fmla="*/ 9080 w 201490"/>
                  <a:gd name="connsiteY6" fmla="*/ 7088 h 28285"/>
                  <a:gd name="connsiteX7" fmla="*/ 10411 w 201490"/>
                  <a:gd name="connsiteY7" fmla="*/ 7088 h 28285"/>
                  <a:gd name="connsiteX8" fmla="*/ 10411 w 201490"/>
                  <a:gd name="connsiteY8" fmla="*/ 21265 h 28285"/>
                  <a:gd name="connsiteX9" fmla="*/ 9284 w 201490"/>
                  <a:gd name="connsiteY9" fmla="*/ 21265 h 28285"/>
                  <a:gd name="connsiteX10" fmla="*/ 9284 w 201490"/>
                  <a:gd name="connsiteY10" fmla="*/ 18880 h 28285"/>
                  <a:gd name="connsiteX11" fmla="*/ 9284 w 201490"/>
                  <a:gd name="connsiteY11" fmla="*/ 18880 h 28285"/>
                  <a:gd name="connsiteX12" fmla="*/ 4472 w 201490"/>
                  <a:gd name="connsiteY12" fmla="*/ 21606 h 28285"/>
                  <a:gd name="connsiteX13" fmla="*/ 0 w 201490"/>
                  <a:gd name="connsiteY13" fmla="*/ 16188 h 28285"/>
                  <a:gd name="connsiteX14" fmla="*/ 15804 w 201490"/>
                  <a:gd name="connsiteY14" fmla="*/ 7088 h 28285"/>
                  <a:gd name="connsiteX15" fmla="*/ 16930 w 201490"/>
                  <a:gd name="connsiteY15" fmla="*/ 7088 h 28285"/>
                  <a:gd name="connsiteX16" fmla="*/ 16930 w 201490"/>
                  <a:gd name="connsiteY16" fmla="*/ 9304 h 28285"/>
                  <a:gd name="connsiteX17" fmla="*/ 16930 w 201490"/>
                  <a:gd name="connsiteY17" fmla="*/ 9304 h 28285"/>
                  <a:gd name="connsiteX18" fmla="*/ 21811 w 201490"/>
                  <a:gd name="connsiteY18" fmla="*/ 6748 h 28285"/>
                  <a:gd name="connsiteX19" fmla="*/ 26078 w 201490"/>
                  <a:gd name="connsiteY19" fmla="*/ 12166 h 28285"/>
                  <a:gd name="connsiteX20" fmla="*/ 26078 w 201490"/>
                  <a:gd name="connsiteY20" fmla="*/ 21265 h 28285"/>
                  <a:gd name="connsiteX21" fmla="*/ 24781 w 201490"/>
                  <a:gd name="connsiteY21" fmla="*/ 21265 h 28285"/>
                  <a:gd name="connsiteX22" fmla="*/ 24781 w 201490"/>
                  <a:gd name="connsiteY22" fmla="*/ 12337 h 28285"/>
                  <a:gd name="connsiteX23" fmla="*/ 21572 w 201490"/>
                  <a:gd name="connsiteY23" fmla="*/ 7906 h 28285"/>
                  <a:gd name="connsiteX24" fmla="*/ 16930 w 201490"/>
                  <a:gd name="connsiteY24" fmla="*/ 10565 h 28285"/>
                  <a:gd name="connsiteX25" fmla="*/ 16930 w 201490"/>
                  <a:gd name="connsiteY25" fmla="*/ 21265 h 28285"/>
                  <a:gd name="connsiteX26" fmla="*/ 15599 w 201490"/>
                  <a:gd name="connsiteY26" fmla="*/ 21265 h 28285"/>
                  <a:gd name="connsiteX27" fmla="*/ 30345 w 201490"/>
                  <a:gd name="connsiteY27" fmla="*/ 14211 h 28285"/>
                  <a:gd name="connsiteX28" fmla="*/ 36322 w 201490"/>
                  <a:gd name="connsiteY28" fmla="*/ 6641 h 28285"/>
                  <a:gd name="connsiteX29" fmla="*/ 36625 w 201490"/>
                  <a:gd name="connsiteY29" fmla="*/ 6611 h 28285"/>
                  <a:gd name="connsiteX30" fmla="*/ 40892 w 201490"/>
                  <a:gd name="connsiteY30" fmla="*/ 8349 h 28285"/>
                  <a:gd name="connsiteX31" fmla="*/ 40892 w 201490"/>
                  <a:gd name="connsiteY31" fmla="*/ 5759 h 28285"/>
                  <a:gd name="connsiteX32" fmla="*/ 40892 w 201490"/>
                  <a:gd name="connsiteY32" fmla="*/ 34 h 28285"/>
                  <a:gd name="connsiteX33" fmla="*/ 42189 w 201490"/>
                  <a:gd name="connsiteY33" fmla="*/ 34 h 28285"/>
                  <a:gd name="connsiteX34" fmla="*/ 42189 w 201490"/>
                  <a:gd name="connsiteY34" fmla="*/ 21265 h 28285"/>
                  <a:gd name="connsiteX35" fmla="*/ 41097 w 201490"/>
                  <a:gd name="connsiteY35" fmla="*/ 21265 h 28285"/>
                  <a:gd name="connsiteX36" fmla="*/ 41097 w 201490"/>
                  <a:gd name="connsiteY36" fmla="*/ 19425 h 28285"/>
                  <a:gd name="connsiteX37" fmla="*/ 41097 w 201490"/>
                  <a:gd name="connsiteY37" fmla="*/ 19425 h 28285"/>
                  <a:gd name="connsiteX38" fmla="*/ 36489 w 201490"/>
                  <a:gd name="connsiteY38" fmla="*/ 21606 h 28285"/>
                  <a:gd name="connsiteX39" fmla="*/ 30345 w 201490"/>
                  <a:gd name="connsiteY39" fmla="*/ 14211 h 28285"/>
                  <a:gd name="connsiteX40" fmla="*/ 40824 w 201490"/>
                  <a:gd name="connsiteY40" fmla="*/ 18130 h 28285"/>
                  <a:gd name="connsiteX41" fmla="*/ 40824 w 201490"/>
                  <a:gd name="connsiteY41" fmla="*/ 9713 h 28285"/>
                  <a:gd name="connsiteX42" fmla="*/ 36694 w 201490"/>
                  <a:gd name="connsiteY42" fmla="*/ 7906 h 28285"/>
                  <a:gd name="connsiteX43" fmla="*/ 31710 w 201490"/>
                  <a:gd name="connsiteY43" fmla="*/ 14211 h 28285"/>
                  <a:gd name="connsiteX44" fmla="*/ 36386 w 201490"/>
                  <a:gd name="connsiteY44" fmla="*/ 20448 h 28285"/>
                  <a:gd name="connsiteX45" fmla="*/ 40824 w 201490"/>
                  <a:gd name="connsiteY45" fmla="*/ 18130 h 28285"/>
                  <a:gd name="connsiteX46" fmla="*/ 52566 w 201490"/>
                  <a:gd name="connsiteY46" fmla="*/ 6611 h 28285"/>
                  <a:gd name="connsiteX47" fmla="*/ 57993 w 201490"/>
                  <a:gd name="connsiteY47" fmla="*/ 13155 h 28285"/>
                  <a:gd name="connsiteX48" fmla="*/ 57993 w 201490"/>
                  <a:gd name="connsiteY48" fmla="*/ 14211 h 28285"/>
                  <a:gd name="connsiteX49" fmla="*/ 47753 w 201490"/>
                  <a:gd name="connsiteY49" fmla="*/ 14211 h 28285"/>
                  <a:gd name="connsiteX50" fmla="*/ 52631 w 201490"/>
                  <a:gd name="connsiteY50" fmla="*/ 20314 h 28285"/>
                  <a:gd name="connsiteX51" fmla="*/ 53078 w 201490"/>
                  <a:gd name="connsiteY51" fmla="*/ 20345 h 28285"/>
                  <a:gd name="connsiteX52" fmla="*/ 56901 w 201490"/>
                  <a:gd name="connsiteY52" fmla="*/ 19084 h 28285"/>
                  <a:gd name="connsiteX53" fmla="*/ 57447 w 201490"/>
                  <a:gd name="connsiteY53" fmla="*/ 20073 h 28285"/>
                  <a:gd name="connsiteX54" fmla="*/ 52975 w 201490"/>
                  <a:gd name="connsiteY54" fmla="*/ 21470 h 28285"/>
                  <a:gd name="connsiteX55" fmla="*/ 46541 w 201490"/>
                  <a:gd name="connsiteY55" fmla="*/ 12975 h 28285"/>
                  <a:gd name="connsiteX56" fmla="*/ 52600 w 201490"/>
                  <a:gd name="connsiteY56" fmla="*/ 6611 h 28285"/>
                  <a:gd name="connsiteX57" fmla="*/ 56764 w 201490"/>
                  <a:gd name="connsiteY57" fmla="*/ 13427 h 28285"/>
                  <a:gd name="connsiteX58" fmla="*/ 52566 w 201490"/>
                  <a:gd name="connsiteY58" fmla="*/ 8009 h 28285"/>
                  <a:gd name="connsiteX59" fmla="*/ 47719 w 201490"/>
                  <a:gd name="connsiteY59" fmla="*/ 13427 h 28285"/>
                  <a:gd name="connsiteX60" fmla="*/ 61987 w 201490"/>
                  <a:gd name="connsiteY60" fmla="*/ 7088 h 28285"/>
                  <a:gd name="connsiteX61" fmla="*/ 63079 w 201490"/>
                  <a:gd name="connsiteY61" fmla="*/ 7088 h 28285"/>
                  <a:gd name="connsiteX62" fmla="*/ 63250 w 201490"/>
                  <a:gd name="connsiteY62" fmla="*/ 9747 h 28285"/>
                  <a:gd name="connsiteX63" fmla="*/ 63250 w 201490"/>
                  <a:gd name="connsiteY63" fmla="*/ 9747 h 28285"/>
                  <a:gd name="connsiteX64" fmla="*/ 67277 w 201490"/>
                  <a:gd name="connsiteY64" fmla="*/ 6748 h 28285"/>
                  <a:gd name="connsiteX65" fmla="*/ 68677 w 201490"/>
                  <a:gd name="connsiteY65" fmla="*/ 7054 h 28285"/>
                  <a:gd name="connsiteX66" fmla="*/ 68370 w 201490"/>
                  <a:gd name="connsiteY66" fmla="*/ 8213 h 28285"/>
                  <a:gd name="connsiteX67" fmla="*/ 67107 w 201490"/>
                  <a:gd name="connsiteY67" fmla="*/ 7975 h 28285"/>
                  <a:gd name="connsiteX68" fmla="*/ 63215 w 201490"/>
                  <a:gd name="connsiteY68" fmla="*/ 11621 h 28285"/>
                  <a:gd name="connsiteX69" fmla="*/ 63215 w 201490"/>
                  <a:gd name="connsiteY69" fmla="*/ 21265 h 28285"/>
                  <a:gd name="connsiteX70" fmla="*/ 61987 w 201490"/>
                  <a:gd name="connsiteY70" fmla="*/ 21265 h 28285"/>
                  <a:gd name="connsiteX71" fmla="*/ 69564 w 201490"/>
                  <a:gd name="connsiteY71" fmla="*/ 19664 h 28285"/>
                  <a:gd name="connsiteX72" fmla="*/ 70315 w 201490"/>
                  <a:gd name="connsiteY72" fmla="*/ 18709 h 28285"/>
                  <a:gd name="connsiteX73" fmla="*/ 74821 w 201490"/>
                  <a:gd name="connsiteY73" fmla="*/ 20516 h 28285"/>
                  <a:gd name="connsiteX74" fmla="*/ 78234 w 201490"/>
                  <a:gd name="connsiteY74" fmla="*/ 17721 h 28285"/>
                  <a:gd name="connsiteX75" fmla="*/ 74821 w 201490"/>
                  <a:gd name="connsiteY75" fmla="*/ 14552 h 28285"/>
                  <a:gd name="connsiteX76" fmla="*/ 70418 w 201490"/>
                  <a:gd name="connsiteY76" fmla="*/ 10530 h 28285"/>
                  <a:gd name="connsiteX77" fmla="*/ 74992 w 201490"/>
                  <a:gd name="connsiteY77" fmla="*/ 6748 h 28285"/>
                  <a:gd name="connsiteX78" fmla="*/ 79054 w 201490"/>
                  <a:gd name="connsiteY78" fmla="*/ 8213 h 28285"/>
                  <a:gd name="connsiteX79" fmla="*/ 78337 w 201490"/>
                  <a:gd name="connsiteY79" fmla="*/ 9167 h 28285"/>
                  <a:gd name="connsiteX80" fmla="*/ 74923 w 201490"/>
                  <a:gd name="connsiteY80" fmla="*/ 7872 h 28285"/>
                  <a:gd name="connsiteX81" fmla="*/ 71715 w 201490"/>
                  <a:gd name="connsiteY81" fmla="*/ 10428 h 28285"/>
                  <a:gd name="connsiteX82" fmla="*/ 75128 w 201490"/>
                  <a:gd name="connsiteY82" fmla="*/ 13291 h 28285"/>
                  <a:gd name="connsiteX83" fmla="*/ 79770 w 201490"/>
                  <a:gd name="connsiteY83" fmla="*/ 17619 h 28285"/>
                  <a:gd name="connsiteX84" fmla="*/ 75340 w 201490"/>
                  <a:gd name="connsiteY84" fmla="*/ 21637 h 28285"/>
                  <a:gd name="connsiteX85" fmla="*/ 74992 w 201490"/>
                  <a:gd name="connsiteY85" fmla="*/ 21606 h 28285"/>
                  <a:gd name="connsiteX86" fmla="*/ 69394 w 201490"/>
                  <a:gd name="connsiteY86" fmla="*/ 19664 h 28285"/>
                  <a:gd name="connsiteX87" fmla="*/ 83013 w 201490"/>
                  <a:gd name="connsiteY87" fmla="*/ 17346 h 28285"/>
                  <a:gd name="connsiteX88" fmla="*/ 83013 w 201490"/>
                  <a:gd name="connsiteY88" fmla="*/ 8247 h 28285"/>
                  <a:gd name="connsiteX89" fmla="*/ 80794 w 201490"/>
                  <a:gd name="connsiteY89" fmla="*/ 8247 h 28285"/>
                  <a:gd name="connsiteX90" fmla="*/ 80794 w 201490"/>
                  <a:gd name="connsiteY90" fmla="*/ 7225 h 28285"/>
                  <a:gd name="connsiteX91" fmla="*/ 83047 w 201490"/>
                  <a:gd name="connsiteY91" fmla="*/ 7225 h 28285"/>
                  <a:gd name="connsiteX92" fmla="*/ 83218 w 201490"/>
                  <a:gd name="connsiteY92" fmla="*/ 3135 h 28285"/>
                  <a:gd name="connsiteX93" fmla="*/ 84310 w 201490"/>
                  <a:gd name="connsiteY93" fmla="*/ 3135 h 28285"/>
                  <a:gd name="connsiteX94" fmla="*/ 84310 w 201490"/>
                  <a:gd name="connsiteY94" fmla="*/ 7225 h 28285"/>
                  <a:gd name="connsiteX95" fmla="*/ 88406 w 201490"/>
                  <a:gd name="connsiteY95" fmla="*/ 7225 h 28285"/>
                  <a:gd name="connsiteX96" fmla="*/ 88406 w 201490"/>
                  <a:gd name="connsiteY96" fmla="*/ 8383 h 28285"/>
                  <a:gd name="connsiteX97" fmla="*/ 84310 w 201490"/>
                  <a:gd name="connsiteY97" fmla="*/ 8383 h 28285"/>
                  <a:gd name="connsiteX98" fmla="*/ 84310 w 201490"/>
                  <a:gd name="connsiteY98" fmla="*/ 17585 h 28285"/>
                  <a:gd name="connsiteX99" fmla="*/ 86734 w 201490"/>
                  <a:gd name="connsiteY99" fmla="*/ 20618 h 28285"/>
                  <a:gd name="connsiteX100" fmla="*/ 88509 w 201490"/>
                  <a:gd name="connsiteY100" fmla="*/ 20175 h 28285"/>
                  <a:gd name="connsiteX101" fmla="*/ 88850 w 201490"/>
                  <a:gd name="connsiteY101" fmla="*/ 21231 h 28285"/>
                  <a:gd name="connsiteX102" fmla="*/ 86529 w 201490"/>
                  <a:gd name="connsiteY102" fmla="*/ 21743 h 28285"/>
                  <a:gd name="connsiteX103" fmla="*/ 82842 w 201490"/>
                  <a:gd name="connsiteY103" fmla="*/ 17346 h 28285"/>
                  <a:gd name="connsiteX104" fmla="*/ 90215 w 201490"/>
                  <a:gd name="connsiteY104" fmla="*/ 17721 h 28285"/>
                  <a:gd name="connsiteX105" fmla="*/ 99363 w 201490"/>
                  <a:gd name="connsiteY105" fmla="*/ 12405 h 28285"/>
                  <a:gd name="connsiteX106" fmla="*/ 95950 w 201490"/>
                  <a:gd name="connsiteY106" fmla="*/ 7906 h 28285"/>
                  <a:gd name="connsiteX107" fmla="*/ 91444 w 201490"/>
                  <a:gd name="connsiteY107" fmla="*/ 9542 h 28285"/>
                  <a:gd name="connsiteX108" fmla="*/ 90830 w 201490"/>
                  <a:gd name="connsiteY108" fmla="*/ 8588 h 28285"/>
                  <a:gd name="connsiteX109" fmla="*/ 96120 w 201490"/>
                  <a:gd name="connsiteY109" fmla="*/ 6611 h 28285"/>
                  <a:gd name="connsiteX110" fmla="*/ 100592 w 201490"/>
                  <a:gd name="connsiteY110" fmla="*/ 12064 h 28285"/>
                  <a:gd name="connsiteX111" fmla="*/ 100592 w 201490"/>
                  <a:gd name="connsiteY111" fmla="*/ 21265 h 28285"/>
                  <a:gd name="connsiteX112" fmla="*/ 99534 w 201490"/>
                  <a:gd name="connsiteY112" fmla="*/ 21265 h 28285"/>
                  <a:gd name="connsiteX113" fmla="*/ 99534 w 201490"/>
                  <a:gd name="connsiteY113" fmla="*/ 19425 h 28285"/>
                  <a:gd name="connsiteX114" fmla="*/ 99534 w 201490"/>
                  <a:gd name="connsiteY114" fmla="*/ 19425 h 28285"/>
                  <a:gd name="connsiteX115" fmla="*/ 94482 w 201490"/>
                  <a:gd name="connsiteY115" fmla="*/ 21606 h 28285"/>
                  <a:gd name="connsiteX116" fmla="*/ 90110 w 201490"/>
                  <a:gd name="connsiteY116" fmla="*/ 18686 h 28285"/>
                  <a:gd name="connsiteX117" fmla="*/ 90045 w 201490"/>
                  <a:gd name="connsiteY117" fmla="*/ 17721 h 28285"/>
                  <a:gd name="connsiteX118" fmla="*/ 99363 w 201490"/>
                  <a:gd name="connsiteY118" fmla="*/ 18198 h 28285"/>
                  <a:gd name="connsiteX119" fmla="*/ 99363 w 201490"/>
                  <a:gd name="connsiteY119" fmla="*/ 13427 h 28285"/>
                  <a:gd name="connsiteX120" fmla="*/ 91546 w 201490"/>
                  <a:gd name="connsiteY120" fmla="*/ 17687 h 28285"/>
                  <a:gd name="connsiteX121" fmla="*/ 94008 w 201490"/>
                  <a:gd name="connsiteY121" fmla="*/ 20531 h 28285"/>
                  <a:gd name="connsiteX122" fmla="*/ 94550 w 201490"/>
                  <a:gd name="connsiteY122" fmla="*/ 20516 h 28285"/>
                  <a:gd name="connsiteX123" fmla="*/ 99192 w 201490"/>
                  <a:gd name="connsiteY123" fmla="*/ 18198 h 28285"/>
                  <a:gd name="connsiteX124" fmla="*/ 105712 w 201490"/>
                  <a:gd name="connsiteY124" fmla="*/ 7088 h 28285"/>
                  <a:gd name="connsiteX125" fmla="*/ 106838 w 201490"/>
                  <a:gd name="connsiteY125" fmla="*/ 7088 h 28285"/>
                  <a:gd name="connsiteX126" fmla="*/ 106838 w 201490"/>
                  <a:gd name="connsiteY126" fmla="*/ 9304 h 28285"/>
                  <a:gd name="connsiteX127" fmla="*/ 106838 w 201490"/>
                  <a:gd name="connsiteY127" fmla="*/ 9304 h 28285"/>
                  <a:gd name="connsiteX128" fmla="*/ 111719 w 201490"/>
                  <a:gd name="connsiteY128" fmla="*/ 6748 h 28285"/>
                  <a:gd name="connsiteX129" fmla="*/ 115986 w 201490"/>
                  <a:gd name="connsiteY129" fmla="*/ 12166 h 28285"/>
                  <a:gd name="connsiteX130" fmla="*/ 115986 w 201490"/>
                  <a:gd name="connsiteY130" fmla="*/ 21265 h 28285"/>
                  <a:gd name="connsiteX131" fmla="*/ 114689 w 201490"/>
                  <a:gd name="connsiteY131" fmla="*/ 21265 h 28285"/>
                  <a:gd name="connsiteX132" fmla="*/ 114689 w 201490"/>
                  <a:gd name="connsiteY132" fmla="*/ 12337 h 28285"/>
                  <a:gd name="connsiteX133" fmla="*/ 111446 w 201490"/>
                  <a:gd name="connsiteY133" fmla="*/ 7906 h 28285"/>
                  <a:gd name="connsiteX134" fmla="*/ 106804 w 201490"/>
                  <a:gd name="connsiteY134" fmla="*/ 10565 h 28285"/>
                  <a:gd name="connsiteX135" fmla="*/ 106804 w 201490"/>
                  <a:gd name="connsiteY135" fmla="*/ 21265 h 28285"/>
                  <a:gd name="connsiteX136" fmla="*/ 105507 w 201490"/>
                  <a:gd name="connsiteY136" fmla="*/ 21265 h 28285"/>
                  <a:gd name="connsiteX137" fmla="*/ 120014 w 201490"/>
                  <a:gd name="connsiteY137" fmla="*/ 14211 h 28285"/>
                  <a:gd name="connsiteX138" fmla="*/ 125994 w 201490"/>
                  <a:gd name="connsiteY138" fmla="*/ 6645 h 28285"/>
                  <a:gd name="connsiteX139" fmla="*/ 126363 w 201490"/>
                  <a:gd name="connsiteY139" fmla="*/ 6611 h 28285"/>
                  <a:gd name="connsiteX140" fmla="*/ 130629 w 201490"/>
                  <a:gd name="connsiteY140" fmla="*/ 8349 h 28285"/>
                  <a:gd name="connsiteX141" fmla="*/ 130629 w 201490"/>
                  <a:gd name="connsiteY141" fmla="*/ 5759 h 28285"/>
                  <a:gd name="connsiteX142" fmla="*/ 130629 w 201490"/>
                  <a:gd name="connsiteY142" fmla="*/ 34 h 28285"/>
                  <a:gd name="connsiteX143" fmla="*/ 131927 w 201490"/>
                  <a:gd name="connsiteY143" fmla="*/ 34 h 28285"/>
                  <a:gd name="connsiteX144" fmla="*/ 131927 w 201490"/>
                  <a:gd name="connsiteY144" fmla="*/ 21265 h 28285"/>
                  <a:gd name="connsiteX145" fmla="*/ 130834 w 201490"/>
                  <a:gd name="connsiteY145" fmla="*/ 21265 h 28285"/>
                  <a:gd name="connsiteX146" fmla="*/ 130834 w 201490"/>
                  <a:gd name="connsiteY146" fmla="*/ 19425 h 28285"/>
                  <a:gd name="connsiteX147" fmla="*/ 130834 w 201490"/>
                  <a:gd name="connsiteY147" fmla="*/ 19425 h 28285"/>
                  <a:gd name="connsiteX148" fmla="*/ 126192 w 201490"/>
                  <a:gd name="connsiteY148" fmla="*/ 21606 h 28285"/>
                  <a:gd name="connsiteX149" fmla="*/ 120014 w 201490"/>
                  <a:gd name="connsiteY149" fmla="*/ 14211 h 28285"/>
                  <a:gd name="connsiteX150" fmla="*/ 130493 w 201490"/>
                  <a:gd name="connsiteY150" fmla="*/ 18130 h 28285"/>
                  <a:gd name="connsiteX151" fmla="*/ 130493 w 201490"/>
                  <a:gd name="connsiteY151" fmla="*/ 9713 h 28285"/>
                  <a:gd name="connsiteX152" fmla="*/ 126363 w 201490"/>
                  <a:gd name="connsiteY152" fmla="*/ 7906 h 28285"/>
                  <a:gd name="connsiteX153" fmla="*/ 121373 w 201490"/>
                  <a:gd name="connsiteY153" fmla="*/ 14167 h 28285"/>
                  <a:gd name="connsiteX154" fmla="*/ 121379 w 201490"/>
                  <a:gd name="connsiteY154" fmla="*/ 14211 h 28285"/>
                  <a:gd name="connsiteX155" fmla="*/ 126056 w 201490"/>
                  <a:gd name="connsiteY155" fmla="*/ 20448 h 28285"/>
                  <a:gd name="connsiteX156" fmla="*/ 130561 w 201490"/>
                  <a:gd name="connsiteY156" fmla="*/ 18130 h 28285"/>
                  <a:gd name="connsiteX157" fmla="*/ 136774 w 201490"/>
                  <a:gd name="connsiteY157" fmla="*/ 2488 h 28285"/>
                  <a:gd name="connsiteX158" fmla="*/ 137965 w 201490"/>
                  <a:gd name="connsiteY158" fmla="*/ 1433 h 28285"/>
                  <a:gd name="connsiteX159" fmla="*/ 139023 w 201490"/>
                  <a:gd name="connsiteY159" fmla="*/ 2624 h 28285"/>
                  <a:gd name="connsiteX160" fmla="*/ 137900 w 201490"/>
                  <a:gd name="connsiteY160" fmla="*/ 3681 h 28285"/>
                  <a:gd name="connsiteX161" fmla="*/ 136838 w 201490"/>
                  <a:gd name="connsiteY161" fmla="*/ 2561 h 28285"/>
                  <a:gd name="connsiteX162" fmla="*/ 136842 w 201490"/>
                  <a:gd name="connsiteY162" fmla="*/ 2488 h 28285"/>
                  <a:gd name="connsiteX163" fmla="*/ 137217 w 201490"/>
                  <a:gd name="connsiteY163" fmla="*/ 7088 h 28285"/>
                  <a:gd name="connsiteX164" fmla="*/ 138549 w 201490"/>
                  <a:gd name="connsiteY164" fmla="*/ 7088 h 28285"/>
                  <a:gd name="connsiteX165" fmla="*/ 138549 w 201490"/>
                  <a:gd name="connsiteY165" fmla="*/ 21265 h 28285"/>
                  <a:gd name="connsiteX166" fmla="*/ 137217 w 201490"/>
                  <a:gd name="connsiteY166" fmla="*/ 21265 h 28285"/>
                  <a:gd name="connsiteX167" fmla="*/ 144044 w 201490"/>
                  <a:gd name="connsiteY167" fmla="*/ 7088 h 28285"/>
                  <a:gd name="connsiteX168" fmla="*/ 145170 w 201490"/>
                  <a:gd name="connsiteY168" fmla="*/ 7088 h 28285"/>
                  <a:gd name="connsiteX169" fmla="*/ 145170 w 201490"/>
                  <a:gd name="connsiteY169" fmla="*/ 9304 h 28285"/>
                  <a:gd name="connsiteX170" fmla="*/ 145170 w 201490"/>
                  <a:gd name="connsiteY170" fmla="*/ 9304 h 28285"/>
                  <a:gd name="connsiteX171" fmla="*/ 150052 w 201490"/>
                  <a:gd name="connsiteY171" fmla="*/ 6748 h 28285"/>
                  <a:gd name="connsiteX172" fmla="*/ 154318 w 201490"/>
                  <a:gd name="connsiteY172" fmla="*/ 12166 h 28285"/>
                  <a:gd name="connsiteX173" fmla="*/ 154318 w 201490"/>
                  <a:gd name="connsiteY173" fmla="*/ 21265 h 28285"/>
                  <a:gd name="connsiteX174" fmla="*/ 153021 w 201490"/>
                  <a:gd name="connsiteY174" fmla="*/ 21265 h 28285"/>
                  <a:gd name="connsiteX175" fmla="*/ 153021 w 201490"/>
                  <a:gd name="connsiteY175" fmla="*/ 12337 h 28285"/>
                  <a:gd name="connsiteX176" fmla="*/ 149608 w 201490"/>
                  <a:gd name="connsiteY176" fmla="*/ 7906 h 28285"/>
                  <a:gd name="connsiteX177" fmla="*/ 145000 w 201490"/>
                  <a:gd name="connsiteY177" fmla="*/ 10565 h 28285"/>
                  <a:gd name="connsiteX178" fmla="*/ 145000 w 201490"/>
                  <a:gd name="connsiteY178" fmla="*/ 21265 h 28285"/>
                  <a:gd name="connsiteX179" fmla="*/ 143908 w 201490"/>
                  <a:gd name="connsiteY179" fmla="*/ 21265 h 28285"/>
                  <a:gd name="connsiteX180" fmla="*/ 158551 w 201490"/>
                  <a:gd name="connsiteY180" fmla="*/ 24128 h 28285"/>
                  <a:gd name="connsiteX181" fmla="*/ 160667 w 201490"/>
                  <a:gd name="connsiteY181" fmla="*/ 20720 h 28285"/>
                  <a:gd name="connsiteX182" fmla="*/ 160667 w 201490"/>
                  <a:gd name="connsiteY182" fmla="*/ 20720 h 28285"/>
                  <a:gd name="connsiteX183" fmla="*/ 159438 w 201490"/>
                  <a:gd name="connsiteY183" fmla="*/ 18471 h 28285"/>
                  <a:gd name="connsiteX184" fmla="*/ 160974 w 201490"/>
                  <a:gd name="connsiteY184" fmla="*/ 15847 h 28285"/>
                  <a:gd name="connsiteX185" fmla="*/ 160974 w 201490"/>
                  <a:gd name="connsiteY185" fmla="*/ 15847 h 28285"/>
                  <a:gd name="connsiteX186" fmla="*/ 159165 w 201490"/>
                  <a:gd name="connsiteY186" fmla="*/ 11996 h 28285"/>
                  <a:gd name="connsiteX187" fmla="*/ 163579 w 201490"/>
                  <a:gd name="connsiteY187" fmla="*/ 6633 h 28285"/>
                  <a:gd name="connsiteX188" fmla="*/ 164183 w 201490"/>
                  <a:gd name="connsiteY188" fmla="*/ 6611 h 28285"/>
                  <a:gd name="connsiteX189" fmla="*/ 166060 w 201490"/>
                  <a:gd name="connsiteY189" fmla="*/ 6952 h 28285"/>
                  <a:gd name="connsiteX190" fmla="*/ 170839 w 201490"/>
                  <a:gd name="connsiteY190" fmla="*/ 6952 h 28285"/>
                  <a:gd name="connsiteX191" fmla="*/ 170839 w 201490"/>
                  <a:gd name="connsiteY191" fmla="*/ 8077 h 28285"/>
                  <a:gd name="connsiteX192" fmla="*/ 167426 w 201490"/>
                  <a:gd name="connsiteY192" fmla="*/ 8077 h 28285"/>
                  <a:gd name="connsiteX193" fmla="*/ 168996 w 201490"/>
                  <a:gd name="connsiteY193" fmla="*/ 11485 h 28285"/>
                  <a:gd name="connsiteX194" fmla="*/ 164616 w 201490"/>
                  <a:gd name="connsiteY194" fmla="*/ 16812 h 28285"/>
                  <a:gd name="connsiteX195" fmla="*/ 164183 w 201490"/>
                  <a:gd name="connsiteY195" fmla="*/ 16835 h 28285"/>
                  <a:gd name="connsiteX196" fmla="*/ 161828 w 201490"/>
                  <a:gd name="connsiteY196" fmla="*/ 16222 h 28285"/>
                  <a:gd name="connsiteX197" fmla="*/ 160667 w 201490"/>
                  <a:gd name="connsiteY197" fmla="*/ 18266 h 28285"/>
                  <a:gd name="connsiteX198" fmla="*/ 163364 w 201490"/>
                  <a:gd name="connsiteY198" fmla="*/ 20107 h 28285"/>
                  <a:gd name="connsiteX199" fmla="*/ 166402 w 201490"/>
                  <a:gd name="connsiteY199" fmla="*/ 20107 h 28285"/>
                  <a:gd name="connsiteX200" fmla="*/ 171078 w 201490"/>
                  <a:gd name="connsiteY200" fmla="*/ 23515 h 28285"/>
                  <a:gd name="connsiteX201" fmla="*/ 164251 w 201490"/>
                  <a:gd name="connsiteY201" fmla="*/ 28286 h 28285"/>
                  <a:gd name="connsiteX202" fmla="*/ 158551 w 201490"/>
                  <a:gd name="connsiteY202" fmla="*/ 24162 h 28285"/>
                  <a:gd name="connsiteX203" fmla="*/ 169747 w 201490"/>
                  <a:gd name="connsiteY203" fmla="*/ 23412 h 28285"/>
                  <a:gd name="connsiteX204" fmla="*/ 166333 w 201490"/>
                  <a:gd name="connsiteY204" fmla="*/ 21231 h 28285"/>
                  <a:gd name="connsiteX205" fmla="*/ 163295 w 201490"/>
                  <a:gd name="connsiteY205" fmla="*/ 21231 h 28285"/>
                  <a:gd name="connsiteX206" fmla="*/ 161555 w 201490"/>
                  <a:gd name="connsiteY206" fmla="*/ 21027 h 28285"/>
                  <a:gd name="connsiteX207" fmla="*/ 159677 w 201490"/>
                  <a:gd name="connsiteY207" fmla="*/ 23992 h 28285"/>
                  <a:gd name="connsiteX208" fmla="*/ 164388 w 201490"/>
                  <a:gd name="connsiteY208" fmla="*/ 26991 h 28285"/>
                  <a:gd name="connsiteX209" fmla="*/ 169747 w 201490"/>
                  <a:gd name="connsiteY209" fmla="*/ 23446 h 28285"/>
                  <a:gd name="connsiteX210" fmla="*/ 167801 w 201490"/>
                  <a:gd name="connsiteY210" fmla="*/ 11757 h 28285"/>
                  <a:gd name="connsiteX211" fmla="*/ 164487 w 201490"/>
                  <a:gd name="connsiteY211" fmla="*/ 7740 h 28285"/>
                  <a:gd name="connsiteX212" fmla="*/ 160462 w 201490"/>
                  <a:gd name="connsiteY212" fmla="*/ 11050 h 28285"/>
                  <a:gd name="connsiteX213" fmla="*/ 160462 w 201490"/>
                  <a:gd name="connsiteY213" fmla="*/ 11757 h 28285"/>
                  <a:gd name="connsiteX214" fmla="*/ 163777 w 201490"/>
                  <a:gd name="connsiteY214" fmla="*/ 15775 h 28285"/>
                  <a:gd name="connsiteX215" fmla="*/ 167801 w 201490"/>
                  <a:gd name="connsiteY215" fmla="*/ 12465 h 28285"/>
                  <a:gd name="connsiteX216" fmla="*/ 167801 w 201490"/>
                  <a:gd name="connsiteY216" fmla="*/ 11757 h 28285"/>
                  <a:gd name="connsiteX217" fmla="*/ 178860 w 201490"/>
                  <a:gd name="connsiteY217" fmla="*/ 14211 h 28285"/>
                  <a:gd name="connsiteX218" fmla="*/ 186196 w 201490"/>
                  <a:gd name="connsiteY218" fmla="*/ 8796 h 28285"/>
                  <a:gd name="connsiteX219" fmla="*/ 191620 w 201490"/>
                  <a:gd name="connsiteY219" fmla="*/ 16119 h 28285"/>
                  <a:gd name="connsiteX220" fmla="*/ 185209 w 201490"/>
                  <a:gd name="connsiteY220" fmla="*/ 21606 h 28285"/>
                  <a:gd name="connsiteX221" fmla="*/ 178884 w 201490"/>
                  <a:gd name="connsiteY221" fmla="*/ 14322 h 28285"/>
                  <a:gd name="connsiteX222" fmla="*/ 178895 w 201490"/>
                  <a:gd name="connsiteY222" fmla="*/ 14211 h 28285"/>
                  <a:gd name="connsiteX223" fmla="*/ 190227 w 201490"/>
                  <a:gd name="connsiteY223" fmla="*/ 14211 h 28285"/>
                  <a:gd name="connsiteX224" fmla="*/ 185209 w 201490"/>
                  <a:gd name="connsiteY224" fmla="*/ 7906 h 28285"/>
                  <a:gd name="connsiteX225" fmla="*/ 180226 w 201490"/>
                  <a:gd name="connsiteY225" fmla="*/ 14211 h 28285"/>
                  <a:gd name="connsiteX226" fmla="*/ 185209 w 201490"/>
                  <a:gd name="connsiteY226" fmla="*/ 20482 h 28285"/>
                  <a:gd name="connsiteX227" fmla="*/ 190261 w 201490"/>
                  <a:gd name="connsiteY227" fmla="*/ 14211 h 28285"/>
                  <a:gd name="connsiteX228" fmla="*/ 194084 w 201490"/>
                  <a:gd name="connsiteY228" fmla="*/ 7395 h 28285"/>
                  <a:gd name="connsiteX229" fmla="*/ 196030 w 201490"/>
                  <a:gd name="connsiteY229" fmla="*/ 7395 h 28285"/>
                  <a:gd name="connsiteX230" fmla="*/ 196030 w 201490"/>
                  <a:gd name="connsiteY230" fmla="*/ 4260 h 28285"/>
                  <a:gd name="connsiteX231" fmla="*/ 199443 w 201490"/>
                  <a:gd name="connsiteY231" fmla="*/ 0 h 28285"/>
                  <a:gd name="connsiteX232" fmla="*/ 201491 w 201490"/>
                  <a:gd name="connsiteY232" fmla="*/ 477 h 28285"/>
                  <a:gd name="connsiteX233" fmla="*/ 201150 w 201490"/>
                  <a:gd name="connsiteY233" fmla="*/ 1534 h 28285"/>
                  <a:gd name="connsiteX234" fmla="*/ 199443 w 201490"/>
                  <a:gd name="connsiteY234" fmla="*/ 1125 h 28285"/>
                  <a:gd name="connsiteX235" fmla="*/ 197224 w 201490"/>
                  <a:gd name="connsiteY235" fmla="*/ 4533 h 28285"/>
                  <a:gd name="connsiteX236" fmla="*/ 197224 w 201490"/>
                  <a:gd name="connsiteY236" fmla="*/ 7566 h 28285"/>
                  <a:gd name="connsiteX237" fmla="*/ 200638 w 201490"/>
                  <a:gd name="connsiteY237" fmla="*/ 7566 h 28285"/>
                  <a:gd name="connsiteX238" fmla="*/ 200638 w 201490"/>
                  <a:gd name="connsiteY238" fmla="*/ 8724 h 28285"/>
                  <a:gd name="connsiteX239" fmla="*/ 197224 w 201490"/>
                  <a:gd name="connsiteY239" fmla="*/ 8724 h 28285"/>
                  <a:gd name="connsiteX240" fmla="*/ 197224 w 201490"/>
                  <a:gd name="connsiteY240" fmla="*/ 21265 h 28285"/>
                  <a:gd name="connsiteX241" fmla="*/ 195927 w 201490"/>
                  <a:gd name="connsiteY241" fmla="*/ 21265 h 28285"/>
                  <a:gd name="connsiteX242" fmla="*/ 195927 w 201490"/>
                  <a:gd name="connsiteY242" fmla="*/ 8247 h 28285"/>
                  <a:gd name="connsiteX243" fmla="*/ 193982 w 201490"/>
                  <a:gd name="connsiteY243" fmla="*/ 8247 h 28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</a:cxnLst>
                <a:rect l="l" t="t" r="r" b="b"/>
                <a:pathLst>
                  <a:path w="201490" h="28285">
                    <a:moveTo>
                      <a:pt x="0" y="16188"/>
                    </a:moveTo>
                    <a:lnTo>
                      <a:pt x="0" y="7088"/>
                    </a:lnTo>
                    <a:lnTo>
                      <a:pt x="1297" y="7088"/>
                    </a:lnTo>
                    <a:lnTo>
                      <a:pt x="1297" y="16017"/>
                    </a:lnTo>
                    <a:cubicBezTo>
                      <a:pt x="1297" y="19016"/>
                      <a:pt x="2253" y="20448"/>
                      <a:pt x="4506" y="20448"/>
                    </a:cubicBezTo>
                    <a:cubicBezTo>
                      <a:pt x="6212" y="20448"/>
                      <a:pt x="7441" y="19561"/>
                      <a:pt x="9080" y="17551"/>
                    </a:cubicBezTo>
                    <a:lnTo>
                      <a:pt x="9080" y="7088"/>
                    </a:lnTo>
                    <a:lnTo>
                      <a:pt x="10411" y="7088"/>
                    </a:lnTo>
                    <a:lnTo>
                      <a:pt x="10411" y="21265"/>
                    </a:lnTo>
                    <a:lnTo>
                      <a:pt x="9284" y="21265"/>
                    </a:lnTo>
                    <a:lnTo>
                      <a:pt x="9284" y="18880"/>
                    </a:lnTo>
                    <a:lnTo>
                      <a:pt x="9284" y="18880"/>
                    </a:lnTo>
                    <a:cubicBezTo>
                      <a:pt x="8185" y="20480"/>
                      <a:pt x="6410" y="21485"/>
                      <a:pt x="4472" y="21606"/>
                    </a:cubicBezTo>
                    <a:cubicBezTo>
                      <a:pt x="1331" y="21606"/>
                      <a:pt x="0" y="19834"/>
                      <a:pt x="0" y="16188"/>
                    </a:cubicBezTo>
                    <a:close/>
                    <a:moveTo>
                      <a:pt x="15804" y="7088"/>
                    </a:moveTo>
                    <a:lnTo>
                      <a:pt x="16930" y="7088"/>
                    </a:lnTo>
                    <a:lnTo>
                      <a:pt x="16930" y="9304"/>
                    </a:lnTo>
                    <a:lnTo>
                      <a:pt x="16930" y="9304"/>
                    </a:lnTo>
                    <a:cubicBezTo>
                      <a:pt x="18125" y="7804"/>
                      <a:pt x="19897" y="6877"/>
                      <a:pt x="21811" y="6748"/>
                    </a:cubicBezTo>
                    <a:cubicBezTo>
                      <a:pt x="24747" y="6748"/>
                      <a:pt x="26078" y="8520"/>
                      <a:pt x="26078" y="12166"/>
                    </a:cubicBezTo>
                    <a:lnTo>
                      <a:pt x="26078" y="21265"/>
                    </a:lnTo>
                    <a:lnTo>
                      <a:pt x="24781" y="21265"/>
                    </a:lnTo>
                    <a:lnTo>
                      <a:pt x="24781" y="12337"/>
                    </a:lnTo>
                    <a:cubicBezTo>
                      <a:pt x="24781" y="9338"/>
                      <a:pt x="23825" y="7906"/>
                      <a:pt x="21572" y="7906"/>
                    </a:cubicBezTo>
                    <a:cubicBezTo>
                      <a:pt x="19866" y="7906"/>
                      <a:pt x="18637" y="8827"/>
                      <a:pt x="16930" y="10565"/>
                    </a:cubicBezTo>
                    <a:lnTo>
                      <a:pt x="16930" y="21265"/>
                    </a:lnTo>
                    <a:lnTo>
                      <a:pt x="15599" y="21265"/>
                    </a:lnTo>
                    <a:close/>
                    <a:moveTo>
                      <a:pt x="30345" y="14211"/>
                    </a:moveTo>
                    <a:cubicBezTo>
                      <a:pt x="29901" y="10473"/>
                      <a:pt x="32577" y="7083"/>
                      <a:pt x="36322" y="6641"/>
                    </a:cubicBezTo>
                    <a:cubicBezTo>
                      <a:pt x="36421" y="6628"/>
                      <a:pt x="36523" y="6619"/>
                      <a:pt x="36625" y="6611"/>
                    </a:cubicBezTo>
                    <a:cubicBezTo>
                      <a:pt x="38213" y="6650"/>
                      <a:pt x="39732" y="7268"/>
                      <a:pt x="40892" y="8349"/>
                    </a:cubicBezTo>
                    <a:lnTo>
                      <a:pt x="40892" y="5759"/>
                    </a:lnTo>
                    <a:lnTo>
                      <a:pt x="40892" y="34"/>
                    </a:lnTo>
                    <a:lnTo>
                      <a:pt x="42189" y="34"/>
                    </a:lnTo>
                    <a:lnTo>
                      <a:pt x="42189" y="21265"/>
                    </a:lnTo>
                    <a:lnTo>
                      <a:pt x="41097" y="21265"/>
                    </a:lnTo>
                    <a:lnTo>
                      <a:pt x="41097" y="19425"/>
                    </a:lnTo>
                    <a:lnTo>
                      <a:pt x="41097" y="19425"/>
                    </a:lnTo>
                    <a:cubicBezTo>
                      <a:pt x="39902" y="20719"/>
                      <a:pt x="38250" y="21501"/>
                      <a:pt x="36489" y="21606"/>
                    </a:cubicBezTo>
                    <a:cubicBezTo>
                      <a:pt x="32632" y="21606"/>
                      <a:pt x="30345" y="18982"/>
                      <a:pt x="30345" y="14211"/>
                    </a:cubicBezTo>
                    <a:close/>
                    <a:moveTo>
                      <a:pt x="40824" y="18130"/>
                    </a:moveTo>
                    <a:lnTo>
                      <a:pt x="40824" y="9713"/>
                    </a:lnTo>
                    <a:cubicBezTo>
                      <a:pt x="39742" y="8589"/>
                      <a:pt x="38257" y="7939"/>
                      <a:pt x="36694" y="7906"/>
                    </a:cubicBezTo>
                    <a:cubicBezTo>
                      <a:pt x="33577" y="8280"/>
                      <a:pt x="31348" y="11098"/>
                      <a:pt x="31710" y="14211"/>
                    </a:cubicBezTo>
                    <a:cubicBezTo>
                      <a:pt x="31710" y="17960"/>
                      <a:pt x="33383" y="20448"/>
                      <a:pt x="36386" y="20448"/>
                    </a:cubicBezTo>
                    <a:cubicBezTo>
                      <a:pt x="38124" y="20323"/>
                      <a:pt x="39732" y="19483"/>
                      <a:pt x="40824" y="18130"/>
                    </a:cubicBezTo>
                    <a:close/>
                    <a:moveTo>
                      <a:pt x="52566" y="6611"/>
                    </a:moveTo>
                    <a:cubicBezTo>
                      <a:pt x="55979" y="6611"/>
                      <a:pt x="57993" y="8997"/>
                      <a:pt x="57993" y="13155"/>
                    </a:cubicBezTo>
                    <a:cubicBezTo>
                      <a:pt x="58010" y="13507"/>
                      <a:pt x="58010" y="13859"/>
                      <a:pt x="57993" y="14211"/>
                    </a:cubicBezTo>
                    <a:lnTo>
                      <a:pt x="47753" y="14211"/>
                    </a:lnTo>
                    <a:cubicBezTo>
                      <a:pt x="47412" y="17241"/>
                      <a:pt x="49596" y="19973"/>
                      <a:pt x="52631" y="20314"/>
                    </a:cubicBezTo>
                    <a:cubicBezTo>
                      <a:pt x="52781" y="20330"/>
                      <a:pt x="52928" y="20341"/>
                      <a:pt x="53078" y="20345"/>
                    </a:cubicBezTo>
                    <a:cubicBezTo>
                      <a:pt x="54453" y="20345"/>
                      <a:pt x="55795" y="19903"/>
                      <a:pt x="56901" y="19084"/>
                    </a:cubicBezTo>
                    <a:lnTo>
                      <a:pt x="57447" y="20073"/>
                    </a:lnTo>
                    <a:cubicBezTo>
                      <a:pt x="56140" y="20994"/>
                      <a:pt x="54576" y="21483"/>
                      <a:pt x="52975" y="21470"/>
                    </a:cubicBezTo>
                    <a:cubicBezTo>
                      <a:pt x="48849" y="20898"/>
                      <a:pt x="45968" y="17095"/>
                      <a:pt x="46541" y="12975"/>
                    </a:cubicBezTo>
                    <a:cubicBezTo>
                      <a:pt x="46985" y="9776"/>
                      <a:pt x="49422" y="7216"/>
                      <a:pt x="52600" y="6611"/>
                    </a:cubicBezTo>
                    <a:close/>
                    <a:moveTo>
                      <a:pt x="56764" y="13427"/>
                    </a:moveTo>
                    <a:cubicBezTo>
                      <a:pt x="56764" y="9815"/>
                      <a:pt x="55126" y="8009"/>
                      <a:pt x="52566" y="8009"/>
                    </a:cubicBezTo>
                    <a:cubicBezTo>
                      <a:pt x="49763" y="8243"/>
                      <a:pt x="47637" y="10622"/>
                      <a:pt x="47719" y="13427"/>
                    </a:cubicBezTo>
                    <a:close/>
                    <a:moveTo>
                      <a:pt x="61987" y="7088"/>
                    </a:moveTo>
                    <a:lnTo>
                      <a:pt x="63079" y="7088"/>
                    </a:lnTo>
                    <a:lnTo>
                      <a:pt x="63250" y="9747"/>
                    </a:lnTo>
                    <a:lnTo>
                      <a:pt x="63250" y="9747"/>
                    </a:lnTo>
                    <a:cubicBezTo>
                      <a:pt x="63936" y="8081"/>
                      <a:pt x="65482" y="6928"/>
                      <a:pt x="67277" y="6748"/>
                    </a:cubicBezTo>
                    <a:cubicBezTo>
                      <a:pt x="67762" y="6732"/>
                      <a:pt x="68243" y="6837"/>
                      <a:pt x="68677" y="7054"/>
                    </a:cubicBezTo>
                    <a:lnTo>
                      <a:pt x="68370" y="8213"/>
                    </a:lnTo>
                    <a:cubicBezTo>
                      <a:pt x="67970" y="8045"/>
                      <a:pt x="67540" y="7964"/>
                      <a:pt x="67107" y="7975"/>
                    </a:cubicBezTo>
                    <a:cubicBezTo>
                      <a:pt x="65810" y="7975"/>
                      <a:pt x="64308" y="8963"/>
                      <a:pt x="63215" y="11621"/>
                    </a:cubicBezTo>
                    <a:lnTo>
                      <a:pt x="63215" y="21265"/>
                    </a:lnTo>
                    <a:lnTo>
                      <a:pt x="61987" y="21265"/>
                    </a:lnTo>
                    <a:close/>
                    <a:moveTo>
                      <a:pt x="69564" y="19664"/>
                    </a:moveTo>
                    <a:lnTo>
                      <a:pt x="70315" y="18709"/>
                    </a:lnTo>
                    <a:cubicBezTo>
                      <a:pt x="71534" y="19859"/>
                      <a:pt x="73145" y="20505"/>
                      <a:pt x="74821" y="20516"/>
                    </a:cubicBezTo>
                    <a:cubicBezTo>
                      <a:pt x="77040" y="20516"/>
                      <a:pt x="78234" y="19187"/>
                      <a:pt x="78234" y="17721"/>
                    </a:cubicBezTo>
                    <a:cubicBezTo>
                      <a:pt x="78234" y="16256"/>
                      <a:pt x="76391" y="15165"/>
                      <a:pt x="74821" y="14552"/>
                    </a:cubicBezTo>
                    <a:cubicBezTo>
                      <a:pt x="73251" y="13938"/>
                      <a:pt x="70418" y="12950"/>
                      <a:pt x="70418" y="10530"/>
                    </a:cubicBezTo>
                    <a:cubicBezTo>
                      <a:pt x="70418" y="8111"/>
                      <a:pt x="72056" y="6748"/>
                      <a:pt x="74992" y="6748"/>
                    </a:cubicBezTo>
                    <a:cubicBezTo>
                      <a:pt x="76473" y="6764"/>
                      <a:pt x="77903" y="7280"/>
                      <a:pt x="79054" y="8213"/>
                    </a:cubicBezTo>
                    <a:lnTo>
                      <a:pt x="78337" y="9167"/>
                    </a:lnTo>
                    <a:cubicBezTo>
                      <a:pt x="77384" y="8350"/>
                      <a:pt x="76179" y="7892"/>
                      <a:pt x="74923" y="7872"/>
                    </a:cubicBezTo>
                    <a:cubicBezTo>
                      <a:pt x="72705" y="7872"/>
                      <a:pt x="71715" y="9133"/>
                      <a:pt x="71715" y="10428"/>
                    </a:cubicBezTo>
                    <a:cubicBezTo>
                      <a:pt x="71715" y="11723"/>
                      <a:pt x="73285" y="12677"/>
                      <a:pt x="75128" y="13291"/>
                    </a:cubicBezTo>
                    <a:cubicBezTo>
                      <a:pt x="77347" y="14143"/>
                      <a:pt x="79770" y="14859"/>
                      <a:pt x="79770" y="17619"/>
                    </a:cubicBezTo>
                    <a:cubicBezTo>
                      <a:pt x="79658" y="19950"/>
                      <a:pt x="77675" y="21749"/>
                      <a:pt x="75340" y="21637"/>
                    </a:cubicBezTo>
                    <a:cubicBezTo>
                      <a:pt x="75224" y="21632"/>
                      <a:pt x="75108" y="21621"/>
                      <a:pt x="74992" y="21606"/>
                    </a:cubicBezTo>
                    <a:cubicBezTo>
                      <a:pt x="72947" y="21682"/>
                      <a:pt x="70950" y="20989"/>
                      <a:pt x="69394" y="19664"/>
                    </a:cubicBezTo>
                    <a:close/>
                    <a:moveTo>
                      <a:pt x="83013" y="17346"/>
                    </a:moveTo>
                    <a:lnTo>
                      <a:pt x="83013" y="8247"/>
                    </a:lnTo>
                    <a:lnTo>
                      <a:pt x="80794" y="8247"/>
                    </a:lnTo>
                    <a:lnTo>
                      <a:pt x="80794" y="7225"/>
                    </a:lnTo>
                    <a:lnTo>
                      <a:pt x="83047" y="7225"/>
                    </a:lnTo>
                    <a:lnTo>
                      <a:pt x="83218" y="3135"/>
                    </a:lnTo>
                    <a:lnTo>
                      <a:pt x="84310" y="3135"/>
                    </a:lnTo>
                    <a:lnTo>
                      <a:pt x="84310" y="7225"/>
                    </a:lnTo>
                    <a:lnTo>
                      <a:pt x="88406" y="7225"/>
                    </a:lnTo>
                    <a:lnTo>
                      <a:pt x="88406" y="8383"/>
                    </a:lnTo>
                    <a:lnTo>
                      <a:pt x="84310" y="8383"/>
                    </a:lnTo>
                    <a:lnTo>
                      <a:pt x="84310" y="17585"/>
                    </a:lnTo>
                    <a:cubicBezTo>
                      <a:pt x="84310" y="19391"/>
                      <a:pt x="84754" y="20618"/>
                      <a:pt x="86734" y="20618"/>
                    </a:cubicBezTo>
                    <a:cubicBezTo>
                      <a:pt x="87345" y="20567"/>
                      <a:pt x="87945" y="20418"/>
                      <a:pt x="88509" y="20175"/>
                    </a:cubicBezTo>
                    <a:lnTo>
                      <a:pt x="88850" y="21231"/>
                    </a:lnTo>
                    <a:cubicBezTo>
                      <a:pt x="88102" y="21507"/>
                      <a:pt x="87321" y="21679"/>
                      <a:pt x="86529" y="21743"/>
                    </a:cubicBezTo>
                    <a:cubicBezTo>
                      <a:pt x="83627" y="21606"/>
                      <a:pt x="82842" y="19902"/>
                      <a:pt x="82842" y="17346"/>
                    </a:cubicBezTo>
                    <a:close/>
                    <a:moveTo>
                      <a:pt x="90215" y="17721"/>
                    </a:moveTo>
                    <a:cubicBezTo>
                      <a:pt x="90215" y="14586"/>
                      <a:pt x="93048" y="13086"/>
                      <a:pt x="99363" y="12405"/>
                    </a:cubicBezTo>
                    <a:cubicBezTo>
                      <a:pt x="99363" y="10224"/>
                      <a:pt x="98817" y="7906"/>
                      <a:pt x="95950" y="7906"/>
                    </a:cubicBezTo>
                    <a:cubicBezTo>
                      <a:pt x="94311" y="7965"/>
                      <a:pt x="92738" y="8537"/>
                      <a:pt x="91444" y="9542"/>
                    </a:cubicBezTo>
                    <a:lnTo>
                      <a:pt x="90830" y="8588"/>
                    </a:lnTo>
                    <a:cubicBezTo>
                      <a:pt x="92352" y="7410"/>
                      <a:pt x="94199" y="6721"/>
                      <a:pt x="96120" y="6611"/>
                    </a:cubicBezTo>
                    <a:cubicBezTo>
                      <a:pt x="99534" y="6611"/>
                      <a:pt x="100592" y="9031"/>
                      <a:pt x="100592" y="12064"/>
                    </a:cubicBezTo>
                    <a:lnTo>
                      <a:pt x="100592" y="21265"/>
                    </a:lnTo>
                    <a:lnTo>
                      <a:pt x="99534" y="21265"/>
                    </a:lnTo>
                    <a:lnTo>
                      <a:pt x="99534" y="19425"/>
                    </a:lnTo>
                    <a:lnTo>
                      <a:pt x="99534" y="19425"/>
                    </a:lnTo>
                    <a:cubicBezTo>
                      <a:pt x="98144" y="20700"/>
                      <a:pt x="96363" y="21469"/>
                      <a:pt x="94482" y="21606"/>
                    </a:cubicBezTo>
                    <a:cubicBezTo>
                      <a:pt x="92468" y="22006"/>
                      <a:pt x="90509" y="20698"/>
                      <a:pt x="90110" y="18686"/>
                    </a:cubicBezTo>
                    <a:cubicBezTo>
                      <a:pt x="90045" y="18369"/>
                      <a:pt x="90024" y="18044"/>
                      <a:pt x="90045" y="17721"/>
                    </a:cubicBezTo>
                    <a:close/>
                    <a:moveTo>
                      <a:pt x="99363" y="18198"/>
                    </a:moveTo>
                    <a:lnTo>
                      <a:pt x="99363" y="13427"/>
                    </a:lnTo>
                    <a:cubicBezTo>
                      <a:pt x="93526" y="14109"/>
                      <a:pt x="91546" y="15438"/>
                      <a:pt x="91546" y="17687"/>
                    </a:cubicBezTo>
                    <a:cubicBezTo>
                      <a:pt x="91441" y="19151"/>
                      <a:pt x="92543" y="20425"/>
                      <a:pt x="94008" y="20531"/>
                    </a:cubicBezTo>
                    <a:cubicBezTo>
                      <a:pt x="94188" y="20545"/>
                      <a:pt x="94369" y="20539"/>
                      <a:pt x="94550" y="20516"/>
                    </a:cubicBezTo>
                    <a:cubicBezTo>
                      <a:pt x="96329" y="20331"/>
                      <a:pt x="97977" y="19507"/>
                      <a:pt x="99192" y="18198"/>
                    </a:cubicBezTo>
                    <a:close/>
                    <a:moveTo>
                      <a:pt x="105712" y="7088"/>
                    </a:moveTo>
                    <a:lnTo>
                      <a:pt x="106838" y="7088"/>
                    </a:lnTo>
                    <a:lnTo>
                      <a:pt x="106838" y="9304"/>
                    </a:lnTo>
                    <a:lnTo>
                      <a:pt x="106838" y="9304"/>
                    </a:lnTo>
                    <a:cubicBezTo>
                      <a:pt x="108033" y="7804"/>
                      <a:pt x="109805" y="6877"/>
                      <a:pt x="111719" y="6748"/>
                    </a:cubicBezTo>
                    <a:cubicBezTo>
                      <a:pt x="114621" y="6748"/>
                      <a:pt x="115986" y="8520"/>
                      <a:pt x="115986" y="12166"/>
                    </a:cubicBezTo>
                    <a:lnTo>
                      <a:pt x="115986" y="21265"/>
                    </a:lnTo>
                    <a:lnTo>
                      <a:pt x="114689" y="21265"/>
                    </a:lnTo>
                    <a:lnTo>
                      <a:pt x="114689" y="12337"/>
                    </a:lnTo>
                    <a:cubicBezTo>
                      <a:pt x="114689" y="9338"/>
                      <a:pt x="113733" y="7906"/>
                      <a:pt x="111446" y="7906"/>
                    </a:cubicBezTo>
                    <a:cubicBezTo>
                      <a:pt x="109774" y="7906"/>
                      <a:pt x="108545" y="8827"/>
                      <a:pt x="106804" y="10565"/>
                    </a:cubicBezTo>
                    <a:lnTo>
                      <a:pt x="106804" y="21265"/>
                    </a:lnTo>
                    <a:lnTo>
                      <a:pt x="105507" y="21265"/>
                    </a:lnTo>
                    <a:close/>
                    <a:moveTo>
                      <a:pt x="120014" y="14211"/>
                    </a:moveTo>
                    <a:cubicBezTo>
                      <a:pt x="119574" y="10473"/>
                      <a:pt x="122250" y="7085"/>
                      <a:pt x="125994" y="6645"/>
                    </a:cubicBezTo>
                    <a:cubicBezTo>
                      <a:pt x="126117" y="6630"/>
                      <a:pt x="126240" y="6619"/>
                      <a:pt x="126363" y="6611"/>
                    </a:cubicBezTo>
                    <a:cubicBezTo>
                      <a:pt x="127950" y="6650"/>
                      <a:pt x="129469" y="7268"/>
                      <a:pt x="130629" y="8349"/>
                    </a:cubicBezTo>
                    <a:lnTo>
                      <a:pt x="130629" y="5759"/>
                    </a:lnTo>
                    <a:lnTo>
                      <a:pt x="130629" y="34"/>
                    </a:lnTo>
                    <a:lnTo>
                      <a:pt x="131927" y="34"/>
                    </a:lnTo>
                    <a:lnTo>
                      <a:pt x="131927" y="21265"/>
                    </a:lnTo>
                    <a:lnTo>
                      <a:pt x="130834" y="21265"/>
                    </a:lnTo>
                    <a:lnTo>
                      <a:pt x="130834" y="19425"/>
                    </a:lnTo>
                    <a:lnTo>
                      <a:pt x="130834" y="19425"/>
                    </a:lnTo>
                    <a:cubicBezTo>
                      <a:pt x="129629" y="20727"/>
                      <a:pt x="127964" y="21509"/>
                      <a:pt x="126192" y="21606"/>
                    </a:cubicBezTo>
                    <a:cubicBezTo>
                      <a:pt x="122369" y="21606"/>
                      <a:pt x="120014" y="18982"/>
                      <a:pt x="120014" y="14211"/>
                    </a:cubicBezTo>
                    <a:close/>
                    <a:moveTo>
                      <a:pt x="130493" y="18130"/>
                    </a:moveTo>
                    <a:lnTo>
                      <a:pt x="130493" y="9713"/>
                    </a:lnTo>
                    <a:cubicBezTo>
                      <a:pt x="129411" y="8589"/>
                      <a:pt x="127926" y="7939"/>
                      <a:pt x="126363" y="7906"/>
                    </a:cubicBezTo>
                    <a:cubicBezTo>
                      <a:pt x="123253" y="8260"/>
                      <a:pt x="121021" y="11063"/>
                      <a:pt x="121373" y="14167"/>
                    </a:cubicBezTo>
                    <a:cubicBezTo>
                      <a:pt x="121376" y="14182"/>
                      <a:pt x="121376" y="14196"/>
                      <a:pt x="121379" y="14211"/>
                    </a:cubicBezTo>
                    <a:cubicBezTo>
                      <a:pt x="121379" y="17960"/>
                      <a:pt x="123052" y="20448"/>
                      <a:pt x="126056" y="20448"/>
                    </a:cubicBezTo>
                    <a:cubicBezTo>
                      <a:pt x="127814" y="20333"/>
                      <a:pt x="129445" y="19494"/>
                      <a:pt x="130561" y="18130"/>
                    </a:cubicBezTo>
                    <a:close/>
                    <a:moveTo>
                      <a:pt x="136774" y="2488"/>
                    </a:moveTo>
                    <a:cubicBezTo>
                      <a:pt x="136811" y="1868"/>
                      <a:pt x="137344" y="1396"/>
                      <a:pt x="137965" y="1433"/>
                    </a:cubicBezTo>
                    <a:cubicBezTo>
                      <a:pt x="138586" y="1471"/>
                      <a:pt x="139060" y="2004"/>
                      <a:pt x="139023" y="2624"/>
                    </a:cubicBezTo>
                    <a:cubicBezTo>
                      <a:pt x="138985" y="3217"/>
                      <a:pt x="138494" y="3680"/>
                      <a:pt x="137900" y="3681"/>
                    </a:cubicBezTo>
                    <a:cubicBezTo>
                      <a:pt x="137296" y="3665"/>
                      <a:pt x="136821" y="3163"/>
                      <a:pt x="136838" y="2561"/>
                    </a:cubicBezTo>
                    <a:cubicBezTo>
                      <a:pt x="136838" y="2537"/>
                      <a:pt x="136838" y="2512"/>
                      <a:pt x="136842" y="2488"/>
                    </a:cubicBezTo>
                    <a:close/>
                    <a:moveTo>
                      <a:pt x="137217" y="7088"/>
                    </a:moveTo>
                    <a:lnTo>
                      <a:pt x="138549" y="7088"/>
                    </a:lnTo>
                    <a:lnTo>
                      <a:pt x="138549" y="21265"/>
                    </a:lnTo>
                    <a:lnTo>
                      <a:pt x="137217" y="21265"/>
                    </a:lnTo>
                    <a:close/>
                    <a:moveTo>
                      <a:pt x="144044" y="7088"/>
                    </a:moveTo>
                    <a:lnTo>
                      <a:pt x="145170" y="7088"/>
                    </a:lnTo>
                    <a:lnTo>
                      <a:pt x="145170" y="9304"/>
                    </a:lnTo>
                    <a:lnTo>
                      <a:pt x="145170" y="9304"/>
                    </a:lnTo>
                    <a:cubicBezTo>
                      <a:pt x="146365" y="7804"/>
                      <a:pt x="148137" y="6877"/>
                      <a:pt x="150052" y="6748"/>
                    </a:cubicBezTo>
                    <a:cubicBezTo>
                      <a:pt x="152987" y="6748"/>
                      <a:pt x="154318" y="8520"/>
                      <a:pt x="154318" y="12166"/>
                    </a:cubicBezTo>
                    <a:lnTo>
                      <a:pt x="154318" y="21265"/>
                    </a:lnTo>
                    <a:lnTo>
                      <a:pt x="153021" y="21265"/>
                    </a:lnTo>
                    <a:lnTo>
                      <a:pt x="153021" y="12337"/>
                    </a:lnTo>
                    <a:cubicBezTo>
                      <a:pt x="153021" y="9338"/>
                      <a:pt x="152066" y="7906"/>
                      <a:pt x="149608" y="7906"/>
                    </a:cubicBezTo>
                    <a:cubicBezTo>
                      <a:pt x="147935" y="7906"/>
                      <a:pt x="146707" y="8827"/>
                      <a:pt x="145000" y="10565"/>
                    </a:cubicBezTo>
                    <a:lnTo>
                      <a:pt x="145000" y="21265"/>
                    </a:lnTo>
                    <a:lnTo>
                      <a:pt x="143908" y="21265"/>
                    </a:lnTo>
                    <a:close/>
                    <a:moveTo>
                      <a:pt x="158551" y="24128"/>
                    </a:moveTo>
                    <a:cubicBezTo>
                      <a:pt x="158677" y="22722"/>
                      <a:pt x="159462" y="21458"/>
                      <a:pt x="160667" y="20720"/>
                    </a:cubicBezTo>
                    <a:lnTo>
                      <a:pt x="160667" y="20720"/>
                    </a:lnTo>
                    <a:cubicBezTo>
                      <a:pt x="159872" y="20255"/>
                      <a:pt x="159401" y="19390"/>
                      <a:pt x="159438" y="18471"/>
                    </a:cubicBezTo>
                    <a:cubicBezTo>
                      <a:pt x="159510" y="17404"/>
                      <a:pt x="160080" y="16433"/>
                      <a:pt x="160974" y="15847"/>
                    </a:cubicBezTo>
                    <a:lnTo>
                      <a:pt x="160974" y="15847"/>
                    </a:lnTo>
                    <a:cubicBezTo>
                      <a:pt x="159834" y="14889"/>
                      <a:pt x="159175" y="13482"/>
                      <a:pt x="159165" y="11996"/>
                    </a:cubicBezTo>
                    <a:cubicBezTo>
                      <a:pt x="158899" y="9299"/>
                      <a:pt x="160875" y="6898"/>
                      <a:pt x="163579" y="6633"/>
                    </a:cubicBezTo>
                    <a:cubicBezTo>
                      <a:pt x="163780" y="6613"/>
                      <a:pt x="163982" y="6606"/>
                      <a:pt x="164183" y="6611"/>
                    </a:cubicBezTo>
                    <a:cubicBezTo>
                      <a:pt x="164825" y="6613"/>
                      <a:pt x="165459" y="6729"/>
                      <a:pt x="166060" y="6952"/>
                    </a:cubicBezTo>
                    <a:lnTo>
                      <a:pt x="170839" y="6952"/>
                    </a:lnTo>
                    <a:lnTo>
                      <a:pt x="170839" y="8077"/>
                    </a:lnTo>
                    <a:lnTo>
                      <a:pt x="167426" y="8077"/>
                    </a:lnTo>
                    <a:cubicBezTo>
                      <a:pt x="168405" y="8941"/>
                      <a:pt x="168975" y="10178"/>
                      <a:pt x="168996" y="11485"/>
                    </a:cubicBezTo>
                    <a:cubicBezTo>
                      <a:pt x="169259" y="14163"/>
                      <a:pt x="167299" y="16548"/>
                      <a:pt x="164616" y="16812"/>
                    </a:cubicBezTo>
                    <a:cubicBezTo>
                      <a:pt x="164473" y="16826"/>
                      <a:pt x="164326" y="16834"/>
                      <a:pt x="164183" y="16835"/>
                    </a:cubicBezTo>
                    <a:cubicBezTo>
                      <a:pt x="163360" y="16830"/>
                      <a:pt x="162548" y="16619"/>
                      <a:pt x="161828" y="16222"/>
                    </a:cubicBezTo>
                    <a:cubicBezTo>
                      <a:pt x="161145" y="16686"/>
                      <a:pt x="160715" y="17442"/>
                      <a:pt x="160667" y="18266"/>
                    </a:cubicBezTo>
                    <a:cubicBezTo>
                      <a:pt x="160667" y="19289"/>
                      <a:pt x="161247" y="20107"/>
                      <a:pt x="163364" y="20107"/>
                    </a:cubicBezTo>
                    <a:lnTo>
                      <a:pt x="166402" y="20107"/>
                    </a:lnTo>
                    <a:cubicBezTo>
                      <a:pt x="169610" y="20107"/>
                      <a:pt x="171078" y="21129"/>
                      <a:pt x="171078" y="23515"/>
                    </a:cubicBezTo>
                    <a:cubicBezTo>
                      <a:pt x="171078" y="25900"/>
                      <a:pt x="168484" y="28286"/>
                      <a:pt x="164251" y="28286"/>
                    </a:cubicBezTo>
                    <a:cubicBezTo>
                      <a:pt x="160019" y="28286"/>
                      <a:pt x="158551" y="26548"/>
                      <a:pt x="158551" y="24162"/>
                    </a:cubicBezTo>
                    <a:close/>
                    <a:moveTo>
                      <a:pt x="169747" y="23412"/>
                    </a:moveTo>
                    <a:cubicBezTo>
                      <a:pt x="169747" y="21845"/>
                      <a:pt x="168620" y="21231"/>
                      <a:pt x="166333" y="21231"/>
                    </a:cubicBezTo>
                    <a:lnTo>
                      <a:pt x="163295" y="21231"/>
                    </a:lnTo>
                    <a:cubicBezTo>
                      <a:pt x="162708" y="21224"/>
                      <a:pt x="162125" y="21155"/>
                      <a:pt x="161555" y="21027"/>
                    </a:cubicBezTo>
                    <a:cubicBezTo>
                      <a:pt x="160462" y="21630"/>
                      <a:pt x="159756" y="22748"/>
                      <a:pt x="159677" y="23992"/>
                    </a:cubicBezTo>
                    <a:cubicBezTo>
                      <a:pt x="159677" y="25764"/>
                      <a:pt x="161384" y="26991"/>
                      <a:pt x="164388" y="26991"/>
                    </a:cubicBezTo>
                    <a:cubicBezTo>
                      <a:pt x="167391" y="26991"/>
                      <a:pt x="169747" y="25219"/>
                      <a:pt x="169747" y="23446"/>
                    </a:cubicBezTo>
                    <a:close/>
                    <a:moveTo>
                      <a:pt x="167801" y="11757"/>
                    </a:moveTo>
                    <a:cubicBezTo>
                      <a:pt x="167996" y="9734"/>
                      <a:pt x="166511" y="7935"/>
                      <a:pt x="164487" y="7740"/>
                    </a:cubicBezTo>
                    <a:cubicBezTo>
                      <a:pt x="162459" y="7545"/>
                      <a:pt x="160657" y="9027"/>
                      <a:pt x="160462" y="11050"/>
                    </a:cubicBezTo>
                    <a:cubicBezTo>
                      <a:pt x="160438" y="11285"/>
                      <a:pt x="160438" y="11522"/>
                      <a:pt x="160462" y="11757"/>
                    </a:cubicBezTo>
                    <a:cubicBezTo>
                      <a:pt x="160268" y="13781"/>
                      <a:pt x="161753" y="15579"/>
                      <a:pt x="163777" y="15775"/>
                    </a:cubicBezTo>
                    <a:cubicBezTo>
                      <a:pt x="165804" y="15970"/>
                      <a:pt x="167606" y="14488"/>
                      <a:pt x="167801" y="12465"/>
                    </a:cubicBezTo>
                    <a:cubicBezTo>
                      <a:pt x="167825" y="12230"/>
                      <a:pt x="167825" y="11992"/>
                      <a:pt x="167801" y="11757"/>
                    </a:cubicBezTo>
                    <a:close/>
                    <a:moveTo>
                      <a:pt x="178860" y="14211"/>
                    </a:moveTo>
                    <a:cubicBezTo>
                      <a:pt x="179389" y="10693"/>
                      <a:pt x="182673" y="8268"/>
                      <a:pt x="186196" y="8796"/>
                    </a:cubicBezTo>
                    <a:cubicBezTo>
                      <a:pt x="189718" y="9322"/>
                      <a:pt x="192149" y="12602"/>
                      <a:pt x="191620" y="16119"/>
                    </a:cubicBezTo>
                    <a:cubicBezTo>
                      <a:pt x="191145" y="19285"/>
                      <a:pt x="188414" y="21622"/>
                      <a:pt x="185209" y="21606"/>
                    </a:cubicBezTo>
                    <a:cubicBezTo>
                      <a:pt x="181448" y="21338"/>
                      <a:pt x="178618" y="18077"/>
                      <a:pt x="178884" y="14322"/>
                    </a:cubicBezTo>
                    <a:cubicBezTo>
                      <a:pt x="178888" y="14285"/>
                      <a:pt x="178891" y="14248"/>
                      <a:pt x="178895" y="14211"/>
                    </a:cubicBezTo>
                    <a:close/>
                    <a:moveTo>
                      <a:pt x="190227" y="14211"/>
                    </a:moveTo>
                    <a:cubicBezTo>
                      <a:pt x="190227" y="10496"/>
                      <a:pt x="188076" y="7906"/>
                      <a:pt x="185209" y="7906"/>
                    </a:cubicBezTo>
                    <a:cubicBezTo>
                      <a:pt x="182342" y="7906"/>
                      <a:pt x="180226" y="10496"/>
                      <a:pt x="180226" y="14211"/>
                    </a:cubicBezTo>
                    <a:cubicBezTo>
                      <a:pt x="180226" y="17926"/>
                      <a:pt x="182342" y="20482"/>
                      <a:pt x="185209" y="20482"/>
                    </a:cubicBezTo>
                    <a:cubicBezTo>
                      <a:pt x="188076" y="20482"/>
                      <a:pt x="190261" y="17926"/>
                      <a:pt x="190261" y="14211"/>
                    </a:cubicBezTo>
                    <a:close/>
                    <a:moveTo>
                      <a:pt x="194084" y="7395"/>
                    </a:moveTo>
                    <a:lnTo>
                      <a:pt x="196030" y="7395"/>
                    </a:lnTo>
                    <a:lnTo>
                      <a:pt x="196030" y="4260"/>
                    </a:lnTo>
                    <a:cubicBezTo>
                      <a:pt x="196030" y="1465"/>
                      <a:pt x="197293" y="0"/>
                      <a:pt x="199443" y="0"/>
                    </a:cubicBezTo>
                    <a:cubicBezTo>
                      <a:pt x="200150" y="28"/>
                      <a:pt x="200846" y="190"/>
                      <a:pt x="201491" y="477"/>
                    </a:cubicBezTo>
                    <a:lnTo>
                      <a:pt x="201150" y="1534"/>
                    </a:lnTo>
                    <a:cubicBezTo>
                      <a:pt x="200617" y="1274"/>
                      <a:pt x="200033" y="1134"/>
                      <a:pt x="199443" y="1125"/>
                    </a:cubicBezTo>
                    <a:cubicBezTo>
                      <a:pt x="197941" y="1125"/>
                      <a:pt x="197224" y="2283"/>
                      <a:pt x="197224" y="4533"/>
                    </a:cubicBezTo>
                    <a:lnTo>
                      <a:pt x="197224" y="7566"/>
                    </a:lnTo>
                    <a:lnTo>
                      <a:pt x="200638" y="7566"/>
                    </a:lnTo>
                    <a:lnTo>
                      <a:pt x="200638" y="8724"/>
                    </a:lnTo>
                    <a:lnTo>
                      <a:pt x="197224" y="8724"/>
                    </a:lnTo>
                    <a:lnTo>
                      <a:pt x="197224" y="21265"/>
                    </a:lnTo>
                    <a:lnTo>
                      <a:pt x="195927" y="21265"/>
                    </a:lnTo>
                    <a:lnTo>
                      <a:pt x="195927" y="8247"/>
                    </a:lnTo>
                    <a:lnTo>
                      <a:pt x="193982" y="8247"/>
                    </a:lnTo>
                    <a:close/>
                  </a:path>
                </a:pathLst>
              </a:custGeom>
              <a:solidFill>
                <a:srgbClr val="BD093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Graphic 204">
                <a:extLst>
                  <a:ext uri="{FF2B5EF4-FFF2-40B4-BE49-F238E27FC236}">
                    <a16:creationId xmlns:a16="http://schemas.microsoft.com/office/drawing/2014/main" id="{2066923F-4B91-274E-82F2-C18DCC6131F1}"/>
                  </a:ext>
                </a:extLst>
              </p:cNvPr>
              <p:cNvSpPr/>
              <p:nvPr/>
            </p:nvSpPr>
            <p:spPr>
              <a:xfrm>
                <a:off x="11799868" y="3105178"/>
                <a:ext cx="173262" cy="21708"/>
              </a:xfrm>
              <a:custGeom>
                <a:avLst/>
                <a:gdLst>
                  <a:gd name="connsiteX0" fmla="*/ 2219 w 173262"/>
                  <a:gd name="connsiteY0" fmla="*/ 17278 h 21708"/>
                  <a:gd name="connsiteX1" fmla="*/ 2219 w 173262"/>
                  <a:gd name="connsiteY1" fmla="*/ 8179 h 21708"/>
                  <a:gd name="connsiteX2" fmla="*/ 0 w 173262"/>
                  <a:gd name="connsiteY2" fmla="*/ 8179 h 21708"/>
                  <a:gd name="connsiteX3" fmla="*/ 0 w 173262"/>
                  <a:gd name="connsiteY3" fmla="*/ 7157 h 21708"/>
                  <a:gd name="connsiteX4" fmla="*/ 2253 w 173262"/>
                  <a:gd name="connsiteY4" fmla="*/ 7157 h 21708"/>
                  <a:gd name="connsiteX5" fmla="*/ 2253 w 173262"/>
                  <a:gd name="connsiteY5" fmla="*/ 3067 h 21708"/>
                  <a:gd name="connsiteX6" fmla="*/ 3345 w 173262"/>
                  <a:gd name="connsiteY6" fmla="*/ 3067 h 21708"/>
                  <a:gd name="connsiteX7" fmla="*/ 3345 w 173262"/>
                  <a:gd name="connsiteY7" fmla="*/ 7157 h 21708"/>
                  <a:gd name="connsiteX8" fmla="*/ 7475 w 173262"/>
                  <a:gd name="connsiteY8" fmla="*/ 7157 h 21708"/>
                  <a:gd name="connsiteX9" fmla="*/ 7475 w 173262"/>
                  <a:gd name="connsiteY9" fmla="*/ 8281 h 21708"/>
                  <a:gd name="connsiteX10" fmla="*/ 3345 w 173262"/>
                  <a:gd name="connsiteY10" fmla="*/ 8281 h 21708"/>
                  <a:gd name="connsiteX11" fmla="*/ 3345 w 173262"/>
                  <a:gd name="connsiteY11" fmla="*/ 17483 h 21708"/>
                  <a:gd name="connsiteX12" fmla="*/ 5769 w 173262"/>
                  <a:gd name="connsiteY12" fmla="*/ 20516 h 21708"/>
                  <a:gd name="connsiteX13" fmla="*/ 7544 w 173262"/>
                  <a:gd name="connsiteY13" fmla="*/ 20073 h 21708"/>
                  <a:gd name="connsiteX14" fmla="*/ 7885 w 173262"/>
                  <a:gd name="connsiteY14" fmla="*/ 21129 h 21708"/>
                  <a:gd name="connsiteX15" fmla="*/ 5564 w 173262"/>
                  <a:gd name="connsiteY15" fmla="*/ 21674 h 21708"/>
                  <a:gd name="connsiteX16" fmla="*/ 2219 w 173262"/>
                  <a:gd name="connsiteY16" fmla="*/ 17278 h 21708"/>
                  <a:gd name="connsiteX17" fmla="*/ 11025 w 173262"/>
                  <a:gd name="connsiteY17" fmla="*/ 0 h 21708"/>
                  <a:gd name="connsiteX18" fmla="*/ 12356 w 173262"/>
                  <a:gd name="connsiteY18" fmla="*/ 0 h 21708"/>
                  <a:gd name="connsiteX19" fmla="*/ 12356 w 173262"/>
                  <a:gd name="connsiteY19" fmla="*/ 9270 h 21708"/>
                  <a:gd name="connsiteX20" fmla="*/ 17272 w 173262"/>
                  <a:gd name="connsiteY20" fmla="*/ 6680 h 21708"/>
                  <a:gd name="connsiteX21" fmla="*/ 21538 w 173262"/>
                  <a:gd name="connsiteY21" fmla="*/ 12132 h 21708"/>
                  <a:gd name="connsiteX22" fmla="*/ 21538 w 173262"/>
                  <a:gd name="connsiteY22" fmla="*/ 21197 h 21708"/>
                  <a:gd name="connsiteX23" fmla="*/ 20241 w 173262"/>
                  <a:gd name="connsiteY23" fmla="*/ 21197 h 21708"/>
                  <a:gd name="connsiteX24" fmla="*/ 20241 w 173262"/>
                  <a:gd name="connsiteY24" fmla="*/ 12303 h 21708"/>
                  <a:gd name="connsiteX25" fmla="*/ 17033 w 173262"/>
                  <a:gd name="connsiteY25" fmla="*/ 7872 h 21708"/>
                  <a:gd name="connsiteX26" fmla="*/ 12391 w 173262"/>
                  <a:gd name="connsiteY26" fmla="*/ 10530 h 21708"/>
                  <a:gd name="connsiteX27" fmla="*/ 12391 w 173262"/>
                  <a:gd name="connsiteY27" fmla="*/ 21197 h 21708"/>
                  <a:gd name="connsiteX28" fmla="*/ 11059 w 173262"/>
                  <a:gd name="connsiteY28" fmla="*/ 21197 h 21708"/>
                  <a:gd name="connsiteX29" fmla="*/ 31505 w 173262"/>
                  <a:gd name="connsiteY29" fmla="*/ 6816 h 21708"/>
                  <a:gd name="connsiteX30" fmla="*/ 36933 w 173262"/>
                  <a:gd name="connsiteY30" fmla="*/ 13393 h 21708"/>
                  <a:gd name="connsiteX31" fmla="*/ 36933 w 173262"/>
                  <a:gd name="connsiteY31" fmla="*/ 14450 h 21708"/>
                  <a:gd name="connsiteX32" fmla="*/ 26693 w 173262"/>
                  <a:gd name="connsiteY32" fmla="*/ 14450 h 21708"/>
                  <a:gd name="connsiteX33" fmla="*/ 31642 w 173262"/>
                  <a:gd name="connsiteY33" fmla="*/ 20556 h 21708"/>
                  <a:gd name="connsiteX34" fmla="*/ 32052 w 173262"/>
                  <a:gd name="connsiteY34" fmla="*/ 20584 h 21708"/>
                  <a:gd name="connsiteX35" fmla="*/ 35840 w 173262"/>
                  <a:gd name="connsiteY35" fmla="*/ 19323 h 21708"/>
                  <a:gd name="connsiteX36" fmla="*/ 36386 w 173262"/>
                  <a:gd name="connsiteY36" fmla="*/ 20311 h 21708"/>
                  <a:gd name="connsiteX37" fmla="*/ 31915 w 173262"/>
                  <a:gd name="connsiteY37" fmla="*/ 21708 h 21708"/>
                  <a:gd name="connsiteX38" fmla="*/ 25358 w 173262"/>
                  <a:gd name="connsiteY38" fmla="*/ 13308 h 21708"/>
                  <a:gd name="connsiteX39" fmla="*/ 31539 w 173262"/>
                  <a:gd name="connsiteY39" fmla="*/ 6816 h 21708"/>
                  <a:gd name="connsiteX40" fmla="*/ 35840 w 173262"/>
                  <a:gd name="connsiteY40" fmla="*/ 13223 h 21708"/>
                  <a:gd name="connsiteX41" fmla="*/ 31642 w 173262"/>
                  <a:gd name="connsiteY41" fmla="*/ 7804 h 21708"/>
                  <a:gd name="connsiteX42" fmla="*/ 26795 w 173262"/>
                  <a:gd name="connsiteY42" fmla="*/ 13223 h 21708"/>
                  <a:gd name="connsiteX43" fmla="*/ 45568 w 173262"/>
                  <a:gd name="connsiteY43" fmla="*/ 14143 h 21708"/>
                  <a:gd name="connsiteX44" fmla="*/ 51706 w 173262"/>
                  <a:gd name="connsiteY44" fmla="*/ 6702 h 21708"/>
                  <a:gd name="connsiteX45" fmla="*/ 52020 w 173262"/>
                  <a:gd name="connsiteY45" fmla="*/ 6680 h 21708"/>
                  <a:gd name="connsiteX46" fmla="*/ 56184 w 173262"/>
                  <a:gd name="connsiteY46" fmla="*/ 8452 h 21708"/>
                  <a:gd name="connsiteX47" fmla="*/ 55433 w 173262"/>
                  <a:gd name="connsiteY47" fmla="*/ 9338 h 21708"/>
                  <a:gd name="connsiteX48" fmla="*/ 52020 w 173262"/>
                  <a:gd name="connsiteY48" fmla="*/ 7838 h 21708"/>
                  <a:gd name="connsiteX49" fmla="*/ 46876 w 173262"/>
                  <a:gd name="connsiteY49" fmla="*/ 13909 h 21708"/>
                  <a:gd name="connsiteX50" fmla="*/ 46900 w 173262"/>
                  <a:gd name="connsiteY50" fmla="*/ 14143 h 21708"/>
                  <a:gd name="connsiteX51" fmla="*/ 52020 w 173262"/>
                  <a:gd name="connsiteY51" fmla="*/ 20413 h 21708"/>
                  <a:gd name="connsiteX52" fmla="*/ 55809 w 173262"/>
                  <a:gd name="connsiteY52" fmla="*/ 18778 h 21708"/>
                  <a:gd name="connsiteX53" fmla="*/ 56491 w 173262"/>
                  <a:gd name="connsiteY53" fmla="*/ 19698 h 21708"/>
                  <a:gd name="connsiteX54" fmla="*/ 51951 w 173262"/>
                  <a:gd name="connsiteY54" fmla="*/ 21572 h 21708"/>
                  <a:gd name="connsiteX55" fmla="*/ 45480 w 173262"/>
                  <a:gd name="connsiteY55" fmla="*/ 14881 h 21708"/>
                  <a:gd name="connsiteX56" fmla="*/ 45534 w 173262"/>
                  <a:gd name="connsiteY56" fmla="*/ 14143 h 21708"/>
                  <a:gd name="connsiteX57" fmla="*/ 59768 w 173262"/>
                  <a:gd name="connsiteY57" fmla="*/ 16119 h 21708"/>
                  <a:gd name="connsiteX58" fmla="*/ 59768 w 173262"/>
                  <a:gd name="connsiteY58" fmla="*/ 7054 h 21708"/>
                  <a:gd name="connsiteX59" fmla="*/ 61065 w 173262"/>
                  <a:gd name="connsiteY59" fmla="*/ 7054 h 21708"/>
                  <a:gd name="connsiteX60" fmla="*/ 61065 w 173262"/>
                  <a:gd name="connsiteY60" fmla="*/ 15949 h 21708"/>
                  <a:gd name="connsiteX61" fmla="*/ 64308 w 173262"/>
                  <a:gd name="connsiteY61" fmla="*/ 20379 h 21708"/>
                  <a:gd name="connsiteX62" fmla="*/ 68882 w 173262"/>
                  <a:gd name="connsiteY62" fmla="*/ 17483 h 21708"/>
                  <a:gd name="connsiteX63" fmla="*/ 68882 w 173262"/>
                  <a:gd name="connsiteY63" fmla="*/ 7054 h 21708"/>
                  <a:gd name="connsiteX64" fmla="*/ 70179 w 173262"/>
                  <a:gd name="connsiteY64" fmla="*/ 7054 h 21708"/>
                  <a:gd name="connsiteX65" fmla="*/ 70179 w 173262"/>
                  <a:gd name="connsiteY65" fmla="*/ 21197 h 21708"/>
                  <a:gd name="connsiteX66" fmla="*/ 69086 w 173262"/>
                  <a:gd name="connsiteY66" fmla="*/ 21197 h 21708"/>
                  <a:gd name="connsiteX67" fmla="*/ 69086 w 173262"/>
                  <a:gd name="connsiteY67" fmla="*/ 18846 h 21708"/>
                  <a:gd name="connsiteX68" fmla="*/ 69086 w 173262"/>
                  <a:gd name="connsiteY68" fmla="*/ 18846 h 21708"/>
                  <a:gd name="connsiteX69" fmla="*/ 64274 w 173262"/>
                  <a:gd name="connsiteY69" fmla="*/ 21572 h 21708"/>
                  <a:gd name="connsiteX70" fmla="*/ 59734 w 173262"/>
                  <a:gd name="connsiteY70" fmla="*/ 16119 h 21708"/>
                  <a:gd name="connsiteX71" fmla="*/ 73831 w 173262"/>
                  <a:gd name="connsiteY71" fmla="*/ 19527 h 21708"/>
                  <a:gd name="connsiteX72" fmla="*/ 74582 w 173262"/>
                  <a:gd name="connsiteY72" fmla="*/ 18573 h 21708"/>
                  <a:gd name="connsiteX73" fmla="*/ 79088 w 173262"/>
                  <a:gd name="connsiteY73" fmla="*/ 20379 h 21708"/>
                  <a:gd name="connsiteX74" fmla="*/ 82501 w 173262"/>
                  <a:gd name="connsiteY74" fmla="*/ 17585 h 21708"/>
                  <a:gd name="connsiteX75" fmla="*/ 79088 w 173262"/>
                  <a:gd name="connsiteY75" fmla="*/ 14450 h 21708"/>
                  <a:gd name="connsiteX76" fmla="*/ 74684 w 173262"/>
                  <a:gd name="connsiteY76" fmla="*/ 10394 h 21708"/>
                  <a:gd name="connsiteX77" fmla="*/ 79258 w 173262"/>
                  <a:gd name="connsiteY77" fmla="*/ 6611 h 21708"/>
                  <a:gd name="connsiteX78" fmla="*/ 83320 w 173262"/>
                  <a:gd name="connsiteY78" fmla="*/ 8077 h 21708"/>
                  <a:gd name="connsiteX79" fmla="*/ 82603 w 173262"/>
                  <a:gd name="connsiteY79" fmla="*/ 9031 h 21708"/>
                  <a:gd name="connsiteX80" fmla="*/ 79190 w 173262"/>
                  <a:gd name="connsiteY80" fmla="*/ 7736 h 21708"/>
                  <a:gd name="connsiteX81" fmla="*/ 75982 w 173262"/>
                  <a:gd name="connsiteY81" fmla="*/ 10326 h 21708"/>
                  <a:gd name="connsiteX82" fmla="*/ 79224 w 173262"/>
                  <a:gd name="connsiteY82" fmla="*/ 13189 h 21708"/>
                  <a:gd name="connsiteX83" fmla="*/ 83866 w 173262"/>
                  <a:gd name="connsiteY83" fmla="*/ 17483 h 21708"/>
                  <a:gd name="connsiteX84" fmla="*/ 79467 w 173262"/>
                  <a:gd name="connsiteY84" fmla="*/ 21536 h 21708"/>
                  <a:gd name="connsiteX85" fmla="*/ 79088 w 173262"/>
                  <a:gd name="connsiteY85" fmla="*/ 21504 h 21708"/>
                  <a:gd name="connsiteX86" fmla="*/ 73797 w 173262"/>
                  <a:gd name="connsiteY86" fmla="*/ 19596 h 21708"/>
                  <a:gd name="connsiteX87" fmla="*/ 87314 w 173262"/>
                  <a:gd name="connsiteY87" fmla="*/ 17210 h 21708"/>
                  <a:gd name="connsiteX88" fmla="*/ 87314 w 173262"/>
                  <a:gd name="connsiteY88" fmla="*/ 8179 h 21708"/>
                  <a:gd name="connsiteX89" fmla="*/ 85095 w 173262"/>
                  <a:gd name="connsiteY89" fmla="*/ 8179 h 21708"/>
                  <a:gd name="connsiteX90" fmla="*/ 85095 w 173262"/>
                  <a:gd name="connsiteY90" fmla="*/ 7157 h 21708"/>
                  <a:gd name="connsiteX91" fmla="*/ 87314 w 173262"/>
                  <a:gd name="connsiteY91" fmla="*/ 7157 h 21708"/>
                  <a:gd name="connsiteX92" fmla="*/ 87485 w 173262"/>
                  <a:gd name="connsiteY92" fmla="*/ 3067 h 21708"/>
                  <a:gd name="connsiteX93" fmla="*/ 88611 w 173262"/>
                  <a:gd name="connsiteY93" fmla="*/ 3067 h 21708"/>
                  <a:gd name="connsiteX94" fmla="*/ 88611 w 173262"/>
                  <a:gd name="connsiteY94" fmla="*/ 7157 h 21708"/>
                  <a:gd name="connsiteX95" fmla="*/ 92707 w 173262"/>
                  <a:gd name="connsiteY95" fmla="*/ 7157 h 21708"/>
                  <a:gd name="connsiteX96" fmla="*/ 92707 w 173262"/>
                  <a:gd name="connsiteY96" fmla="*/ 8281 h 21708"/>
                  <a:gd name="connsiteX97" fmla="*/ 88611 w 173262"/>
                  <a:gd name="connsiteY97" fmla="*/ 8281 h 21708"/>
                  <a:gd name="connsiteX98" fmla="*/ 88611 w 173262"/>
                  <a:gd name="connsiteY98" fmla="*/ 17483 h 21708"/>
                  <a:gd name="connsiteX99" fmla="*/ 91000 w 173262"/>
                  <a:gd name="connsiteY99" fmla="*/ 20516 h 21708"/>
                  <a:gd name="connsiteX100" fmla="*/ 92775 w 173262"/>
                  <a:gd name="connsiteY100" fmla="*/ 20073 h 21708"/>
                  <a:gd name="connsiteX101" fmla="*/ 93151 w 173262"/>
                  <a:gd name="connsiteY101" fmla="*/ 21129 h 21708"/>
                  <a:gd name="connsiteX102" fmla="*/ 90830 w 173262"/>
                  <a:gd name="connsiteY102" fmla="*/ 21674 h 21708"/>
                  <a:gd name="connsiteX103" fmla="*/ 87280 w 173262"/>
                  <a:gd name="connsiteY103" fmla="*/ 17278 h 21708"/>
                  <a:gd name="connsiteX104" fmla="*/ 94653 w 173262"/>
                  <a:gd name="connsiteY104" fmla="*/ 14075 h 21708"/>
                  <a:gd name="connsiteX105" fmla="*/ 102019 w 173262"/>
                  <a:gd name="connsiteY105" fmla="*/ 8698 h 21708"/>
                  <a:gd name="connsiteX106" fmla="*/ 107402 w 173262"/>
                  <a:gd name="connsiteY106" fmla="*/ 16051 h 21708"/>
                  <a:gd name="connsiteX107" fmla="*/ 101036 w 173262"/>
                  <a:gd name="connsiteY107" fmla="*/ 21504 h 21708"/>
                  <a:gd name="connsiteX108" fmla="*/ 94608 w 173262"/>
                  <a:gd name="connsiteY108" fmla="*/ 14313 h 21708"/>
                  <a:gd name="connsiteX109" fmla="*/ 94619 w 173262"/>
                  <a:gd name="connsiteY109" fmla="*/ 14143 h 21708"/>
                  <a:gd name="connsiteX110" fmla="*/ 106019 w 173262"/>
                  <a:gd name="connsiteY110" fmla="*/ 14075 h 21708"/>
                  <a:gd name="connsiteX111" fmla="*/ 101036 w 173262"/>
                  <a:gd name="connsiteY111" fmla="*/ 7770 h 21708"/>
                  <a:gd name="connsiteX112" fmla="*/ 96018 w 173262"/>
                  <a:gd name="connsiteY112" fmla="*/ 14075 h 21708"/>
                  <a:gd name="connsiteX113" fmla="*/ 101036 w 173262"/>
                  <a:gd name="connsiteY113" fmla="*/ 20345 h 21708"/>
                  <a:gd name="connsiteX114" fmla="*/ 105985 w 173262"/>
                  <a:gd name="connsiteY114" fmla="*/ 14143 h 21708"/>
                  <a:gd name="connsiteX115" fmla="*/ 111651 w 173262"/>
                  <a:gd name="connsiteY115" fmla="*/ 6986 h 21708"/>
                  <a:gd name="connsiteX116" fmla="*/ 112743 w 173262"/>
                  <a:gd name="connsiteY116" fmla="*/ 6986 h 21708"/>
                  <a:gd name="connsiteX117" fmla="*/ 112743 w 173262"/>
                  <a:gd name="connsiteY117" fmla="*/ 9167 h 21708"/>
                  <a:gd name="connsiteX118" fmla="*/ 112743 w 173262"/>
                  <a:gd name="connsiteY118" fmla="*/ 9167 h 21708"/>
                  <a:gd name="connsiteX119" fmla="*/ 117215 w 173262"/>
                  <a:gd name="connsiteY119" fmla="*/ 6611 h 21708"/>
                  <a:gd name="connsiteX120" fmla="*/ 121140 w 173262"/>
                  <a:gd name="connsiteY120" fmla="*/ 9508 h 21708"/>
                  <a:gd name="connsiteX121" fmla="*/ 125953 w 173262"/>
                  <a:gd name="connsiteY121" fmla="*/ 6611 h 21708"/>
                  <a:gd name="connsiteX122" fmla="*/ 130186 w 173262"/>
                  <a:gd name="connsiteY122" fmla="*/ 12064 h 21708"/>
                  <a:gd name="connsiteX123" fmla="*/ 130186 w 173262"/>
                  <a:gd name="connsiteY123" fmla="*/ 21129 h 21708"/>
                  <a:gd name="connsiteX124" fmla="*/ 128889 w 173262"/>
                  <a:gd name="connsiteY124" fmla="*/ 21129 h 21708"/>
                  <a:gd name="connsiteX125" fmla="*/ 128889 w 173262"/>
                  <a:gd name="connsiteY125" fmla="*/ 12303 h 21708"/>
                  <a:gd name="connsiteX126" fmla="*/ 125714 w 173262"/>
                  <a:gd name="connsiteY126" fmla="*/ 7872 h 21708"/>
                  <a:gd name="connsiteX127" fmla="*/ 121482 w 173262"/>
                  <a:gd name="connsiteY127" fmla="*/ 10530 h 21708"/>
                  <a:gd name="connsiteX128" fmla="*/ 121482 w 173262"/>
                  <a:gd name="connsiteY128" fmla="*/ 21197 h 21708"/>
                  <a:gd name="connsiteX129" fmla="*/ 120151 w 173262"/>
                  <a:gd name="connsiteY129" fmla="*/ 21197 h 21708"/>
                  <a:gd name="connsiteX130" fmla="*/ 120151 w 173262"/>
                  <a:gd name="connsiteY130" fmla="*/ 12303 h 21708"/>
                  <a:gd name="connsiteX131" fmla="*/ 116976 w 173262"/>
                  <a:gd name="connsiteY131" fmla="*/ 7872 h 21708"/>
                  <a:gd name="connsiteX132" fmla="*/ 112743 w 173262"/>
                  <a:gd name="connsiteY132" fmla="*/ 10530 h 21708"/>
                  <a:gd name="connsiteX133" fmla="*/ 112743 w 173262"/>
                  <a:gd name="connsiteY133" fmla="*/ 21197 h 21708"/>
                  <a:gd name="connsiteX134" fmla="*/ 111446 w 173262"/>
                  <a:gd name="connsiteY134" fmla="*/ 21197 h 21708"/>
                  <a:gd name="connsiteX135" fmla="*/ 140597 w 173262"/>
                  <a:gd name="connsiteY135" fmla="*/ 6611 h 21708"/>
                  <a:gd name="connsiteX136" fmla="*/ 146024 w 173262"/>
                  <a:gd name="connsiteY136" fmla="*/ 13189 h 21708"/>
                  <a:gd name="connsiteX137" fmla="*/ 146024 w 173262"/>
                  <a:gd name="connsiteY137" fmla="*/ 14245 h 21708"/>
                  <a:gd name="connsiteX138" fmla="*/ 135784 w 173262"/>
                  <a:gd name="connsiteY138" fmla="*/ 14245 h 21708"/>
                  <a:gd name="connsiteX139" fmla="*/ 140661 w 173262"/>
                  <a:gd name="connsiteY139" fmla="*/ 20347 h 21708"/>
                  <a:gd name="connsiteX140" fmla="*/ 141109 w 173262"/>
                  <a:gd name="connsiteY140" fmla="*/ 20379 h 21708"/>
                  <a:gd name="connsiteX141" fmla="*/ 144931 w 173262"/>
                  <a:gd name="connsiteY141" fmla="*/ 19118 h 21708"/>
                  <a:gd name="connsiteX142" fmla="*/ 145478 w 173262"/>
                  <a:gd name="connsiteY142" fmla="*/ 20107 h 21708"/>
                  <a:gd name="connsiteX143" fmla="*/ 141006 w 173262"/>
                  <a:gd name="connsiteY143" fmla="*/ 21504 h 21708"/>
                  <a:gd name="connsiteX144" fmla="*/ 134449 w 173262"/>
                  <a:gd name="connsiteY144" fmla="*/ 13103 h 21708"/>
                  <a:gd name="connsiteX145" fmla="*/ 140631 w 173262"/>
                  <a:gd name="connsiteY145" fmla="*/ 6611 h 21708"/>
                  <a:gd name="connsiteX146" fmla="*/ 144795 w 173262"/>
                  <a:gd name="connsiteY146" fmla="*/ 13155 h 21708"/>
                  <a:gd name="connsiteX147" fmla="*/ 140597 w 173262"/>
                  <a:gd name="connsiteY147" fmla="*/ 7736 h 21708"/>
                  <a:gd name="connsiteX148" fmla="*/ 135750 w 173262"/>
                  <a:gd name="connsiteY148" fmla="*/ 13155 h 21708"/>
                  <a:gd name="connsiteX149" fmla="*/ 149847 w 173262"/>
                  <a:gd name="connsiteY149" fmla="*/ 6986 h 21708"/>
                  <a:gd name="connsiteX150" fmla="*/ 150939 w 173262"/>
                  <a:gd name="connsiteY150" fmla="*/ 6986 h 21708"/>
                  <a:gd name="connsiteX151" fmla="*/ 151110 w 173262"/>
                  <a:gd name="connsiteY151" fmla="*/ 9610 h 21708"/>
                  <a:gd name="connsiteX152" fmla="*/ 151110 w 173262"/>
                  <a:gd name="connsiteY152" fmla="*/ 9610 h 21708"/>
                  <a:gd name="connsiteX153" fmla="*/ 155172 w 173262"/>
                  <a:gd name="connsiteY153" fmla="*/ 6611 h 21708"/>
                  <a:gd name="connsiteX154" fmla="*/ 156571 w 173262"/>
                  <a:gd name="connsiteY154" fmla="*/ 6918 h 21708"/>
                  <a:gd name="connsiteX155" fmla="*/ 156264 w 173262"/>
                  <a:gd name="connsiteY155" fmla="*/ 8111 h 21708"/>
                  <a:gd name="connsiteX156" fmla="*/ 155001 w 173262"/>
                  <a:gd name="connsiteY156" fmla="*/ 7872 h 21708"/>
                  <a:gd name="connsiteX157" fmla="*/ 151110 w 173262"/>
                  <a:gd name="connsiteY157" fmla="*/ 11519 h 21708"/>
                  <a:gd name="connsiteX158" fmla="*/ 151110 w 173262"/>
                  <a:gd name="connsiteY158" fmla="*/ 21129 h 21708"/>
                  <a:gd name="connsiteX159" fmla="*/ 149813 w 173262"/>
                  <a:gd name="connsiteY159" fmla="*/ 21129 h 21708"/>
                  <a:gd name="connsiteX160" fmla="*/ 159199 w 173262"/>
                  <a:gd name="connsiteY160" fmla="*/ 6373 h 21708"/>
                  <a:gd name="connsiteX161" fmla="*/ 161179 w 173262"/>
                  <a:gd name="connsiteY161" fmla="*/ 2726 h 21708"/>
                  <a:gd name="connsiteX162" fmla="*/ 160940 w 173262"/>
                  <a:gd name="connsiteY162" fmla="*/ 2726 h 21708"/>
                  <a:gd name="connsiteX163" fmla="*/ 159814 w 173262"/>
                  <a:gd name="connsiteY163" fmla="*/ 1602 h 21708"/>
                  <a:gd name="connsiteX164" fmla="*/ 160940 w 173262"/>
                  <a:gd name="connsiteY164" fmla="*/ 477 h 21708"/>
                  <a:gd name="connsiteX165" fmla="*/ 162237 w 173262"/>
                  <a:gd name="connsiteY165" fmla="*/ 2454 h 21708"/>
                  <a:gd name="connsiteX166" fmla="*/ 159711 w 173262"/>
                  <a:gd name="connsiteY166" fmla="*/ 7054 h 21708"/>
                  <a:gd name="connsiteX167" fmla="*/ 163227 w 173262"/>
                  <a:gd name="connsiteY167" fmla="*/ 19527 h 21708"/>
                  <a:gd name="connsiteX168" fmla="*/ 163978 w 173262"/>
                  <a:gd name="connsiteY168" fmla="*/ 18573 h 21708"/>
                  <a:gd name="connsiteX169" fmla="*/ 168484 w 173262"/>
                  <a:gd name="connsiteY169" fmla="*/ 20379 h 21708"/>
                  <a:gd name="connsiteX170" fmla="*/ 171897 w 173262"/>
                  <a:gd name="connsiteY170" fmla="*/ 17585 h 21708"/>
                  <a:gd name="connsiteX171" fmla="*/ 168484 w 173262"/>
                  <a:gd name="connsiteY171" fmla="*/ 14450 h 21708"/>
                  <a:gd name="connsiteX172" fmla="*/ 164081 w 173262"/>
                  <a:gd name="connsiteY172" fmla="*/ 10394 h 21708"/>
                  <a:gd name="connsiteX173" fmla="*/ 168654 w 173262"/>
                  <a:gd name="connsiteY173" fmla="*/ 6611 h 21708"/>
                  <a:gd name="connsiteX174" fmla="*/ 172716 w 173262"/>
                  <a:gd name="connsiteY174" fmla="*/ 8077 h 21708"/>
                  <a:gd name="connsiteX175" fmla="*/ 172000 w 173262"/>
                  <a:gd name="connsiteY175" fmla="*/ 9031 h 21708"/>
                  <a:gd name="connsiteX176" fmla="*/ 168586 w 173262"/>
                  <a:gd name="connsiteY176" fmla="*/ 7736 h 21708"/>
                  <a:gd name="connsiteX177" fmla="*/ 165378 w 173262"/>
                  <a:gd name="connsiteY177" fmla="*/ 10326 h 21708"/>
                  <a:gd name="connsiteX178" fmla="*/ 168620 w 173262"/>
                  <a:gd name="connsiteY178" fmla="*/ 13189 h 21708"/>
                  <a:gd name="connsiteX179" fmla="*/ 173262 w 173262"/>
                  <a:gd name="connsiteY179" fmla="*/ 17483 h 21708"/>
                  <a:gd name="connsiteX180" fmla="*/ 168863 w 173262"/>
                  <a:gd name="connsiteY180" fmla="*/ 21536 h 21708"/>
                  <a:gd name="connsiteX181" fmla="*/ 168484 w 173262"/>
                  <a:gd name="connsiteY181" fmla="*/ 21504 h 21708"/>
                  <a:gd name="connsiteX182" fmla="*/ 163193 w 173262"/>
                  <a:gd name="connsiteY182" fmla="*/ 19596 h 2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</a:cxnLst>
                <a:rect l="l" t="t" r="r" b="b"/>
                <a:pathLst>
                  <a:path w="173262" h="21708">
                    <a:moveTo>
                      <a:pt x="2219" y="17278"/>
                    </a:moveTo>
                    <a:lnTo>
                      <a:pt x="2219" y="8179"/>
                    </a:lnTo>
                    <a:lnTo>
                      <a:pt x="0" y="8179"/>
                    </a:lnTo>
                    <a:lnTo>
                      <a:pt x="0" y="7157"/>
                    </a:lnTo>
                    <a:lnTo>
                      <a:pt x="2253" y="7157"/>
                    </a:lnTo>
                    <a:lnTo>
                      <a:pt x="2253" y="3067"/>
                    </a:lnTo>
                    <a:lnTo>
                      <a:pt x="3345" y="3067"/>
                    </a:lnTo>
                    <a:lnTo>
                      <a:pt x="3345" y="7157"/>
                    </a:lnTo>
                    <a:lnTo>
                      <a:pt x="7475" y="7157"/>
                    </a:lnTo>
                    <a:lnTo>
                      <a:pt x="7475" y="8281"/>
                    </a:lnTo>
                    <a:lnTo>
                      <a:pt x="3345" y="8281"/>
                    </a:lnTo>
                    <a:lnTo>
                      <a:pt x="3345" y="17483"/>
                    </a:lnTo>
                    <a:cubicBezTo>
                      <a:pt x="3345" y="19289"/>
                      <a:pt x="3823" y="20516"/>
                      <a:pt x="5769" y="20516"/>
                    </a:cubicBezTo>
                    <a:cubicBezTo>
                      <a:pt x="6383" y="20482"/>
                      <a:pt x="6984" y="20332"/>
                      <a:pt x="7544" y="20073"/>
                    </a:cubicBezTo>
                    <a:lnTo>
                      <a:pt x="7885" y="21129"/>
                    </a:lnTo>
                    <a:cubicBezTo>
                      <a:pt x="7144" y="21433"/>
                      <a:pt x="6363" y="21617"/>
                      <a:pt x="5564" y="21674"/>
                    </a:cubicBezTo>
                    <a:cubicBezTo>
                      <a:pt x="3038" y="21572"/>
                      <a:pt x="2219" y="19834"/>
                      <a:pt x="2219" y="17278"/>
                    </a:cubicBezTo>
                    <a:close/>
                    <a:moveTo>
                      <a:pt x="11025" y="0"/>
                    </a:moveTo>
                    <a:lnTo>
                      <a:pt x="12356" y="0"/>
                    </a:lnTo>
                    <a:lnTo>
                      <a:pt x="12356" y="9270"/>
                    </a:lnTo>
                    <a:cubicBezTo>
                      <a:pt x="13568" y="7769"/>
                      <a:pt x="15346" y="6832"/>
                      <a:pt x="17272" y="6680"/>
                    </a:cubicBezTo>
                    <a:cubicBezTo>
                      <a:pt x="20207" y="6680"/>
                      <a:pt x="21538" y="8452"/>
                      <a:pt x="21538" y="12132"/>
                    </a:cubicBezTo>
                    <a:lnTo>
                      <a:pt x="21538" y="21197"/>
                    </a:lnTo>
                    <a:lnTo>
                      <a:pt x="20241" y="21197"/>
                    </a:lnTo>
                    <a:lnTo>
                      <a:pt x="20241" y="12303"/>
                    </a:lnTo>
                    <a:cubicBezTo>
                      <a:pt x="20241" y="9304"/>
                      <a:pt x="19285" y="7872"/>
                      <a:pt x="17033" y="7872"/>
                    </a:cubicBezTo>
                    <a:cubicBezTo>
                      <a:pt x="15172" y="8041"/>
                      <a:pt x="13476" y="9012"/>
                      <a:pt x="12391" y="10530"/>
                    </a:cubicBezTo>
                    <a:lnTo>
                      <a:pt x="12391" y="21197"/>
                    </a:lnTo>
                    <a:lnTo>
                      <a:pt x="11059" y="21197"/>
                    </a:lnTo>
                    <a:close/>
                    <a:moveTo>
                      <a:pt x="31505" y="6816"/>
                    </a:moveTo>
                    <a:cubicBezTo>
                      <a:pt x="34919" y="6816"/>
                      <a:pt x="36933" y="9201"/>
                      <a:pt x="36933" y="13393"/>
                    </a:cubicBezTo>
                    <a:cubicBezTo>
                      <a:pt x="36967" y="13744"/>
                      <a:pt x="36967" y="14098"/>
                      <a:pt x="36933" y="14450"/>
                    </a:cubicBezTo>
                    <a:lnTo>
                      <a:pt x="26693" y="14450"/>
                    </a:lnTo>
                    <a:cubicBezTo>
                      <a:pt x="26372" y="17501"/>
                      <a:pt x="28587" y="20235"/>
                      <a:pt x="31642" y="20556"/>
                    </a:cubicBezTo>
                    <a:cubicBezTo>
                      <a:pt x="31778" y="20570"/>
                      <a:pt x="31915" y="20579"/>
                      <a:pt x="32052" y="20584"/>
                    </a:cubicBezTo>
                    <a:cubicBezTo>
                      <a:pt x="33417" y="20584"/>
                      <a:pt x="34748" y="20141"/>
                      <a:pt x="35840" y="19323"/>
                    </a:cubicBezTo>
                    <a:lnTo>
                      <a:pt x="36386" y="20311"/>
                    </a:lnTo>
                    <a:cubicBezTo>
                      <a:pt x="35072" y="21218"/>
                      <a:pt x="33512" y="21706"/>
                      <a:pt x="31915" y="21708"/>
                    </a:cubicBezTo>
                    <a:cubicBezTo>
                      <a:pt x="27781" y="21197"/>
                      <a:pt x="24843" y="17436"/>
                      <a:pt x="25358" y="13308"/>
                    </a:cubicBezTo>
                    <a:cubicBezTo>
                      <a:pt x="25764" y="10022"/>
                      <a:pt x="28273" y="7388"/>
                      <a:pt x="31539" y="6816"/>
                    </a:cubicBezTo>
                    <a:close/>
                    <a:moveTo>
                      <a:pt x="35840" y="13223"/>
                    </a:moveTo>
                    <a:cubicBezTo>
                      <a:pt x="35840" y="9610"/>
                      <a:pt x="34202" y="7804"/>
                      <a:pt x="31642" y="7804"/>
                    </a:cubicBezTo>
                    <a:cubicBezTo>
                      <a:pt x="28840" y="8038"/>
                      <a:pt x="26713" y="10418"/>
                      <a:pt x="26795" y="13223"/>
                    </a:cubicBezTo>
                    <a:close/>
                    <a:moveTo>
                      <a:pt x="45568" y="14143"/>
                    </a:moveTo>
                    <a:cubicBezTo>
                      <a:pt x="45207" y="10396"/>
                      <a:pt x="47954" y="7065"/>
                      <a:pt x="51706" y="6702"/>
                    </a:cubicBezTo>
                    <a:cubicBezTo>
                      <a:pt x="51811" y="6692"/>
                      <a:pt x="51914" y="6685"/>
                      <a:pt x="52020" y="6680"/>
                    </a:cubicBezTo>
                    <a:cubicBezTo>
                      <a:pt x="53593" y="6671"/>
                      <a:pt x="55102" y="7312"/>
                      <a:pt x="56184" y="8452"/>
                    </a:cubicBezTo>
                    <a:lnTo>
                      <a:pt x="55433" y="9338"/>
                    </a:lnTo>
                    <a:cubicBezTo>
                      <a:pt x="54542" y="8403"/>
                      <a:pt x="53313" y="7863"/>
                      <a:pt x="52020" y="7838"/>
                    </a:cubicBezTo>
                    <a:cubicBezTo>
                      <a:pt x="48920" y="8096"/>
                      <a:pt x="46616" y="10814"/>
                      <a:pt x="46876" y="13909"/>
                    </a:cubicBezTo>
                    <a:cubicBezTo>
                      <a:pt x="46883" y="13987"/>
                      <a:pt x="46889" y="14065"/>
                      <a:pt x="46900" y="14143"/>
                    </a:cubicBezTo>
                    <a:cubicBezTo>
                      <a:pt x="46900" y="17892"/>
                      <a:pt x="48913" y="20413"/>
                      <a:pt x="52020" y="20413"/>
                    </a:cubicBezTo>
                    <a:cubicBezTo>
                      <a:pt x="53443" y="20360"/>
                      <a:pt x="54795" y="19776"/>
                      <a:pt x="55809" y="18778"/>
                    </a:cubicBezTo>
                    <a:lnTo>
                      <a:pt x="56491" y="19698"/>
                    </a:lnTo>
                    <a:cubicBezTo>
                      <a:pt x="55262" y="20863"/>
                      <a:pt x="53644" y="21532"/>
                      <a:pt x="51951" y="21572"/>
                    </a:cubicBezTo>
                    <a:cubicBezTo>
                      <a:pt x="48313" y="21509"/>
                      <a:pt x="45415" y="18513"/>
                      <a:pt x="45480" y="14881"/>
                    </a:cubicBezTo>
                    <a:cubicBezTo>
                      <a:pt x="45483" y="14634"/>
                      <a:pt x="45504" y="14388"/>
                      <a:pt x="45534" y="14143"/>
                    </a:cubicBezTo>
                    <a:close/>
                    <a:moveTo>
                      <a:pt x="59768" y="16119"/>
                    </a:moveTo>
                    <a:lnTo>
                      <a:pt x="59768" y="7054"/>
                    </a:lnTo>
                    <a:lnTo>
                      <a:pt x="61065" y="7054"/>
                    </a:lnTo>
                    <a:lnTo>
                      <a:pt x="61065" y="15949"/>
                    </a:lnTo>
                    <a:cubicBezTo>
                      <a:pt x="61065" y="18948"/>
                      <a:pt x="62021" y="20379"/>
                      <a:pt x="64308" y="20379"/>
                    </a:cubicBezTo>
                    <a:cubicBezTo>
                      <a:pt x="66014" y="20379"/>
                      <a:pt x="67209" y="19493"/>
                      <a:pt x="68882" y="17483"/>
                    </a:cubicBezTo>
                    <a:lnTo>
                      <a:pt x="68882" y="7054"/>
                    </a:lnTo>
                    <a:lnTo>
                      <a:pt x="70179" y="7054"/>
                    </a:lnTo>
                    <a:lnTo>
                      <a:pt x="70179" y="21197"/>
                    </a:lnTo>
                    <a:lnTo>
                      <a:pt x="69086" y="21197"/>
                    </a:lnTo>
                    <a:lnTo>
                      <a:pt x="69086" y="18846"/>
                    </a:lnTo>
                    <a:lnTo>
                      <a:pt x="69086" y="18846"/>
                    </a:lnTo>
                    <a:cubicBezTo>
                      <a:pt x="67977" y="20434"/>
                      <a:pt x="66209" y="21436"/>
                      <a:pt x="64274" y="21572"/>
                    </a:cubicBezTo>
                    <a:cubicBezTo>
                      <a:pt x="61099" y="21572"/>
                      <a:pt x="59734" y="19800"/>
                      <a:pt x="59734" y="16119"/>
                    </a:cubicBezTo>
                    <a:close/>
                    <a:moveTo>
                      <a:pt x="73831" y="19527"/>
                    </a:moveTo>
                    <a:lnTo>
                      <a:pt x="74582" y="18573"/>
                    </a:lnTo>
                    <a:cubicBezTo>
                      <a:pt x="75797" y="19729"/>
                      <a:pt x="77408" y="20375"/>
                      <a:pt x="79088" y="20379"/>
                    </a:cubicBezTo>
                    <a:cubicBezTo>
                      <a:pt x="81340" y="20379"/>
                      <a:pt x="82501" y="19084"/>
                      <a:pt x="82501" y="17585"/>
                    </a:cubicBezTo>
                    <a:cubicBezTo>
                      <a:pt x="82501" y="16085"/>
                      <a:pt x="80658" y="15029"/>
                      <a:pt x="79088" y="14450"/>
                    </a:cubicBezTo>
                    <a:cubicBezTo>
                      <a:pt x="77518" y="13870"/>
                      <a:pt x="74684" y="12814"/>
                      <a:pt x="74684" y="10394"/>
                    </a:cubicBezTo>
                    <a:cubicBezTo>
                      <a:pt x="74684" y="7975"/>
                      <a:pt x="76289" y="6611"/>
                      <a:pt x="79258" y="6611"/>
                    </a:cubicBezTo>
                    <a:cubicBezTo>
                      <a:pt x="80736" y="6648"/>
                      <a:pt x="82160" y="7162"/>
                      <a:pt x="83320" y="8077"/>
                    </a:cubicBezTo>
                    <a:lnTo>
                      <a:pt x="82603" y="9031"/>
                    </a:lnTo>
                    <a:cubicBezTo>
                      <a:pt x="81651" y="8219"/>
                      <a:pt x="80443" y="7761"/>
                      <a:pt x="79190" y="7736"/>
                    </a:cubicBezTo>
                    <a:cubicBezTo>
                      <a:pt x="76971" y="7736"/>
                      <a:pt x="75982" y="8997"/>
                      <a:pt x="75982" y="10326"/>
                    </a:cubicBezTo>
                    <a:cubicBezTo>
                      <a:pt x="75982" y="11655"/>
                      <a:pt x="77518" y="12541"/>
                      <a:pt x="79224" y="13189"/>
                    </a:cubicBezTo>
                    <a:cubicBezTo>
                      <a:pt x="80931" y="13836"/>
                      <a:pt x="83866" y="14722"/>
                      <a:pt x="83866" y="17483"/>
                    </a:cubicBezTo>
                    <a:cubicBezTo>
                      <a:pt x="83774" y="19815"/>
                      <a:pt x="81805" y="21630"/>
                      <a:pt x="79467" y="21536"/>
                    </a:cubicBezTo>
                    <a:cubicBezTo>
                      <a:pt x="79340" y="21531"/>
                      <a:pt x="79214" y="21520"/>
                      <a:pt x="79088" y="21504"/>
                    </a:cubicBezTo>
                    <a:cubicBezTo>
                      <a:pt x="77152" y="21514"/>
                      <a:pt x="75278" y="20838"/>
                      <a:pt x="73797" y="19596"/>
                    </a:cubicBezTo>
                    <a:close/>
                    <a:moveTo>
                      <a:pt x="87314" y="17210"/>
                    </a:moveTo>
                    <a:lnTo>
                      <a:pt x="87314" y="8179"/>
                    </a:lnTo>
                    <a:lnTo>
                      <a:pt x="85095" y="8179"/>
                    </a:lnTo>
                    <a:lnTo>
                      <a:pt x="85095" y="7157"/>
                    </a:lnTo>
                    <a:lnTo>
                      <a:pt x="87314" y="7157"/>
                    </a:lnTo>
                    <a:lnTo>
                      <a:pt x="87485" y="3067"/>
                    </a:lnTo>
                    <a:lnTo>
                      <a:pt x="88611" y="3067"/>
                    </a:lnTo>
                    <a:lnTo>
                      <a:pt x="88611" y="7157"/>
                    </a:lnTo>
                    <a:lnTo>
                      <a:pt x="92707" y="7157"/>
                    </a:lnTo>
                    <a:lnTo>
                      <a:pt x="92707" y="8281"/>
                    </a:lnTo>
                    <a:lnTo>
                      <a:pt x="88611" y="8281"/>
                    </a:lnTo>
                    <a:lnTo>
                      <a:pt x="88611" y="17483"/>
                    </a:lnTo>
                    <a:cubicBezTo>
                      <a:pt x="88611" y="19289"/>
                      <a:pt x="89055" y="20516"/>
                      <a:pt x="91000" y="20516"/>
                    </a:cubicBezTo>
                    <a:cubicBezTo>
                      <a:pt x="91615" y="20486"/>
                      <a:pt x="92219" y="20336"/>
                      <a:pt x="92775" y="20073"/>
                    </a:cubicBezTo>
                    <a:lnTo>
                      <a:pt x="93151" y="21129"/>
                    </a:lnTo>
                    <a:cubicBezTo>
                      <a:pt x="92410" y="21426"/>
                      <a:pt x="91625" y="21610"/>
                      <a:pt x="90830" y="21674"/>
                    </a:cubicBezTo>
                    <a:cubicBezTo>
                      <a:pt x="88065" y="21572"/>
                      <a:pt x="87280" y="19834"/>
                      <a:pt x="87280" y="17278"/>
                    </a:cubicBezTo>
                    <a:close/>
                    <a:moveTo>
                      <a:pt x="94653" y="14075"/>
                    </a:moveTo>
                    <a:cubicBezTo>
                      <a:pt x="95199" y="10559"/>
                      <a:pt x="98496" y="8152"/>
                      <a:pt x="102019" y="8698"/>
                    </a:cubicBezTo>
                    <a:cubicBezTo>
                      <a:pt x="105538" y="9244"/>
                      <a:pt x="107948" y="12536"/>
                      <a:pt x="107402" y="16051"/>
                    </a:cubicBezTo>
                    <a:cubicBezTo>
                      <a:pt x="106913" y="19186"/>
                      <a:pt x="104213" y="21500"/>
                      <a:pt x="101036" y="21504"/>
                    </a:cubicBezTo>
                    <a:cubicBezTo>
                      <a:pt x="97271" y="21291"/>
                      <a:pt x="94393" y="18071"/>
                      <a:pt x="94608" y="14313"/>
                    </a:cubicBezTo>
                    <a:cubicBezTo>
                      <a:pt x="94608" y="14256"/>
                      <a:pt x="94615" y="14199"/>
                      <a:pt x="94619" y="14143"/>
                    </a:cubicBezTo>
                    <a:close/>
                    <a:moveTo>
                      <a:pt x="106019" y="14075"/>
                    </a:moveTo>
                    <a:cubicBezTo>
                      <a:pt x="106019" y="10360"/>
                      <a:pt x="103903" y="7770"/>
                      <a:pt x="101036" y="7770"/>
                    </a:cubicBezTo>
                    <a:cubicBezTo>
                      <a:pt x="98168" y="7770"/>
                      <a:pt x="96018" y="10360"/>
                      <a:pt x="96018" y="14075"/>
                    </a:cubicBezTo>
                    <a:cubicBezTo>
                      <a:pt x="96018" y="17789"/>
                      <a:pt x="98168" y="20345"/>
                      <a:pt x="101036" y="20345"/>
                    </a:cubicBezTo>
                    <a:cubicBezTo>
                      <a:pt x="103903" y="20345"/>
                      <a:pt x="105985" y="17892"/>
                      <a:pt x="105985" y="14143"/>
                    </a:cubicBezTo>
                    <a:close/>
                    <a:moveTo>
                      <a:pt x="111651" y="6986"/>
                    </a:moveTo>
                    <a:lnTo>
                      <a:pt x="112743" y="6986"/>
                    </a:lnTo>
                    <a:lnTo>
                      <a:pt x="112743" y="9167"/>
                    </a:lnTo>
                    <a:lnTo>
                      <a:pt x="112743" y="9167"/>
                    </a:lnTo>
                    <a:cubicBezTo>
                      <a:pt x="113843" y="7765"/>
                      <a:pt x="115447" y="6848"/>
                      <a:pt x="117215" y="6611"/>
                    </a:cubicBezTo>
                    <a:cubicBezTo>
                      <a:pt x="119068" y="6450"/>
                      <a:pt x="120751" y="7692"/>
                      <a:pt x="121140" y="9508"/>
                    </a:cubicBezTo>
                    <a:cubicBezTo>
                      <a:pt x="122270" y="7917"/>
                      <a:pt x="124014" y="6867"/>
                      <a:pt x="125953" y="6611"/>
                    </a:cubicBezTo>
                    <a:cubicBezTo>
                      <a:pt x="128786" y="6611"/>
                      <a:pt x="130186" y="8384"/>
                      <a:pt x="130186" y="12064"/>
                    </a:cubicBezTo>
                    <a:lnTo>
                      <a:pt x="130186" y="21129"/>
                    </a:lnTo>
                    <a:lnTo>
                      <a:pt x="128889" y="21129"/>
                    </a:lnTo>
                    <a:lnTo>
                      <a:pt x="128889" y="12303"/>
                    </a:lnTo>
                    <a:cubicBezTo>
                      <a:pt x="128889" y="9304"/>
                      <a:pt x="127899" y="7872"/>
                      <a:pt x="125714" y="7872"/>
                    </a:cubicBezTo>
                    <a:cubicBezTo>
                      <a:pt x="123987" y="8111"/>
                      <a:pt x="122444" y="9079"/>
                      <a:pt x="121482" y="10530"/>
                    </a:cubicBezTo>
                    <a:lnTo>
                      <a:pt x="121482" y="21197"/>
                    </a:lnTo>
                    <a:lnTo>
                      <a:pt x="120151" y="21197"/>
                    </a:lnTo>
                    <a:lnTo>
                      <a:pt x="120151" y="12303"/>
                    </a:lnTo>
                    <a:cubicBezTo>
                      <a:pt x="120151" y="9304"/>
                      <a:pt x="119161" y="7872"/>
                      <a:pt x="116976" y="7872"/>
                    </a:cubicBezTo>
                    <a:cubicBezTo>
                      <a:pt x="115259" y="8135"/>
                      <a:pt x="113726" y="9098"/>
                      <a:pt x="112743" y="10530"/>
                    </a:cubicBezTo>
                    <a:lnTo>
                      <a:pt x="112743" y="21197"/>
                    </a:lnTo>
                    <a:lnTo>
                      <a:pt x="111446" y="21197"/>
                    </a:lnTo>
                    <a:close/>
                    <a:moveTo>
                      <a:pt x="140597" y="6611"/>
                    </a:moveTo>
                    <a:cubicBezTo>
                      <a:pt x="144010" y="6611"/>
                      <a:pt x="146024" y="8997"/>
                      <a:pt x="146024" y="13189"/>
                    </a:cubicBezTo>
                    <a:cubicBezTo>
                      <a:pt x="146024" y="13529"/>
                      <a:pt x="146024" y="13870"/>
                      <a:pt x="146024" y="14245"/>
                    </a:cubicBezTo>
                    <a:lnTo>
                      <a:pt x="135784" y="14245"/>
                    </a:lnTo>
                    <a:cubicBezTo>
                      <a:pt x="135442" y="17275"/>
                      <a:pt x="137627" y="20007"/>
                      <a:pt x="140661" y="20347"/>
                    </a:cubicBezTo>
                    <a:cubicBezTo>
                      <a:pt x="140812" y="20364"/>
                      <a:pt x="140958" y="20375"/>
                      <a:pt x="141109" y="20379"/>
                    </a:cubicBezTo>
                    <a:cubicBezTo>
                      <a:pt x="142484" y="20379"/>
                      <a:pt x="143826" y="19937"/>
                      <a:pt x="144931" y="19118"/>
                    </a:cubicBezTo>
                    <a:lnTo>
                      <a:pt x="145478" y="20107"/>
                    </a:lnTo>
                    <a:cubicBezTo>
                      <a:pt x="144160" y="21008"/>
                      <a:pt x="142604" y="21495"/>
                      <a:pt x="141006" y="21504"/>
                    </a:cubicBezTo>
                    <a:cubicBezTo>
                      <a:pt x="136873" y="20992"/>
                      <a:pt x="133934" y="17231"/>
                      <a:pt x="134449" y="13103"/>
                    </a:cubicBezTo>
                    <a:cubicBezTo>
                      <a:pt x="134855" y="9818"/>
                      <a:pt x="137364" y="7183"/>
                      <a:pt x="140631" y="6611"/>
                    </a:cubicBezTo>
                    <a:close/>
                    <a:moveTo>
                      <a:pt x="144795" y="13155"/>
                    </a:moveTo>
                    <a:cubicBezTo>
                      <a:pt x="144795" y="9542"/>
                      <a:pt x="143157" y="7736"/>
                      <a:pt x="140597" y="7736"/>
                    </a:cubicBezTo>
                    <a:cubicBezTo>
                      <a:pt x="137794" y="7970"/>
                      <a:pt x="135668" y="10350"/>
                      <a:pt x="135750" y="13155"/>
                    </a:cubicBezTo>
                    <a:close/>
                    <a:moveTo>
                      <a:pt x="149847" y="6986"/>
                    </a:moveTo>
                    <a:lnTo>
                      <a:pt x="150939" y="6986"/>
                    </a:lnTo>
                    <a:lnTo>
                      <a:pt x="151110" y="9610"/>
                    </a:lnTo>
                    <a:lnTo>
                      <a:pt x="151110" y="9610"/>
                    </a:lnTo>
                    <a:cubicBezTo>
                      <a:pt x="151820" y="7949"/>
                      <a:pt x="153373" y="6801"/>
                      <a:pt x="155172" y="6611"/>
                    </a:cubicBezTo>
                    <a:cubicBezTo>
                      <a:pt x="155656" y="6595"/>
                      <a:pt x="156138" y="6701"/>
                      <a:pt x="156571" y="6918"/>
                    </a:cubicBezTo>
                    <a:lnTo>
                      <a:pt x="156264" y="8111"/>
                    </a:lnTo>
                    <a:cubicBezTo>
                      <a:pt x="155865" y="7943"/>
                      <a:pt x="155434" y="7862"/>
                      <a:pt x="155001" y="7872"/>
                    </a:cubicBezTo>
                    <a:cubicBezTo>
                      <a:pt x="153704" y="7872"/>
                      <a:pt x="152202" y="8827"/>
                      <a:pt x="151110" y="11519"/>
                    </a:cubicBezTo>
                    <a:lnTo>
                      <a:pt x="151110" y="21129"/>
                    </a:lnTo>
                    <a:lnTo>
                      <a:pt x="149813" y="21129"/>
                    </a:lnTo>
                    <a:close/>
                    <a:moveTo>
                      <a:pt x="159199" y="6373"/>
                    </a:moveTo>
                    <a:cubicBezTo>
                      <a:pt x="160452" y="5587"/>
                      <a:pt x="161203" y="4204"/>
                      <a:pt x="161179" y="2726"/>
                    </a:cubicBezTo>
                    <a:lnTo>
                      <a:pt x="160940" y="2726"/>
                    </a:lnTo>
                    <a:cubicBezTo>
                      <a:pt x="160319" y="2726"/>
                      <a:pt x="159814" y="2223"/>
                      <a:pt x="159814" y="1602"/>
                    </a:cubicBezTo>
                    <a:cubicBezTo>
                      <a:pt x="159814" y="980"/>
                      <a:pt x="160319" y="477"/>
                      <a:pt x="160940" y="477"/>
                    </a:cubicBezTo>
                    <a:cubicBezTo>
                      <a:pt x="161725" y="477"/>
                      <a:pt x="162237" y="1159"/>
                      <a:pt x="162237" y="2454"/>
                    </a:cubicBezTo>
                    <a:cubicBezTo>
                      <a:pt x="162292" y="4331"/>
                      <a:pt x="161326" y="6091"/>
                      <a:pt x="159711" y="7054"/>
                    </a:cubicBezTo>
                    <a:close/>
                    <a:moveTo>
                      <a:pt x="163227" y="19527"/>
                    </a:moveTo>
                    <a:lnTo>
                      <a:pt x="163978" y="18573"/>
                    </a:lnTo>
                    <a:cubicBezTo>
                      <a:pt x="165190" y="19735"/>
                      <a:pt x="166804" y="20382"/>
                      <a:pt x="168484" y="20379"/>
                    </a:cubicBezTo>
                    <a:cubicBezTo>
                      <a:pt x="170702" y="20379"/>
                      <a:pt x="171897" y="19084"/>
                      <a:pt x="171897" y="17585"/>
                    </a:cubicBezTo>
                    <a:cubicBezTo>
                      <a:pt x="171897" y="16085"/>
                      <a:pt x="170054" y="15029"/>
                      <a:pt x="168484" y="14450"/>
                    </a:cubicBezTo>
                    <a:cubicBezTo>
                      <a:pt x="166914" y="13870"/>
                      <a:pt x="164081" y="12814"/>
                      <a:pt x="164081" y="10394"/>
                    </a:cubicBezTo>
                    <a:cubicBezTo>
                      <a:pt x="164081" y="7975"/>
                      <a:pt x="165719" y="6611"/>
                      <a:pt x="168654" y="6611"/>
                    </a:cubicBezTo>
                    <a:cubicBezTo>
                      <a:pt x="170132" y="6648"/>
                      <a:pt x="171556" y="7162"/>
                      <a:pt x="172716" y="8077"/>
                    </a:cubicBezTo>
                    <a:lnTo>
                      <a:pt x="172000" y="9031"/>
                    </a:lnTo>
                    <a:cubicBezTo>
                      <a:pt x="171047" y="8214"/>
                      <a:pt x="169842" y="7755"/>
                      <a:pt x="168586" y="7736"/>
                    </a:cubicBezTo>
                    <a:cubicBezTo>
                      <a:pt x="166367" y="7736"/>
                      <a:pt x="165378" y="8997"/>
                      <a:pt x="165378" y="10326"/>
                    </a:cubicBezTo>
                    <a:cubicBezTo>
                      <a:pt x="165378" y="11655"/>
                      <a:pt x="166948" y="12541"/>
                      <a:pt x="168620" y="13189"/>
                    </a:cubicBezTo>
                    <a:cubicBezTo>
                      <a:pt x="170839" y="14007"/>
                      <a:pt x="173262" y="14722"/>
                      <a:pt x="173262" y="17483"/>
                    </a:cubicBezTo>
                    <a:cubicBezTo>
                      <a:pt x="173170" y="19815"/>
                      <a:pt x="171201" y="21630"/>
                      <a:pt x="168863" y="21536"/>
                    </a:cubicBezTo>
                    <a:cubicBezTo>
                      <a:pt x="168736" y="21531"/>
                      <a:pt x="168610" y="21520"/>
                      <a:pt x="168484" y="21504"/>
                    </a:cubicBezTo>
                    <a:cubicBezTo>
                      <a:pt x="166548" y="21530"/>
                      <a:pt x="164668" y="20851"/>
                      <a:pt x="163193" y="19596"/>
                    </a:cubicBezTo>
                    <a:close/>
                  </a:path>
                </a:pathLst>
              </a:custGeom>
              <a:solidFill>
                <a:srgbClr val="BD093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Graphic 204">
                <a:extLst>
                  <a:ext uri="{FF2B5EF4-FFF2-40B4-BE49-F238E27FC236}">
                    <a16:creationId xmlns:a16="http://schemas.microsoft.com/office/drawing/2014/main" id="{63885DDE-4588-E646-BF47-72E9130C3A53}"/>
                  </a:ext>
                </a:extLst>
              </p:cNvPr>
              <p:cNvSpPr/>
              <p:nvPr/>
            </p:nvSpPr>
            <p:spPr>
              <a:xfrm>
                <a:off x="11787279" y="3141846"/>
                <a:ext cx="198341" cy="20379"/>
              </a:xfrm>
              <a:custGeom>
                <a:avLst/>
                <a:gdLst>
                  <a:gd name="connsiteX0" fmla="*/ 62 w 198341"/>
                  <a:gd name="connsiteY0" fmla="*/ 12917 h 20379"/>
                  <a:gd name="connsiteX1" fmla="*/ 6203 w 198341"/>
                  <a:gd name="connsiteY1" fmla="*/ 5478 h 20379"/>
                  <a:gd name="connsiteX2" fmla="*/ 6547 w 198341"/>
                  <a:gd name="connsiteY2" fmla="*/ 5453 h 20379"/>
                  <a:gd name="connsiteX3" fmla="*/ 10712 w 198341"/>
                  <a:gd name="connsiteY3" fmla="*/ 7191 h 20379"/>
                  <a:gd name="connsiteX4" fmla="*/ 9927 w 198341"/>
                  <a:gd name="connsiteY4" fmla="*/ 8111 h 20379"/>
                  <a:gd name="connsiteX5" fmla="*/ 6513 w 198341"/>
                  <a:gd name="connsiteY5" fmla="*/ 6578 h 20379"/>
                  <a:gd name="connsiteX6" fmla="*/ 1407 w 198341"/>
                  <a:gd name="connsiteY6" fmla="*/ 12744 h 20379"/>
                  <a:gd name="connsiteX7" fmla="*/ 1427 w 198341"/>
                  <a:gd name="connsiteY7" fmla="*/ 12917 h 20379"/>
                  <a:gd name="connsiteX8" fmla="*/ 6547 w 198341"/>
                  <a:gd name="connsiteY8" fmla="*/ 19153 h 20379"/>
                  <a:gd name="connsiteX9" fmla="*/ 10370 w 198341"/>
                  <a:gd name="connsiteY9" fmla="*/ 17517 h 20379"/>
                  <a:gd name="connsiteX10" fmla="*/ 11019 w 198341"/>
                  <a:gd name="connsiteY10" fmla="*/ 18437 h 20379"/>
                  <a:gd name="connsiteX11" fmla="*/ 1847 w 198341"/>
                  <a:gd name="connsiteY11" fmla="*/ 18333 h 20379"/>
                  <a:gd name="connsiteX12" fmla="*/ 62 w 198341"/>
                  <a:gd name="connsiteY12" fmla="*/ 12917 h 20379"/>
                  <a:gd name="connsiteX13" fmla="*/ 14023 w 198341"/>
                  <a:gd name="connsiteY13" fmla="*/ 1159 h 20379"/>
                  <a:gd name="connsiteX14" fmla="*/ 15043 w 198341"/>
                  <a:gd name="connsiteY14" fmla="*/ 2 h 20379"/>
                  <a:gd name="connsiteX15" fmla="*/ 15149 w 198341"/>
                  <a:gd name="connsiteY15" fmla="*/ 1 h 20379"/>
                  <a:gd name="connsiteX16" fmla="*/ 16275 w 198341"/>
                  <a:gd name="connsiteY16" fmla="*/ 1125 h 20379"/>
                  <a:gd name="connsiteX17" fmla="*/ 16275 w 198341"/>
                  <a:gd name="connsiteY17" fmla="*/ 1159 h 20379"/>
                  <a:gd name="connsiteX18" fmla="*/ 15255 w 198341"/>
                  <a:gd name="connsiteY18" fmla="*/ 2381 h 20379"/>
                  <a:gd name="connsiteX19" fmla="*/ 15149 w 198341"/>
                  <a:gd name="connsiteY19" fmla="*/ 2386 h 20379"/>
                  <a:gd name="connsiteX20" fmla="*/ 14009 w 198341"/>
                  <a:gd name="connsiteY20" fmla="*/ 1274 h 20379"/>
                  <a:gd name="connsiteX21" fmla="*/ 14023 w 198341"/>
                  <a:gd name="connsiteY21" fmla="*/ 1091 h 20379"/>
                  <a:gd name="connsiteX22" fmla="*/ 14466 w 198341"/>
                  <a:gd name="connsiteY22" fmla="*/ 5794 h 20379"/>
                  <a:gd name="connsiteX23" fmla="*/ 15763 w 198341"/>
                  <a:gd name="connsiteY23" fmla="*/ 5794 h 20379"/>
                  <a:gd name="connsiteX24" fmla="*/ 15763 w 198341"/>
                  <a:gd name="connsiteY24" fmla="*/ 19971 h 20379"/>
                  <a:gd name="connsiteX25" fmla="*/ 14466 w 198341"/>
                  <a:gd name="connsiteY25" fmla="*/ 19971 h 20379"/>
                  <a:gd name="connsiteX26" fmla="*/ 21293 w 198341"/>
                  <a:gd name="connsiteY26" fmla="*/ 5794 h 20379"/>
                  <a:gd name="connsiteX27" fmla="*/ 22385 w 198341"/>
                  <a:gd name="connsiteY27" fmla="*/ 5794 h 20379"/>
                  <a:gd name="connsiteX28" fmla="*/ 22385 w 198341"/>
                  <a:gd name="connsiteY28" fmla="*/ 8452 h 20379"/>
                  <a:gd name="connsiteX29" fmla="*/ 22385 w 198341"/>
                  <a:gd name="connsiteY29" fmla="*/ 8452 h 20379"/>
                  <a:gd name="connsiteX30" fmla="*/ 26413 w 198341"/>
                  <a:gd name="connsiteY30" fmla="*/ 5453 h 20379"/>
                  <a:gd name="connsiteX31" fmla="*/ 27813 w 198341"/>
                  <a:gd name="connsiteY31" fmla="*/ 5726 h 20379"/>
                  <a:gd name="connsiteX32" fmla="*/ 27540 w 198341"/>
                  <a:gd name="connsiteY32" fmla="*/ 6919 h 20379"/>
                  <a:gd name="connsiteX33" fmla="*/ 26242 w 198341"/>
                  <a:gd name="connsiteY33" fmla="*/ 6680 h 20379"/>
                  <a:gd name="connsiteX34" fmla="*/ 22385 w 198341"/>
                  <a:gd name="connsiteY34" fmla="*/ 10327 h 20379"/>
                  <a:gd name="connsiteX35" fmla="*/ 22385 w 198341"/>
                  <a:gd name="connsiteY35" fmla="*/ 19971 h 20379"/>
                  <a:gd name="connsiteX36" fmla="*/ 21122 w 198341"/>
                  <a:gd name="connsiteY36" fmla="*/ 19971 h 20379"/>
                  <a:gd name="connsiteX37" fmla="*/ 29144 w 198341"/>
                  <a:gd name="connsiteY37" fmla="*/ 12917 h 20379"/>
                  <a:gd name="connsiteX38" fmla="*/ 35284 w 198341"/>
                  <a:gd name="connsiteY38" fmla="*/ 5478 h 20379"/>
                  <a:gd name="connsiteX39" fmla="*/ 35629 w 198341"/>
                  <a:gd name="connsiteY39" fmla="*/ 5453 h 20379"/>
                  <a:gd name="connsiteX40" fmla="*/ 39794 w 198341"/>
                  <a:gd name="connsiteY40" fmla="*/ 7191 h 20379"/>
                  <a:gd name="connsiteX41" fmla="*/ 39008 w 198341"/>
                  <a:gd name="connsiteY41" fmla="*/ 8111 h 20379"/>
                  <a:gd name="connsiteX42" fmla="*/ 35595 w 198341"/>
                  <a:gd name="connsiteY42" fmla="*/ 6578 h 20379"/>
                  <a:gd name="connsiteX43" fmla="*/ 30417 w 198341"/>
                  <a:gd name="connsiteY43" fmla="*/ 12683 h 20379"/>
                  <a:gd name="connsiteX44" fmla="*/ 30441 w 198341"/>
                  <a:gd name="connsiteY44" fmla="*/ 12917 h 20379"/>
                  <a:gd name="connsiteX45" fmla="*/ 35561 w 198341"/>
                  <a:gd name="connsiteY45" fmla="*/ 19153 h 20379"/>
                  <a:gd name="connsiteX46" fmla="*/ 39350 w 198341"/>
                  <a:gd name="connsiteY46" fmla="*/ 17517 h 20379"/>
                  <a:gd name="connsiteX47" fmla="*/ 40033 w 198341"/>
                  <a:gd name="connsiteY47" fmla="*/ 18437 h 20379"/>
                  <a:gd name="connsiteX48" fmla="*/ 35493 w 198341"/>
                  <a:gd name="connsiteY48" fmla="*/ 20312 h 20379"/>
                  <a:gd name="connsiteX49" fmla="*/ 29021 w 198341"/>
                  <a:gd name="connsiteY49" fmla="*/ 13688 h 20379"/>
                  <a:gd name="connsiteX50" fmla="*/ 29076 w 198341"/>
                  <a:gd name="connsiteY50" fmla="*/ 12917 h 20379"/>
                  <a:gd name="connsiteX51" fmla="*/ 43378 w 198341"/>
                  <a:gd name="connsiteY51" fmla="*/ 14893 h 20379"/>
                  <a:gd name="connsiteX52" fmla="*/ 43378 w 198341"/>
                  <a:gd name="connsiteY52" fmla="*/ 5726 h 20379"/>
                  <a:gd name="connsiteX53" fmla="*/ 44675 w 198341"/>
                  <a:gd name="connsiteY53" fmla="*/ 5726 h 20379"/>
                  <a:gd name="connsiteX54" fmla="*/ 44675 w 198341"/>
                  <a:gd name="connsiteY54" fmla="*/ 14655 h 20379"/>
                  <a:gd name="connsiteX55" fmla="*/ 47883 w 198341"/>
                  <a:gd name="connsiteY55" fmla="*/ 19085 h 20379"/>
                  <a:gd name="connsiteX56" fmla="*/ 52457 w 198341"/>
                  <a:gd name="connsiteY56" fmla="*/ 16188 h 20379"/>
                  <a:gd name="connsiteX57" fmla="*/ 52457 w 198341"/>
                  <a:gd name="connsiteY57" fmla="*/ 5726 h 20379"/>
                  <a:gd name="connsiteX58" fmla="*/ 53788 w 198341"/>
                  <a:gd name="connsiteY58" fmla="*/ 5726 h 20379"/>
                  <a:gd name="connsiteX59" fmla="*/ 53788 w 198341"/>
                  <a:gd name="connsiteY59" fmla="*/ 19903 h 20379"/>
                  <a:gd name="connsiteX60" fmla="*/ 52662 w 198341"/>
                  <a:gd name="connsiteY60" fmla="*/ 19903 h 20379"/>
                  <a:gd name="connsiteX61" fmla="*/ 52662 w 198341"/>
                  <a:gd name="connsiteY61" fmla="*/ 17517 h 20379"/>
                  <a:gd name="connsiteX62" fmla="*/ 52662 w 198341"/>
                  <a:gd name="connsiteY62" fmla="*/ 17517 h 20379"/>
                  <a:gd name="connsiteX63" fmla="*/ 47849 w 198341"/>
                  <a:gd name="connsiteY63" fmla="*/ 20244 h 20379"/>
                  <a:gd name="connsiteX64" fmla="*/ 43309 w 198341"/>
                  <a:gd name="connsiteY64" fmla="*/ 14825 h 20379"/>
                  <a:gd name="connsiteX65" fmla="*/ 59181 w 198341"/>
                  <a:gd name="connsiteY65" fmla="*/ 5794 h 20379"/>
                  <a:gd name="connsiteX66" fmla="*/ 60308 w 198341"/>
                  <a:gd name="connsiteY66" fmla="*/ 5794 h 20379"/>
                  <a:gd name="connsiteX67" fmla="*/ 60308 w 198341"/>
                  <a:gd name="connsiteY67" fmla="*/ 8009 h 20379"/>
                  <a:gd name="connsiteX68" fmla="*/ 60308 w 198341"/>
                  <a:gd name="connsiteY68" fmla="*/ 8009 h 20379"/>
                  <a:gd name="connsiteX69" fmla="*/ 64779 w 198341"/>
                  <a:gd name="connsiteY69" fmla="*/ 5453 h 20379"/>
                  <a:gd name="connsiteX70" fmla="*/ 68705 w 198341"/>
                  <a:gd name="connsiteY70" fmla="*/ 8350 h 20379"/>
                  <a:gd name="connsiteX71" fmla="*/ 73518 w 198341"/>
                  <a:gd name="connsiteY71" fmla="*/ 5453 h 20379"/>
                  <a:gd name="connsiteX72" fmla="*/ 77750 w 198341"/>
                  <a:gd name="connsiteY72" fmla="*/ 10872 h 20379"/>
                  <a:gd name="connsiteX73" fmla="*/ 77750 w 198341"/>
                  <a:gd name="connsiteY73" fmla="*/ 19971 h 20379"/>
                  <a:gd name="connsiteX74" fmla="*/ 76453 w 198341"/>
                  <a:gd name="connsiteY74" fmla="*/ 19971 h 20379"/>
                  <a:gd name="connsiteX75" fmla="*/ 76453 w 198341"/>
                  <a:gd name="connsiteY75" fmla="*/ 10974 h 20379"/>
                  <a:gd name="connsiteX76" fmla="*/ 73279 w 198341"/>
                  <a:gd name="connsiteY76" fmla="*/ 6544 h 20379"/>
                  <a:gd name="connsiteX77" fmla="*/ 69012 w 198341"/>
                  <a:gd name="connsiteY77" fmla="*/ 9202 h 20379"/>
                  <a:gd name="connsiteX78" fmla="*/ 69012 w 198341"/>
                  <a:gd name="connsiteY78" fmla="*/ 19903 h 20379"/>
                  <a:gd name="connsiteX79" fmla="*/ 67715 w 198341"/>
                  <a:gd name="connsiteY79" fmla="*/ 19903 h 20379"/>
                  <a:gd name="connsiteX80" fmla="*/ 67715 w 198341"/>
                  <a:gd name="connsiteY80" fmla="*/ 10974 h 20379"/>
                  <a:gd name="connsiteX81" fmla="*/ 64540 w 198341"/>
                  <a:gd name="connsiteY81" fmla="*/ 6544 h 20379"/>
                  <a:gd name="connsiteX82" fmla="*/ 60308 w 198341"/>
                  <a:gd name="connsiteY82" fmla="*/ 9202 h 20379"/>
                  <a:gd name="connsiteX83" fmla="*/ 60308 w 198341"/>
                  <a:gd name="connsiteY83" fmla="*/ 19903 h 20379"/>
                  <a:gd name="connsiteX84" fmla="*/ 58977 w 198341"/>
                  <a:gd name="connsiteY84" fmla="*/ 19903 h 20379"/>
                  <a:gd name="connsiteX85" fmla="*/ 81402 w 198341"/>
                  <a:gd name="connsiteY85" fmla="*/ 18335 h 20379"/>
                  <a:gd name="connsiteX86" fmla="*/ 82153 w 198341"/>
                  <a:gd name="connsiteY86" fmla="*/ 17415 h 20379"/>
                  <a:gd name="connsiteX87" fmla="*/ 86659 w 198341"/>
                  <a:gd name="connsiteY87" fmla="*/ 19187 h 20379"/>
                  <a:gd name="connsiteX88" fmla="*/ 90072 w 198341"/>
                  <a:gd name="connsiteY88" fmla="*/ 16393 h 20379"/>
                  <a:gd name="connsiteX89" fmla="*/ 86659 w 198341"/>
                  <a:gd name="connsiteY89" fmla="*/ 13257 h 20379"/>
                  <a:gd name="connsiteX90" fmla="*/ 82256 w 198341"/>
                  <a:gd name="connsiteY90" fmla="*/ 9202 h 20379"/>
                  <a:gd name="connsiteX91" fmla="*/ 86830 w 198341"/>
                  <a:gd name="connsiteY91" fmla="*/ 5453 h 20379"/>
                  <a:gd name="connsiteX92" fmla="*/ 90892 w 198341"/>
                  <a:gd name="connsiteY92" fmla="*/ 6919 h 20379"/>
                  <a:gd name="connsiteX93" fmla="*/ 90175 w 198341"/>
                  <a:gd name="connsiteY93" fmla="*/ 7839 h 20379"/>
                  <a:gd name="connsiteX94" fmla="*/ 86761 w 198341"/>
                  <a:gd name="connsiteY94" fmla="*/ 6544 h 20379"/>
                  <a:gd name="connsiteX95" fmla="*/ 83553 w 198341"/>
                  <a:gd name="connsiteY95" fmla="*/ 9134 h 20379"/>
                  <a:gd name="connsiteX96" fmla="*/ 86796 w 198341"/>
                  <a:gd name="connsiteY96" fmla="*/ 11996 h 20379"/>
                  <a:gd name="connsiteX97" fmla="*/ 91438 w 198341"/>
                  <a:gd name="connsiteY97" fmla="*/ 16324 h 20379"/>
                  <a:gd name="connsiteX98" fmla="*/ 87007 w 198341"/>
                  <a:gd name="connsiteY98" fmla="*/ 20343 h 20379"/>
                  <a:gd name="connsiteX99" fmla="*/ 86659 w 198341"/>
                  <a:gd name="connsiteY99" fmla="*/ 20312 h 20379"/>
                  <a:gd name="connsiteX100" fmla="*/ 81334 w 198341"/>
                  <a:gd name="connsiteY100" fmla="*/ 18267 h 20379"/>
                  <a:gd name="connsiteX101" fmla="*/ 94851 w 198341"/>
                  <a:gd name="connsiteY101" fmla="*/ 16052 h 20379"/>
                  <a:gd name="connsiteX102" fmla="*/ 94851 w 198341"/>
                  <a:gd name="connsiteY102" fmla="*/ 6850 h 20379"/>
                  <a:gd name="connsiteX103" fmla="*/ 92632 w 198341"/>
                  <a:gd name="connsiteY103" fmla="*/ 6850 h 20379"/>
                  <a:gd name="connsiteX104" fmla="*/ 92632 w 198341"/>
                  <a:gd name="connsiteY104" fmla="*/ 5862 h 20379"/>
                  <a:gd name="connsiteX105" fmla="*/ 94885 w 198341"/>
                  <a:gd name="connsiteY105" fmla="*/ 5862 h 20379"/>
                  <a:gd name="connsiteX106" fmla="*/ 95056 w 198341"/>
                  <a:gd name="connsiteY106" fmla="*/ 1773 h 20379"/>
                  <a:gd name="connsiteX107" fmla="*/ 96216 w 198341"/>
                  <a:gd name="connsiteY107" fmla="*/ 1773 h 20379"/>
                  <a:gd name="connsiteX108" fmla="*/ 96216 w 198341"/>
                  <a:gd name="connsiteY108" fmla="*/ 5862 h 20379"/>
                  <a:gd name="connsiteX109" fmla="*/ 100347 w 198341"/>
                  <a:gd name="connsiteY109" fmla="*/ 5862 h 20379"/>
                  <a:gd name="connsiteX110" fmla="*/ 100347 w 198341"/>
                  <a:gd name="connsiteY110" fmla="*/ 6987 h 20379"/>
                  <a:gd name="connsiteX111" fmla="*/ 96216 w 198341"/>
                  <a:gd name="connsiteY111" fmla="*/ 6987 h 20379"/>
                  <a:gd name="connsiteX112" fmla="*/ 96216 w 198341"/>
                  <a:gd name="connsiteY112" fmla="*/ 16222 h 20379"/>
                  <a:gd name="connsiteX113" fmla="*/ 98640 w 198341"/>
                  <a:gd name="connsiteY113" fmla="*/ 19255 h 20379"/>
                  <a:gd name="connsiteX114" fmla="*/ 100415 w 198341"/>
                  <a:gd name="connsiteY114" fmla="*/ 18778 h 20379"/>
                  <a:gd name="connsiteX115" fmla="*/ 100756 w 198341"/>
                  <a:gd name="connsiteY115" fmla="*/ 19835 h 20379"/>
                  <a:gd name="connsiteX116" fmla="*/ 98435 w 198341"/>
                  <a:gd name="connsiteY116" fmla="*/ 20380 h 20379"/>
                  <a:gd name="connsiteX117" fmla="*/ 94783 w 198341"/>
                  <a:gd name="connsiteY117" fmla="*/ 15984 h 20379"/>
                  <a:gd name="connsiteX118" fmla="*/ 102053 w 198341"/>
                  <a:gd name="connsiteY118" fmla="*/ 16427 h 20379"/>
                  <a:gd name="connsiteX119" fmla="*/ 111201 w 198341"/>
                  <a:gd name="connsiteY119" fmla="*/ 11076 h 20379"/>
                  <a:gd name="connsiteX120" fmla="*/ 107788 w 198341"/>
                  <a:gd name="connsiteY120" fmla="*/ 6578 h 20379"/>
                  <a:gd name="connsiteX121" fmla="*/ 103282 w 198341"/>
                  <a:gd name="connsiteY121" fmla="*/ 8248 h 20379"/>
                  <a:gd name="connsiteX122" fmla="*/ 102668 w 198341"/>
                  <a:gd name="connsiteY122" fmla="*/ 7293 h 20379"/>
                  <a:gd name="connsiteX123" fmla="*/ 107958 w 198341"/>
                  <a:gd name="connsiteY123" fmla="*/ 5453 h 20379"/>
                  <a:gd name="connsiteX124" fmla="*/ 112430 w 198341"/>
                  <a:gd name="connsiteY124" fmla="*/ 10906 h 20379"/>
                  <a:gd name="connsiteX125" fmla="*/ 112430 w 198341"/>
                  <a:gd name="connsiteY125" fmla="*/ 19971 h 20379"/>
                  <a:gd name="connsiteX126" fmla="*/ 111338 w 198341"/>
                  <a:gd name="connsiteY126" fmla="*/ 19971 h 20379"/>
                  <a:gd name="connsiteX127" fmla="*/ 111338 w 198341"/>
                  <a:gd name="connsiteY127" fmla="*/ 18131 h 20379"/>
                  <a:gd name="connsiteX128" fmla="*/ 111338 w 198341"/>
                  <a:gd name="connsiteY128" fmla="*/ 18131 h 20379"/>
                  <a:gd name="connsiteX129" fmla="*/ 106320 w 198341"/>
                  <a:gd name="connsiteY129" fmla="*/ 20312 h 20379"/>
                  <a:gd name="connsiteX130" fmla="*/ 102023 w 198341"/>
                  <a:gd name="connsiteY130" fmla="*/ 17278 h 20379"/>
                  <a:gd name="connsiteX131" fmla="*/ 101985 w 198341"/>
                  <a:gd name="connsiteY131" fmla="*/ 16324 h 20379"/>
                  <a:gd name="connsiteX132" fmla="*/ 111201 w 198341"/>
                  <a:gd name="connsiteY132" fmla="*/ 16904 h 20379"/>
                  <a:gd name="connsiteX133" fmla="*/ 111201 w 198341"/>
                  <a:gd name="connsiteY133" fmla="*/ 12030 h 20379"/>
                  <a:gd name="connsiteX134" fmla="*/ 103385 w 198341"/>
                  <a:gd name="connsiteY134" fmla="*/ 16290 h 20379"/>
                  <a:gd name="connsiteX135" fmla="*/ 105846 w 198341"/>
                  <a:gd name="connsiteY135" fmla="*/ 19135 h 20379"/>
                  <a:gd name="connsiteX136" fmla="*/ 106388 w 198341"/>
                  <a:gd name="connsiteY136" fmla="*/ 19119 h 20379"/>
                  <a:gd name="connsiteX137" fmla="*/ 111133 w 198341"/>
                  <a:gd name="connsiteY137" fmla="*/ 16836 h 20379"/>
                  <a:gd name="connsiteX138" fmla="*/ 117550 w 198341"/>
                  <a:gd name="connsiteY138" fmla="*/ 5794 h 20379"/>
                  <a:gd name="connsiteX139" fmla="*/ 118676 w 198341"/>
                  <a:gd name="connsiteY139" fmla="*/ 5794 h 20379"/>
                  <a:gd name="connsiteX140" fmla="*/ 118676 w 198341"/>
                  <a:gd name="connsiteY140" fmla="*/ 7975 h 20379"/>
                  <a:gd name="connsiteX141" fmla="*/ 118676 w 198341"/>
                  <a:gd name="connsiteY141" fmla="*/ 7975 h 20379"/>
                  <a:gd name="connsiteX142" fmla="*/ 123558 w 198341"/>
                  <a:gd name="connsiteY142" fmla="*/ 5453 h 20379"/>
                  <a:gd name="connsiteX143" fmla="*/ 127824 w 198341"/>
                  <a:gd name="connsiteY143" fmla="*/ 10872 h 20379"/>
                  <a:gd name="connsiteX144" fmla="*/ 127824 w 198341"/>
                  <a:gd name="connsiteY144" fmla="*/ 19971 h 20379"/>
                  <a:gd name="connsiteX145" fmla="*/ 126527 w 198341"/>
                  <a:gd name="connsiteY145" fmla="*/ 19971 h 20379"/>
                  <a:gd name="connsiteX146" fmla="*/ 126527 w 198341"/>
                  <a:gd name="connsiteY146" fmla="*/ 10974 h 20379"/>
                  <a:gd name="connsiteX147" fmla="*/ 123284 w 198341"/>
                  <a:gd name="connsiteY147" fmla="*/ 6544 h 20379"/>
                  <a:gd name="connsiteX148" fmla="*/ 118676 w 198341"/>
                  <a:gd name="connsiteY148" fmla="*/ 9202 h 20379"/>
                  <a:gd name="connsiteX149" fmla="*/ 118676 w 198341"/>
                  <a:gd name="connsiteY149" fmla="*/ 19903 h 20379"/>
                  <a:gd name="connsiteX150" fmla="*/ 117345 w 198341"/>
                  <a:gd name="connsiteY150" fmla="*/ 19903 h 20379"/>
                  <a:gd name="connsiteX151" fmla="*/ 131989 w 198341"/>
                  <a:gd name="connsiteY151" fmla="*/ 12917 h 20379"/>
                  <a:gd name="connsiteX152" fmla="*/ 138129 w 198341"/>
                  <a:gd name="connsiteY152" fmla="*/ 5478 h 20379"/>
                  <a:gd name="connsiteX153" fmla="*/ 138474 w 198341"/>
                  <a:gd name="connsiteY153" fmla="*/ 5453 h 20379"/>
                  <a:gd name="connsiteX154" fmla="*/ 142638 w 198341"/>
                  <a:gd name="connsiteY154" fmla="*/ 7191 h 20379"/>
                  <a:gd name="connsiteX155" fmla="*/ 141853 w 198341"/>
                  <a:gd name="connsiteY155" fmla="*/ 8111 h 20379"/>
                  <a:gd name="connsiteX156" fmla="*/ 138440 w 198341"/>
                  <a:gd name="connsiteY156" fmla="*/ 6578 h 20379"/>
                  <a:gd name="connsiteX157" fmla="*/ 133333 w 198341"/>
                  <a:gd name="connsiteY157" fmla="*/ 12744 h 20379"/>
                  <a:gd name="connsiteX158" fmla="*/ 133354 w 198341"/>
                  <a:gd name="connsiteY158" fmla="*/ 12917 h 20379"/>
                  <a:gd name="connsiteX159" fmla="*/ 138508 w 198341"/>
                  <a:gd name="connsiteY159" fmla="*/ 19153 h 20379"/>
                  <a:gd name="connsiteX160" fmla="*/ 142297 w 198341"/>
                  <a:gd name="connsiteY160" fmla="*/ 17517 h 20379"/>
                  <a:gd name="connsiteX161" fmla="*/ 142945 w 198341"/>
                  <a:gd name="connsiteY161" fmla="*/ 18437 h 20379"/>
                  <a:gd name="connsiteX162" fmla="*/ 133774 w 198341"/>
                  <a:gd name="connsiteY162" fmla="*/ 18333 h 20379"/>
                  <a:gd name="connsiteX163" fmla="*/ 131989 w 198341"/>
                  <a:gd name="connsiteY163" fmla="*/ 12917 h 20379"/>
                  <a:gd name="connsiteX164" fmla="*/ 150830 w 198341"/>
                  <a:gd name="connsiteY164" fmla="*/ 5385 h 20379"/>
                  <a:gd name="connsiteX165" fmla="*/ 156258 w 198341"/>
                  <a:gd name="connsiteY165" fmla="*/ 11928 h 20379"/>
                  <a:gd name="connsiteX166" fmla="*/ 156258 w 198341"/>
                  <a:gd name="connsiteY166" fmla="*/ 12985 h 20379"/>
                  <a:gd name="connsiteX167" fmla="*/ 146017 w 198341"/>
                  <a:gd name="connsiteY167" fmla="*/ 12985 h 20379"/>
                  <a:gd name="connsiteX168" fmla="*/ 150895 w 198341"/>
                  <a:gd name="connsiteY168" fmla="*/ 19087 h 20379"/>
                  <a:gd name="connsiteX169" fmla="*/ 151342 w 198341"/>
                  <a:gd name="connsiteY169" fmla="*/ 19119 h 20379"/>
                  <a:gd name="connsiteX170" fmla="*/ 155165 w 198341"/>
                  <a:gd name="connsiteY170" fmla="*/ 17858 h 20379"/>
                  <a:gd name="connsiteX171" fmla="*/ 155711 w 198341"/>
                  <a:gd name="connsiteY171" fmla="*/ 18846 h 20379"/>
                  <a:gd name="connsiteX172" fmla="*/ 151240 w 198341"/>
                  <a:gd name="connsiteY172" fmla="*/ 20244 h 20379"/>
                  <a:gd name="connsiteX173" fmla="*/ 144806 w 198341"/>
                  <a:gd name="connsiteY173" fmla="*/ 11749 h 20379"/>
                  <a:gd name="connsiteX174" fmla="*/ 150865 w 198341"/>
                  <a:gd name="connsiteY174" fmla="*/ 5385 h 20379"/>
                  <a:gd name="connsiteX175" fmla="*/ 155029 w 198341"/>
                  <a:gd name="connsiteY175" fmla="*/ 11928 h 20379"/>
                  <a:gd name="connsiteX176" fmla="*/ 150830 w 198341"/>
                  <a:gd name="connsiteY176" fmla="*/ 6510 h 20379"/>
                  <a:gd name="connsiteX177" fmla="*/ 145983 w 198341"/>
                  <a:gd name="connsiteY177" fmla="*/ 11928 h 20379"/>
                  <a:gd name="connsiteX178" fmla="*/ 158442 w 198341"/>
                  <a:gd name="connsiteY178" fmla="*/ 18267 h 20379"/>
                  <a:gd name="connsiteX179" fmla="*/ 159227 w 198341"/>
                  <a:gd name="connsiteY179" fmla="*/ 17347 h 20379"/>
                  <a:gd name="connsiteX180" fmla="*/ 163733 w 198341"/>
                  <a:gd name="connsiteY180" fmla="*/ 19119 h 20379"/>
                  <a:gd name="connsiteX181" fmla="*/ 167146 w 198341"/>
                  <a:gd name="connsiteY181" fmla="*/ 16324 h 20379"/>
                  <a:gd name="connsiteX182" fmla="*/ 163733 w 198341"/>
                  <a:gd name="connsiteY182" fmla="*/ 13189 h 20379"/>
                  <a:gd name="connsiteX183" fmla="*/ 159330 w 198341"/>
                  <a:gd name="connsiteY183" fmla="*/ 9134 h 20379"/>
                  <a:gd name="connsiteX184" fmla="*/ 163903 w 198341"/>
                  <a:gd name="connsiteY184" fmla="*/ 5385 h 20379"/>
                  <a:gd name="connsiteX185" fmla="*/ 167965 w 198341"/>
                  <a:gd name="connsiteY185" fmla="*/ 6850 h 20379"/>
                  <a:gd name="connsiteX186" fmla="*/ 167249 w 198341"/>
                  <a:gd name="connsiteY186" fmla="*/ 7771 h 20379"/>
                  <a:gd name="connsiteX187" fmla="*/ 163835 w 198341"/>
                  <a:gd name="connsiteY187" fmla="*/ 6476 h 20379"/>
                  <a:gd name="connsiteX188" fmla="*/ 160627 w 198341"/>
                  <a:gd name="connsiteY188" fmla="*/ 9066 h 20379"/>
                  <a:gd name="connsiteX189" fmla="*/ 164040 w 198341"/>
                  <a:gd name="connsiteY189" fmla="*/ 11928 h 20379"/>
                  <a:gd name="connsiteX190" fmla="*/ 168682 w 198341"/>
                  <a:gd name="connsiteY190" fmla="*/ 16256 h 20379"/>
                  <a:gd name="connsiteX191" fmla="*/ 164252 w 198341"/>
                  <a:gd name="connsiteY191" fmla="*/ 20275 h 20379"/>
                  <a:gd name="connsiteX192" fmla="*/ 163903 w 198341"/>
                  <a:gd name="connsiteY192" fmla="*/ 20244 h 20379"/>
                  <a:gd name="connsiteX193" fmla="*/ 158408 w 198341"/>
                  <a:gd name="connsiteY193" fmla="*/ 18267 h 20379"/>
                  <a:gd name="connsiteX194" fmla="*/ 178137 w 198341"/>
                  <a:gd name="connsiteY194" fmla="*/ 15984 h 20379"/>
                  <a:gd name="connsiteX195" fmla="*/ 178137 w 198341"/>
                  <a:gd name="connsiteY195" fmla="*/ 6850 h 20379"/>
                  <a:gd name="connsiteX196" fmla="*/ 175953 w 198341"/>
                  <a:gd name="connsiteY196" fmla="*/ 6850 h 20379"/>
                  <a:gd name="connsiteX197" fmla="*/ 175953 w 198341"/>
                  <a:gd name="connsiteY197" fmla="*/ 5862 h 20379"/>
                  <a:gd name="connsiteX198" fmla="*/ 178171 w 198341"/>
                  <a:gd name="connsiteY198" fmla="*/ 5862 h 20379"/>
                  <a:gd name="connsiteX199" fmla="*/ 178171 w 198341"/>
                  <a:gd name="connsiteY199" fmla="*/ 1773 h 20379"/>
                  <a:gd name="connsiteX200" fmla="*/ 179298 w 198341"/>
                  <a:gd name="connsiteY200" fmla="*/ 1773 h 20379"/>
                  <a:gd name="connsiteX201" fmla="*/ 179298 w 198341"/>
                  <a:gd name="connsiteY201" fmla="*/ 5862 h 20379"/>
                  <a:gd name="connsiteX202" fmla="*/ 183394 w 198341"/>
                  <a:gd name="connsiteY202" fmla="*/ 5862 h 20379"/>
                  <a:gd name="connsiteX203" fmla="*/ 183394 w 198341"/>
                  <a:gd name="connsiteY203" fmla="*/ 6987 h 20379"/>
                  <a:gd name="connsiteX204" fmla="*/ 179298 w 198341"/>
                  <a:gd name="connsiteY204" fmla="*/ 6987 h 20379"/>
                  <a:gd name="connsiteX205" fmla="*/ 179298 w 198341"/>
                  <a:gd name="connsiteY205" fmla="*/ 16222 h 20379"/>
                  <a:gd name="connsiteX206" fmla="*/ 181687 w 198341"/>
                  <a:gd name="connsiteY206" fmla="*/ 19255 h 20379"/>
                  <a:gd name="connsiteX207" fmla="*/ 183462 w 198341"/>
                  <a:gd name="connsiteY207" fmla="*/ 18778 h 20379"/>
                  <a:gd name="connsiteX208" fmla="*/ 183803 w 198341"/>
                  <a:gd name="connsiteY208" fmla="*/ 19835 h 20379"/>
                  <a:gd name="connsiteX209" fmla="*/ 181516 w 198341"/>
                  <a:gd name="connsiteY209" fmla="*/ 20380 h 20379"/>
                  <a:gd name="connsiteX210" fmla="*/ 178137 w 198341"/>
                  <a:gd name="connsiteY210" fmla="*/ 15984 h 20379"/>
                  <a:gd name="connsiteX211" fmla="*/ 185510 w 198341"/>
                  <a:gd name="connsiteY211" fmla="*/ 12848 h 20379"/>
                  <a:gd name="connsiteX212" fmla="*/ 192845 w 198341"/>
                  <a:gd name="connsiteY212" fmla="*/ 7433 h 20379"/>
                  <a:gd name="connsiteX213" fmla="*/ 198269 w 198341"/>
                  <a:gd name="connsiteY213" fmla="*/ 14757 h 20379"/>
                  <a:gd name="connsiteX214" fmla="*/ 191893 w 198341"/>
                  <a:gd name="connsiteY214" fmla="*/ 20244 h 20379"/>
                  <a:gd name="connsiteX215" fmla="*/ 185613 w 198341"/>
                  <a:gd name="connsiteY215" fmla="*/ 12923 h 20379"/>
                  <a:gd name="connsiteX216" fmla="*/ 185613 w 198341"/>
                  <a:gd name="connsiteY216" fmla="*/ 12917 h 20379"/>
                  <a:gd name="connsiteX217" fmla="*/ 196877 w 198341"/>
                  <a:gd name="connsiteY217" fmla="*/ 12848 h 20379"/>
                  <a:gd name="connsiteX218" fmla="*/ 191893 w 198341"/>
                  <a:gd name="connsiteY218" fmla="*/ 6510 h 20379"/>
                  <a:gd name="connsiteX219" fmla="*/ 186875 w 198341"/>
                  <a:gd name="connsiteY219" fmla="*/ 12848 h 20379"/>
                  <a:gd name="connsiteX220" fmla="*/ 191893 w 198341"/>
                  <a:gd name="connsiteY220" fmla="*/ 19085 h 20379"/>
                  <a:gd name="connsiteX221" fmla="*/ 196979 w 198341"/>
                  <a:gd name="connsiteY221" fmla="*/ 12917 h 2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</a:cxnLst>
                <a:rect l="l" t="t" r="r" b="b"/>
                <a:pathLst>
                  <a:path w="198341" h="20379">
                    <a:moveTo>
                      <a:pt x="62" y="12917"/>
                    </a:moveTo>
                    <a:cubicBezTo>
                      <a:pt x="-300" y="9170"/>
                      <a:pt x="2448" y="5839"/>
                      <a:pt x="6203" y="5478"/>
                    </a:cubicBezTo>
                    <a:cubicBezTo>
                      <a:pt x="6315" y="5467"/>
                      <a:pt x="6431" y="5458"/>
                      <a:pt x="6547" y="5453"/>
                    </a:cubicBezTo>
                    <a:cubicBezTo>
                      <a:pt x="8114" y="5452"/>
                      <a:pt x="9613" y="6078"/>
                      <a:pt x="10712" y="7191"/>
                    </a:cubicBezTo>
                    <a:lnTo>
                      <a:pt x="9927" y="8111"/>
                    </a:lnTo>
                    <a:cubicBezTo>
                      <a:pt x="9039" y="7168"/>
                      <a:pt x="7810" y="6616"/>
                      <a:pt x="6513" y="6578"/>
                    </a:cubicBezTo>
                    <a:cubicBezTo>
                      <a:pt x="3397" y="6873"/>
                      <a:pt x="1113" y="9634"/>
                      <a:pt x="1407" y="12744"/>
                    </a:cubicBezTo>
                    <a:cubicBezTo>
                      <a:pt x="1414" y="12802"/>
                      <a:pt x="1420" y="12859"/>
                      <a:pt x="1427" y="12917"/>
                    </a:cubicBezTo>
                    <a:cubicBezTo>
                      <a:pt x="1427" y="16631"/>
                      <a:pt x="3475" y="19153"/>
                      <a:pt x="6547" y="19153"/>
                    </a:cubicBezTo>
                    <a:cubicBezTo>
                      <a:pt x="7984" y="19115"/>
                      <a:pt x="9353" y="18529"/>
                      <a:pt x="10370" y="17517"/>
                    </a:cubicBezTo>
                    <a:lnTo>
                      <a:pt x="11019" y="18437"/>
                    </a:lnTo>
                    <a:cubicBezTo>
                      <a:pt x="8459" y="20937"/>
                      <a:pt x="4353" y="20890"/>
                      <a:pt x="1847" y="18333"/>
                    </a:cubicBezTo>
                    <a:cubicBezTo>
                      <a:pt x="444" y="16900"/>
                      <a:pt x="-215" y="14901"/>
                      <a:pt x="62" y="12917"/>
                    </a:cubicBezTo>
                    <a:close/>
                    <a:moveTo>
                      <a:pt x="14023" y="1159"/>
                    </a:moveTo>
                    <a:cubicBezTo>
                      <a:pt x="13985" y="558"/>
                      <a:pt x="14442" y="40"/>
                      <a:pt x="15043" y="2"/>
                    </a:cubicBezTo>
                    <a:cubicBezTo>
                      <a:pt x="15077" y="0"/>
                      <a:pt x="15115" y="0"/>
                      <a:pt x="15149" y="1"/>
                    </a:cubicBezTo>
                    <a:cubicBezTo>
                      <a:pt x="15770" y="0"/>
                      <a:pt x="16275" y="504"/>
                      <a:pt x="16275" y="1125"/>
                    </a:cubicBezTo>
                    <a:cubicBezTo>
                      <a:pt x="16275" y="1136"/>
                      <a:pt x="16275" y="1148"/>
                      <a:pt x="16275" y="1159"/>
                    </a:cubicBezTo>
                    <a:cubicBezTo>
                      <a:pt x="16333" y="1778"/>
                      <a:pt x="15876" y="2325"/>
                      <a:pt x="15255" y="2381"/>
                    </a:cubicBezTo>
                    <a:cubicBezTo>
                      <a:pt x="15221" y="2385"/>
                      <a:pt x="15183" y="2386"/>
                      <a:pt x="15149" y="2386"/>
                    </a:cubicBezTo>
                    <a:cubicBezTo>
                      <a:pt x="14528" y="2393"/>
                      <a:pt x="14016" y="1896"/>
                      <a:pt x="14009" y="1274"/>
                    </a:cubicBezTo>
                    <a:cubicBezTo>
                      <a:pt x="14009" y="1213"/>
                      <a:pt x="14012" y="1152"/>
                      <a:pt x="14023" y="1091"/>
                    </a:cubicBezTo>
                    <a:close/>
                    <a:moveTo>
                      <a:pt x="14466" y="5794"/>
                    </a:moveTo>
                    <a:lnTo>
                      <a:pt x="15763" y="5794"/>
                    </a:lnTo>
                    <a:lnTo>
                      <a:pt x="15763" y="19971"/>
                    </a:lnTo>
                    <a:lnTo>
                      <a:pt x="14466" y="19971"/>
                    </a:lnTo>
                    <a:close/>
                    <a:moveTo>
                      <a:pt x="21293" y="5794"/>
                    </a:moveTo>
                    <a:lnTo>
                      <a:pt x="22385" y="5794"/>
                    </a:lnTo>
                    <a:lnTo>
                      <a:pt x="22385" y="8452"/>
                    </a:lnTo>
                    <a:lnTo>
                      <a:pt x="22385" y="8452"/>
                    </a:lnTo>
                    <a:cubicBezTo>
                      <a:pt x="23082" y="6796"/>
                      <a:pt x="24625" y="5647"/>
                      <a:pt x="26413" y="5453"/>
                    </a:cubicBezTo>
                    <a:cubicBezTo>
                      <a:pt x="26894" y="5438"/>
                      <a:pt x="27372" y="5531"/>
                      <a:pt x="27813" y="5726"/>
                    </a:cubicBezTo>
                    <a:lnTo>
                      <a:pt x="27540" y="6919"/>
                    </a:lnTo>
                    <a:cubicBezTo>
                      <a:pt x="27127" y="6756"/>
                      <a:pt x="26686" y="6675"/>
                      <a:pt x="26242" y="6680"/>
                    </a:cubicBezTo>
                    <a:cubicBezTo>
                      <a:pt x="24980" y="6680"/>
                      <a:pt x="23478" y="7634"/>
                      <a:pt x="22385" y="10327"/>
                    </a:cubicBezTo>
                    <a:lnTo>
                      <a:pt x="22385" y="19971"/>
                    </a:lnTo>
                    <a:lnTo>
                      <a:pt x="21122" y="19971"/>
                    </a:lnTo>
                    <a:close/>
                    <a:moveTo>
                      <a:pt x="29144" y="12917"/>
                    </a:moveTo>
                    <a:cubicBezTo>
                      <a:pt x="28782" y="9170"/>
                      <a:pt x="31530" y="5839"/>
                      <a:pt x="35284" y="5478"/>
                    </a:cubicBezTo>
                    <a:cubicBezTo>
                      <a:pt x="35397" y="5467"/>
                      <a:pt x="35513" y="5458"/>
                      <a:pt x="35629" y="5453"/>
                    </a:cubicBezTo>
                    <a:cubicBezTo>
                      <a:pt x="37193" y="5467"/>
                      <a:pt x="38688" y="6090"/>
                      <a:pt x="39794" y="7191"/>
                    </a:cubicBezTo>
                    <a:lnTo>
                      <a:pt x="39008" y="8111"/>
                    </a:lnTo>
                    <a:cubicBezTo>
                      <a:pt x="38121" y="7168"/>
                      <a:pt x="36892" y="6616"/>
                      <a:pt x="35595" y="6578"/>
                    </a:cubicBezTo>
                    <a:cubicBezTo>
                      <a:pt x="32475" y="6836"/>
                      <a:pt x="30158" y="9570"/>
                      <a:pt x="30417" y="12683"/>
                    </a:cubicBezTo>
                    <a:cubicBezTo>
                      <a:pt x="30424" y="12761"/>
                      <a:pt x="30431" y="12839"/>
                      <a:pt x="30441" y="12917"/>
                    </a:cubicBezTo>
                    <a:cubicBezTo>
                      <a:pt x="30441" y="16631"/>
                      <a:pt x="32489" y="19153"/>
                      <a:pt x="35561" y="19153"/>
                    </a:cubicBezTo>
                    <a:cubicBezTo>
                      <a:pt x="36991" y="19124"/>
                      <a:pt x="38350" y="18537"/>
                      <a:pt x="39350" y="17517"/>
                    </a:cubicBezTo>
                    <a:lnTo>
                      <a:pt x="40033" y="18437"/>
                    </a:lnTo>
                    <a:cubicBezTo>
                      <a:pt x="38804" y="19603"/>
                      <a:pt x="37186" y="20271"/>
                      <a:pt x="35493" y="20312"/>
                    </a:cubicBezTo>
                    <a:cubicBezTo>
                      <a:pt x="31875" y="20267"/>
                      <a:pt x="28977" y="17302"/>
                      <a:pt x="29021" y="13688"/>
                    </a:cubicBezTo>
                    <a:cubicBezTo>
                      <a:pt x="29024" y="13430"/>
                      <a:pt x="29041" y="13172"/>
                      <a:pt x="29076" y="12917"/>
                    </a:cubicBezTo>
                    <a:close/>
                    <a:moveTo>
                      <a:pt x="43378" y="14893"/>
                    </a:moveTo>
                    <a:lnTo>
                      <a:pt x="43378" y="5726"/>
                    </a:lnTo>
                    <a:lnTo>
                      <a:pt x="44675" y="5726"/>
                    </a:lnTo>
                    <a:lnTo>
                      <a:pt x="44675" y="14655"/>
                    </a:lnTo>
                    <a:cubicBezTo>
                      <a:pt x="44675" y="17654"/>
                      <a:pt x="45630" y="19085"/>
                      <a:pt x="47883" y="19085"/>
                    </a:cubicBezTo>
                    <a:cubicBezTo>
                      <a:pt x="49590" y="19085"/>
                      <a:pt x="50819" y="18199"/>
                      <a:pt x="52457" y="16188"/>
                    </a:cubicBezTo>
                    <a:lnTo>
                      <a:pt x="52457" y="5726"/>
                    </a:lnTo>
                    <a:lnTo>
                      <a:pt x="53788" y="5726"/>
                    </a:lnTo>
                    <a:lnTo>
                      <a:pt x="53788" y="19903"/>
                    </a:lnTo>
                    <a:lnTo>
                      <a:pt x="52662" y="19903"/>
                    </a:lnTo>
                    <a:lnTo>
                      <a:pt x="52662" y="17517"/>
                    </a:lnTo>
                    <a:lnTo>
                      <a:pt x="52662" y="17517"/>
                    </a:lnTo>
                    <a:cubicBezTo>
                      <a:pt x="51563" y="19117"/>
                      <a:pt x="49788" y="20122"/>
                      <a:pt x="47849" y="20244"/>
                    </a:cubicBezTo>
                    <a:cubicBezTo>
                      <a:pt x="44641" y="20244"/>
                      <a:pt x="43309" y="18471"/>
                      <a:pt x="43309" y="14825"/>
                    </a:cubicBezTo>
                    <a:close/>
                    <a:moveTo>
                      <a:pt x="59181" y="5794"/>
                    </a:moveTo>
                    <a:lnTo>
                      <a:pt x="60308" y="5794"/>
                    </a:lnTo>
                    <a:lnTo>
                      <a:pt x="60308" y="8009"/>
                    </a:lnTo>
                    <a:lnTo>
                      <a:pt x="60308" y="8009"/>
                    </a:lnTo>
                    <a:cubicBezTo>
                      <a:pt x="61383" y="6580"/>
                      <a:pt x="63001" y="5656"/>
                      <a:pt x="64779" y="5453"/>
                    </a:cubicBezTo>
                    <a:cubicBezTo>
                      <a:pt x="66636" y="5276"/>
                      <a:pt x="68329" y="6525"/>
                      <a:pt x="68705" y="8350"/>
                    </a:cubicBezTo>
                    <a:cubicBezTo>
                      <a:pt x="69835" y="6758"/>
                      <a:pt x="71579" y="5709"/>
                      <a:pt x="73518" y="5453"/>
                    </a:cubicBezTo>
                    <a:cubicBezTo>
                      <a:pt x="76351" y="5453"/>
                      <a:pt x="77750" y="7225"/>
                      <a:pt x="77750" y="10872"/>
                    </a:cubicBezTo>
                    <a:lnTo>
                      <a:pt x="77750" y="19971"/>
                    </a:lnTo>
                    <a:lnTo>
                      <a:pt x="76453" y="19971"/>
                    </a:lnTo>
                    <a:lnTo>
                      <a:pt x="76453" y="10974"/>
                    </a:lnTo>
                    <a:cubicBezTo>
                      <a:pt x="76453" y="7975"/>
                      <a:pt x="75463" y="6544"/>
                      <a:pt x="73279" y="6544"/>
                    </a:cubicBezTo>
                    <a:cubicBezTo>
                      <a:pt x="71545" y="6790"/>
                      <a:pt x="69995" y="7755"/>
                      <a:pt x="69012" y="9202"/>
                    </a:cubicBezTo>
                    <a:lnTo>
                      <a:pt x="69012" y="19903"/>
                    </a:lnTo>
                    <a:lnTo>
                      <a:pt x="67715" y="19903"/>
                    </a:lnTo>
                    <a:lnTo>
                      <a:pt x="67715" y="10974"/>
                    </a:lnTo>
                    <a:cubicBezTo>
                      <a:pt x="67715" y="7975"/>
                      <a:pt x="66725" y="6544"/>
                      <a:pt x="64540" y="6544"/>
                    </a:cubicBezTo>
                    <a:cubicBezTo>
                      <a:pt x="62824" y="6807"/>
                      <a:pt x="61291" y="7769"/>
                      <a:pt x="60308" y="9202"/>
                    </a:cubicBezTo>
                    <a:lnTo>
                      <a:pt x="60308" y="19903"/>
                    </a:lnTo>
                    <a:lnTo>
                      <a:pt x="58977" y="19903"/>
                    </a:lnTo>
                    <a:close/>
                    <a:moveTo>
                      <a:pt x="81402" y="18335"/>
                    </a:moveTo>
                    <a:lnTo>
                      <a:pt x="82153" y="17415"/>
                    </a:lnTo>
                    <a:cubicBezTo>
                      <a:pt x="83379" y="18553"/>
                      <a:pt x="84986" y="19185"/>
                      <a:pt x="86659" y="19187"/>
                    </a:cubicBezTo>
                    <a:cubicBezTo>
                      <a:pt x="88878" y="19187"/>
                      <a:pt x="90072" y="17892"/>
                      <a:pt x="90072" y="16393"/>
                    </a:cubicBezTo>
                    <a:cubicBezTo>
                      <a:pt x="90072" y="14893"/>
                      <a:pt x="88229" y="13837"/>
                      <a:pt x="86659" y="13257"/>
                    </a:cubicBezTo>
                    <a:cubicBezTo>
                      <a:pt x="85089" y="12678"/>
                      <a:pt x="82256" y="11622"/>
                      <a:pt x="82256" y="9202"/>
                    </a:cubicBezTo>
                    <a:cubicBezTo>
                      <a:pt x="82256" y="6782"/>
                      <a:pt x="83894" y="5453"/>
                      <a:pt x="86830" y="5453"/>
                    </a:cubicBezTo>
                    <a:cubicBezTo>
                      <a:pt x="88311" y="5470"/>
                      <a:pt x="89741" y="5986"/>
                      <a:pt x="90892" y="6919"/>
                    </a:cubicBezTo>
                    <a:lnTo>
                      <a:pt x="90175" y="7839"/>
                    </a:lnTo>
                    <a:cubicBezTo>
                      <a:pt x="89222" y="7022"/>
                      <a:pt x="88018" y="6563"/>
                      <a:pt x="86761" y="6544"/>
                    </a:cubicBezTo>
                    <a:cubicBezTo>
                      <a:pt x="84543" y="6544"/>
                      <a:pt x="83553" y="7839"/>
                      <a:pt x="83553" y="9134"/>
                    </a:cubicBezTo>
                    <a:cubicBezTo>
                      <a:pt x="83553" y="10429"/>
                      <a:pt x="85123" y="11349"/>
                      <a:pt x="86796" y="11996"/>
                    </a:cubicBezTo>
                    <a:cubicBezTo>
                      <a:pt x="89014" y="12848"/>
                      <a:pt x="91438" y="13564"/>
                      <a:pt x="91438" y="16324"/>
                    </a:cubicBezTo>
                    <a:cubicBezTo>
                      <a:pt x="91325" y="18655"/>
                      <a:pt x="89342" y="20455"/>
                      <a:pt x="87007" y="20343"/>
                    </a:cubicBezTo>
                    <a:cubicBezTo>
                      <a:pt x="86891" y="20337"/>
                      <a:pt x="86775" y="20327"/>
                      <a:pt x="86659" y="20312"/>
                    </a:cubicBezTo>
                    <a:cubicBezTo>
                      <a:pt x="84693" y="20308"/>
                      <a:pt x="82795" y="19580"/>
                      <a:pt x="81334" y="18267"/>
                    </a:cubicBezTo>
                    <a:close/>
                    <a:moveTo>
                      <a:pt x="94851" y="16052"/>
                    </a:moveTo>
                    <a:lnTo>
                      <a:pt x="94851" y="6850"/>
                    </a:lnTo>
                    <a:lnTo>
                      <a:pt x="92632" y="6850"/>
                    </a:lnTo>
                    <a:lnTo>
                      <a:pt x="92632" y="5862"/>
                    </a:lnTo>
                    <a:lnTo>
                      <a:pt x="94885" y="5862"/>
                    </a:lnTo>
                    <a:lnTo>
                      <a:pt x="95056" y="1773"/>
                    </a:lnTo>
                    <a:lnTo>
                      <a:pt x="96216" y="1773"/>
                    </a:lnTo>
                    <a:lnTo>
                      <a:pt x="96216" y="5862"/>
                    </a:lnTo>
                    <a:lnTo>
                      <a:pt x="100347" y="5862"/>
                    </a:lnTo>
                    <a:lnTo>
                      <a:pt x="100347" y="6987"/>
                    </a:lnTo>
                    <a:lnTo>
                      <a:pt x="96216" y="6987"/>
                    </a:lnTo>
                    <a:lnTo>
                      <a:pt x="96216" y="16222"/>
                    </a:lnTo>
                    <a:cubicBezTo>
                      <a:pt x="96216" y="18028"/>
                      <a:pt x="96694" y="19255"/>
                      <a:pt x="98640" y="19255"/>
                    </a:cubicBezTo>
                    <a:cubicBezTo>
                      <a:pt x="99258" y="19209"/>
                      <a:pt x="99858" y="19047"/>
                      <a:pt x="100415" y="18778"/>
                    </a:cubicBezTo>
                    <a:lnTo>
                      <a:pt x="100756" y="19835"/>
                    </a:lnTo>
                    <a:cubicBezTo>
                      <a:pt x="100016" y="20135"/>
                      <a:pt x="99234" y="20319"/>
                      <a:pt x="98435" y="20380"/>
                    </a:cubicBezTo>
                    <a:cubicBezTo>
                      <a:pt x="95568" y="20244"/>
                      <a:pt x="94783" y="18506"/>
                      <a:pt x="94783" y="15984"/>
                    </a:cubicBezTo>
                    <a:close/>
                    <a:moveTo>
                      <a:pt x="102053" y="16427"/>
                    </a:moveTo>
                    <a:cubicBezTo>
                      <a:pt x="102053" y="13291"/>
                      <a:pt x="104886" y="11792"/>
                      <a:pt x="111201" y="11076"/>
                    </a:cubicBezTo>
                    <a:cubicBezTo>
                      <a:pt x="111201" y="8929"/>
                      <a:pt x="110655" y="6578"/>
                      <a:pt x="107788" y="6578"/>
                    </a:cubicBezTo>
                    <a:cubicBezTo>
                      <a:pt x="106146" y="6646"/>
                      <a:pt x="104569" y="7230"/>
                      <a:pt x="103282" y="8248"/>
                    </a:cubicBezTo>
                    <a:lnTo>
                      <a:pt x="102668" y="7293"/>
                    </a:lnTo>
                    <a:cubicBezTo>
                      <a:pt x="104207" y="6164"/>
                      <a:pt x="106050" y="5523"/>
                      <a:pt x="107958" y="5453"/>
                    </a:cubicBezTo>
                    <a:cubicBezTo>
                      <a:pt x="111372" y="5453"/>
                      <a:pt x="112430" y="7873"/>
                      <a:pt x="112430" y="10906"/>
                    </a:cubicBezTo>
                    <a:lnTo>
                      <a:pt x="112430" y="19971"/>
                    </a:lnTo>
                    <a:lnTo>
                      <a:pt x="111338" y="19971"/>
                    </a:lnTo>
                    <a:lnTo>
                      <a:pt x="111338" y="18131"/>
                    </a:lnTo>
                    <a:lnTo>
                      <a:pt x="111338" y="18131"/>
                    </a:lnTo>
                    <a:cubicBezTo>
                      <a:pt x="109959" y="19399"/>
                      <a:pt x="108191" y="20167"/>
                      <a:pt x="106320" y="20312"/>
                    </a:cubicBezTo>
                    <a:cubicBezTo>
                      <a:pt x="104296" y="20658"/>
                      <a:pt x="102371" y="19300"/>
                      <a:pt x="102023" y="17278"/>
                    </a:cubicBezTo>
                    <a:cubicBezTo>
                      <a:pt x="101971" y="16963"/>
                      <a:pt x="101958" y="16643"/>
                      <a:pt x="101985" y="16324"/>
                    </a:cubicBezTo>
                    <a:close/>
                    <a:moveTo>
                      <a:pt x="111201" y="16904"/>
                    </a:moveTo>
                    <a:lnTo>
                      <a:pt x="111201" y="12030"/>
                    </a:lnTo>
                    <a:cubicBezTo>
                      <a:pt x="105398" y="12678"/>
                      <a:pt x="103385" y="14041"/>
                      <a:pt x="103385" y="16290"/>
                    </a:cubicBezTo>
                    <a:cubicBezTo>
                      <a:pt x="103279" y="17754"/>
                      <a:pt x="104381" y="19028"/>
                      <a:pt x="105846" y="19135"/>
                    </a:cubicBezTo>
                    <a:cubicBezTo>
                      <a:pt x="106026" y="19148"/>
                      <a:pt x="106207" y="19142"/>
                      <a:pt x="106388" y="19119"/>
                    </a:cubicBezTo>
                    <a:cubicBezTo>
                      <a:pt x="108197" y="18967"/>
                      <a:pt x="109887" y="18154"/>
                      <a:pt x="111133" y="16836"/>
                    </a:cubicBezTo>
                    <a:close/>
                    <a:moveTo>
                      <a:pt x="117550" y="5794"/>
                    </a:moveTo>
                    <a:lnTo>
                      <a:pt x="118676" y="5794"/>
                    </a:lnTo>
                    <a:lnTo>
                      <a:pt x="118676" y="7975"/>
                    </a:lnTo>
                    <a:lnTo>
                      <a:pt x="118676" y="7975"/>
                    </a:lnTo>
                    <a:cubicBezTo>
                      <a:pt x="119878" y="6489"/>
                      <a:pt x="121649" y="5574"/>
                      <a:pt x="123558" y="5453"/>
                    </a:cubicBezTo>
                    <a:cubicBezTo>
                      <a:pt x="126493" y="5453"/>
                      <a:pt x="127824" y="7225"/>
                      <a:pt x="127824" y="10872"/>
                    </a:cubicBezTo>
                    <a:lnTo>
                      <a:pt x="127824" y="19971"/>
                    </a:lnTo>
                    <a:lnTo>
                      <a:pt x="126527" y="19971"/>
                    </a:lnTo>
                    <a:lnTo>
                      <a:pt x="126527" y="10974"/>
                    </a:lnTo>
                    <a:cubicBezTo>
                      <a:pt x="126527" y="7975"/>
                      <a:pt x="125571" y="6544"/>
                      <a:pt x="123284" y="6544"/>
                    </a:cubicBezTo>
                    <a:cubicBezTo>
                      <a:pt x="121612" y="6544"/>
                      <a:pt x="120383" y="7430"/>
                      <a:pt x="118676" y="9202"/>
                    </a:cubicBezTo>
                    <a:lnTo>
                      <a:pt x="118676" y="19903"/>
                    </a:lnTo>
                    <a:lnTo>
                      <a:pt x="117345" y="19903"/>
                    </a:lnTo>
                    <a:close/>
                    <a:moveTo>
                      <a:pt x="131989" y="12917"/>
                    </a:moveTo>
                    <a:cubicBezTo>
                      <a:pt x="131627" y="9170"/>
                      <a:pt x="134374" y="5839"/>
                      <a:pt x="138129" y="5478"/>
                    </a:cubicBezTo>
                    <a:cubicBezTo>
                      <a:pt x="138242" y="5467"/>
                      <a:pt x="138358" y="5458"/>
                      <a:pt x="138474" y="5453"/>
                    </a:cubicBezTo>
                    <a:cubicBezTo>
                      <a:pt x="140041" y="5452"/>
                      <a:pt x="141539" y="6078"/>
                      <a:pt x="142638" y="7191"/>
                    </a:cubicBezTo>
                    <a:lnTo>
                      <a:pt x="141853" y="8111"/>
                    </a:lnTo>
                    <a:cubicBezTo>
                      <a:pt x="140969" y="7161"/>
                      <a:pt x="139737" y="6608"/>
                      <a:pt x="138440" y="6578"/>
                    </a:cubicBezTo>
                    <a:cubicBezTo>
                      <a:pt x="135323" y="6873"/>
                      <a:pt x="133040" y="9634"/>
                      <a:pt x="133333" y="12744"/>
                    </a:cubicBezTo>
                    <a:cubicBezTo>
                      <a:pt x="133340" y="12802"/>
                      <a:pt x="133347" y="12859"/>
                      <a:pt x="133354" y="12917"/>
                    </a:cubicBezTo>
                    <a:cubicBezTo>
                      <a:pt x="133354" y="16631"/>
                      <a:pt x="135402" y="19153"/>
                      <a:pt x="138508" y="19153"/>
                    </a:cubicBezTo>
                    <a:cubicBezTo>
                      <a:pt x="139935" y="19109"/>
                      <a:pt x="141290" y="18525"/>
                      <a:pt x="142297" y="17517"/>
                    </a:cubicBezTo>
                    <a:lnTo>
                      <a:pt x="142945" y="18437"/>
                    </a:lnTo>
                    <a:cubicBezTo>
                      <a:pt x="140385" y="20937"/>
                      <a:pt x="136279" y="20890"/>
                      <a:pt x="133774" y="18333"/>
                    </a:cubicBezTo>
                    <a:cubicBezTo>
                      <a:pt x="132371" y="16900"/>
                      <a:pt x="131712" y="14901"/>
                      <a:pt x="131989" y="12917"/>
                    </a:cubicBezTo>
                    <a:close/>
                    <a:moveTo>
                      <a:pt x="150830" y="5385"/>
                    </a:moveTo>
                    <a:cubicBezTo>
                      <a:pt x="154244" y="5385"/>
                      <a:pt x="156258" y="7771"/>
                      <a:pt x="156258" y="11928"/>
                    </a:cubicBezTo>
                    <a:cubicBezTo>
                      <a:pt x="156292" y="12280"/>
                      <a:pt x="156292" y="12633"/>
                      <a:pt x="156258" y="12985"/>
                    </a:cubicBezTo>
                    <a:lnTo>
                      <a:pt x="146017" y="12985"/>
                    </a:lnTo>
                    <a:cubicBezTo>
                      <a:pt x="145676" y="16015"/>
                      <a:pt x="147861" y="18747"/>
                      <a:pt x="150895" y="19087"/>
                    </a:cubicBezTo>
                    <a:cubicBezTo>
                      <a:pt x="151045" y="19104"/>
                      <a:pt x="151192" y="19114"/>
                      <a:pt x="151342" y="19119"/>
                    </a:cubicBezTo>
                    <a:cubicBezTo>
                      <a:pt x="152718" y="19119"/>
                      <a:pt x="154059" y="18677"/>
                      <a:pt x="155165" y="17858"/>
                    </a:cubicBezTo>
                    <a:lnTo>
                      <a:pt x="155711" y="18846"/>
                    </a:lnTo>
                    <a:cubicBezTo>
                      <a:pt x="154404" y="19768"/>
                      <a:pt x="152841" y="20257"/>
                      <a:pt x="151240" y="20244"/>
                    </a:cubicBezTo>
                    <a:cubicBezTo>
                      <a:pt x="147113" y="19672"/>
                      <a:pt x="144232" y="15869"/>
                      <a:pt x="144806" y="11749"/>
                    </a:cubicBezTo>
                    <a:cubicBezTo>
                      <a:pt x="145249" y="8550"/>
                      <a:pt x="147687" y="5990"/>
                      <a:pt x="150865" y="5385"/>
                    </a:cubicBezTo>
                    <a:close/>
                    <a:moveTo>
                      <a:pt x="155029" y="11928"/>
                    </a:moveTo>
                    <a:cubicBezTo>
                      <a:pt x="155029" y="8316"/>
                      <a:pt x="153390" y="6510"/>
                      <a:pt x="150830" y="6510"/>
                    </a:cubicBezTo>
                    <a:cubicBezTo>
                      <a:pt x="148021" y="6727"/>
                      <a:pt x="145884" y="9117"/>
                      <a:pt x="145983" y="11928"/>
                    </a:cubicBezTo>
                    <a:close/>
                    <a:moveTo>
                      <a:pt x="158442" y="18267"/>
                    </a:moveTo>
                    <a:lnTo>
                      <a:pt x="159227" y="17347"/>
                    </a:lnTo>
                    <a:cubicBezTo>
                      <a:pt x="160453" y="18484"/>
                      <a:pt x="162060" y="19117"/>
                      <a:pt x="163733" y="19119"/>
                    </a:cubicBezTo>
                    <a:cubicBezTo>
                      <a:pt x="165952" y="19119"/>
                      <a:pt x="167146" y="17824"/>
                      <a:pt x="167146" y="16324"/>
                    </a:cubicBezTo>
                    <a:cubicBezTo>
                      <a:pt x="167146" y="14825"/>
                      <a:pt x="165303" y="13769"/>
                      <a:pt x="163733" y="13189"/>
                    </a:cubicBezTo>
                    <a:cubicBezTo>
                      <a:pt x="162163" y="12610"/>
                      <a:pt x="159330" y="11553"/>
                      <a:pt x="159330" y="9134"/>
                    </a:cubicBezTo>
                    <a:cubicBezTo>
                      <a:pt x="159330" y="6714"/>
                      <a:pt x="160968" y="5385"/>
                      <a:pt x="163903" y="5385"/>
                    </a:cubicBezTo>
                    <a:cubicBezTo>
                      <a:pt x="165385" y="5407"/>
                      <a:pt x="166815" y="5922"/>
                      <a:pt x="167965" y="6850"/>
                    </a:cubicBezTo>
                    <a:lnTo>
                      <a:pt x="167249" y="7771"/>
                    </a:lnTo>
                    <a:cubicBezTo>
                      <a:pt x="166296" y="6953"/>
                      <a:pt x="165091" y="6495"/>
                      <a:pt x="163835" y="6476"/>
                    </a:cubicBezTo>
                    <a:cubicBezTo>
                      <a:pt x="161617" y="6476"/>
                      <a:pt x="160627" y="7771"/>
                      <a:pt x="160627" y="9066"/>
                    </a:cubicBezTo>
                    <a:cubicBezTo>
                      <a:pt x="160627" y="10361"/>
                      <a:pt x="162197" y="11281"/>
                      <a:pt x="164040" y="11928"/>
                    </a:cubicBezTo>
                    <a:cubicBezTo>
                      <a:pt x="165883" y="12576"/>
                      <a:pt x="168682" y="13496"/>
                      <a:pt x="168682" y="16256"/>
                    </a:cubicBezTo>
                    <a:cubicBezTo>
                      <a:pt x="168570" y="18587"/>
                      <a:pt x="166586" y="20387"/>
                      <a:pt x="164252" y="20275"/>
                    </a:cubicBezTo>
                    <a:cubicBezTo>
                      <a:pt x="164136" y="20269"/>
                      <a:pt x="164020" y="20259"/>
                      <a:pt x="163903" y="20244"/>
                    </a:cubicBezTo>
                    <a:cubicBezTo>
                      <a:pt x="161890" y="20284"/>
                      <a:pt x="159934" y="19580"/>
                      <a:pt x="158408" y="18267"/>
                    </a:cubicBezTo>
                    <a:close/>
                    <a:moveTo>
                      <a:pt x="178137" y="15984"/>
                    </a:moveTo>
                    <a:lnTo>
                      <a:pt x="178137" y="6850"/>
                    </a:lnTo>
                    <a:lnTo>
                      <a:pt x="175953" y="6850"/>
                    </a:lnTo>
                    <a:lnTo>
                      <a:pt x="175953" y="5862"/>
                    </a:lnTo>
                    <a:lnTo>
                      <a:pt x="178171" y="5862"/>
                    </a:lnTo>
                    <a:lnTo>
                      <a:pt x="178171" y="1773"/>
                    </a:lnTo>
                    <a:lnTo>
                      <a:pt x="179298" y="1773"/>
                    </a:lnTo>
                    <a:lnTo>
                      <a:pt x="179298" y="5862"/>
                    </a:lnTo>
                    <a:lnTo>
                      <a:pt x="183394" y="5862"/>
                    </a:lnTo>
                    <a:lnTo>
                      <a:pt x="183394" y="6987"/>
                    </a:lnTo>
                    <a:lnTo>
                      <a:pt x="179298" y="6987"/>
                    </a:lnTo>
                    <a:lnTo>
                      <a:pt x="179298" y="16222"/>
                    </a:lnTo>
                    <a:cubicBezTo>
                      <a:pt x="179298" y="18028"/>
                      <a:pt x="179742" y="19255"/>
                      <a:pt x="181687" y="19255"/>
                    </a:cubicBezTo>
                    <a:cubicBezTo>
                      <a:pt x="182305" y="19213"/>
                      <a:pt x="182906" y="19051"/>
                      <a:pt x="183462" y="18778"/>
                    </a:cubicBezTo>
                    <a:lnTo>
                      <a:pt x="183803" y="19835"/>
                    </a:lnTo>
                    <a:cubicBezTo>
                      <a:pt x="183073" y="20135"/>
                      <a:pt x="182302" y="20319"/>
                      <a:pt x="181516" y="20380"/>
                    </a:cubicBezTo>
                    <a:cubicBezTo>
                      <a:pt x="179059" y="20244"/>
                      <a:pt x="178137" y="18506"/>
                      <a:pt x="178137" y="15984"/>
                    </a:cubicBezTo>
                    <a:close/>
                    <a:moveTo>
                      <a:pt x="185510" y="12848"/>
                    </a:moveTo>
                    <a:cubicBezTo>
                      <a:pt x="186039" y="9330"/>
                      <a:pt x="189323" y="6906"/>
                      <a:pt x="192845" y="7433"/>
                    </a:cubicBezTo>
                    <a:cubicBezTo>
                      <a:pt x="196368" y="7960"/>
                      <a:pt x="198798" y="11239"/>
                      <a:pt x="198269" y="14757"/>
                    </a:cubicBezTo>
                    <a:cubicBezTo>
                      <a:pt x="197798" y="17909"/>
                      <a:pt x="195085" y="20242"/>
                      <a:pt x="191893" y="20244"/>
                    </a:cubicBezTo>
                    <a:cubicBezTo>
                      <a:pt x="188135" y="19954"/>
                      <a:pt x="185322" y="16677"/>
                      <a:pt x="185613" y="12923"/>
                    </a:cubicBezTo>
                    <a:cubicBezTo>
                      <a:pt x="185613" y="12921"/>
                      <a:pt x="185613" y="12919"/>
                      <a:pt x="185613" y="12917"/>
                    </a:cubicBezTo>
                    <a:close/>
                    <a:moveTo>
                      <a:pt x="196877" y="12848"/>
                    </a:moveTo>
                    <a:cubicBezTo>
                      <a:pt x="196877" y="9100"/>
                      <a:pt x="194760" y="6510"/>
                      <a:pt x="191893" y="6510"/>
                    </a:cubicBezTo>
                    <a:cubicBezTo>
                      <a:pt x="189026" y="6510"/>
                      <a:pt x="186875" y="9100"/>
                      <a:pt x="186875" y="12848"/>
                    </a:cubicBezTo>
                    <a:cubicBezTo>
                      <a:pt x="186875" y="16597"/>
                      <a:pt x="189026" y="19085"/>
                      <a:pt x="191893" y="19085"/>
                    </a:cubicBezTo>
                    <a:cubicBezTo>
                      <a:pt x="194760" y="19085"/>
                      <a:pt x="196979" y="16563"/>
                      <a:pt x="196979" y="12917"/>
                    </a:cubicBezTo>
                    <a:close/>
                  </a:path>
                </a:pathLst>
              </a:custGeom>
              <a:solidFill>
                <a:srgbClr val="BD093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Graphic 204">
                <a:extLst>
                  <a:ext uri="{FF2B5EF4-FFF2-40B4-BE49-F238E27FC236}">
                    <a16:creationId xmlns:a16="http://schemas.microsoft.com/office/drawing/2014/main" id="{6EB7E2C1-D5C3-2A46-B87F-0F88912C8CAB}"/>
                  </a:ext>
                </a:extLst>
              </p:cNvPr>
              <p:cNvSpPr/>
              <p:nvPr/>
            </p:nvSpPr>
            <p:spPr>
              <a:xfrm>
                <a:off x="11777648" y="3175858"/>
                <a:ext cx="218932" cy="27638"/>
              </a:xfrm>
              <a:custGeom>
                <a:avLst/>
                <a:gdLst>
                  <a:gd name="connsiteX0" fmla="*/ 33 w 218932"/>
                  <a:gd name="connsiteY0" fmla="*/ 14177 h 27638"/>
                  <a:gd name="connsiteX1" fmla="*/ 6160 w 218932"/>
                  <a:gd name="connsiteY1" fmla="*/ 6727 h 27638"/>
                  <a:gd name="connsiteX2" fmla="*/ 6314 w 218932"/>
                  <a:gd name="connsiteY2" fmla="*/ 6714 h 27638"/>
                  <a:gd name="connsiteX3" fmla="*/ 10615 w 218932"/>
                  <a:gd name="connsiteY3" fmla="*/ 8452 h 27638"/>
                  <a:gd name="connsiteX4" fmla="*/ 10615 w 218932"/>
                  <a:gd name="connsiteY4" fmla="*/ 5862 h 27638"/>
                  <a:gd name="connsiteX5" fmla="*/ 10615 w 218932"/>
                  <a:gd name="connsiteY5" fmla="*/ 0 h 27638"/>
                  <a:gd name="connsiteX6" fmla="*/ 11912 w 218932"/>
                  <a:gd name="connsiteY6" fmla="*/ 0 h 27638"/>
                  <a:gd name="connsiteX7" fmla="*/ 11912 w 218932"/>
                  <a:gd name="connsiteY7" fmla="*/ 21231 h 27638"/>
                  <a:gd name="connsiteX8" fmla="*/ 10785 w 218932"/>
                  <a:gd name="connsiteY8" fmla="*/ 21231 h 27638"/>
                  <a:gd name="connsiteX9" fmla="*/ 10785 w 218932"/>
                  <a:gd name="connsiteY9" fmla="*/ 19391 h 27638"/>
                  <a:gd name="connsiteX10" fmla="*/ 10785 w 218932"/>
                  <a:gd name="connsiteY10" fmla="*/ 19391 h 27638"/>
                  <a:gd name="connsiteX11" fmla="*/ 6177 w 218932"/>
                  <a:gd name="connsiteY11" fmla="*/ 21572 h 27638"/>
                  <a:gd name="connsiteX12" fmla="*/ 33 w 218932"/>
                  <a:gd name="connsiteY12" fmla="*/ 14177 h 27638"/>
                  <a:gd name="connsiteX13" fmla="*/ 10546 w 218932"/>
                  <a:gd name="connsiteY13" fmla="*/ 18096 h 27638"/>
                  <a:gd name="connsiteX14" fmla="*/ 10546 w 218932"/>
                  <a:gd name="connsiteY14" fmla="*/ 9576 h 27638"/>
                  <a:gd name="connsiteX15" fmla="*/ 6382 w 218932"/>
                  <a:gd name="connsiteY15" fmla="*/ 7770 h 27638"/>
                  <a:gd name="connsiteX16" fmla="*/ 1399 w 218932"/>
                  <a:gd name="connsiteY16" fmla="*/ 14075 h 27638"/>
                  <a:gd name="connsiteX17" fmla="*/ 6075 w 218932"/>
                  <a:gd name="connsiteY17" fmla="*/ 20311 h 27638"/>
                  <a:gd name="connsiteX18" fmla="*/ 10444 w 218932"/>
                  <a:gd name="connsiteY18" fmla="*/ 18096 h 27638"/>
                  <a:gd name="connsiteX19" fmla="*/ 17373 w 218932"/>
                  <a:gd name="connsiteY19" fmla="*/ 7054 h 27638"/>
                  <a:gd name="connsiteX20" fmla="*/ 18465 w 218932"/>
                  <a:gd name="connsiteY20" fmla="*/ 7054 h 27638"/>
                  <a:gd name="connsiteX21" fmla="*/ 18465 w 218932"/>
                  <a:gd name="connsiteY21" fmla="*/ 9713 h 27638"/>
                  <a:gd name="connsiteX22" fmla="*/ 18465 w 218932"/>
                  <a:gd name="connsiteY22" fmla="*/ 9713 h 27638"/>
                  <a:gd name="connsiteX23" fmla="*/ 22527 w 218932"/>
                  <a:gd name="connsiteY23" fmla="*/ 6714 h 27638"/>
                  <a:gd name="connsiteX24" fmla="*/ 23927 w 218932"/>
                  <a:gd name="connsiteY24" fmla="*/ 7020 h 27638"/>
                  <a:gd name="connsiteX25" fmla="*/ 23620 w 218932"/>
                  <a:gd name="connsiteY25" fmla="*/ 8179 h 27638"/>
                  <a:gd name="connsiteX26" fmla="*/ 22357 w 218932"/>
                  <a:gd name="connsiteY26" fmla="*/ 7940 h 27638"/>
                  <a:gd name="connsiteX27" fmla="*/ 18465 w 218932"/>
                  <a:gd name="connsiteY27" fmla="*/ 11587 h 27638"/>
                  <a:gd name="connsiteX28" fmla="*/ 18465 w 218932"/>
                  <a:gd name="connsiteY28" fmla="*/ 21231 h 27638"/>
                  <a:gd name="connsiteX29" fmla="*/ 17100 w 218932"/>
                  <a:gd name="connsiteY29" fmla="*/ 21231 h 27638"/>
                  <a:gd name="connsiteX30" fmla="*/ 26043 w 218932"/>
                  <a:gd name="connsiteY30" fmla="*/ 2454 h 27638"/>
                  <a:gd name="connsiteX31" fmla="*/ 27234 w 218932"/>
                  <a:gd name="connsiteY31" fmla="*/ 1401 h 27638"/>
                  <a:gd name="connsiteX32" fmla="*/ 28292 w 218932"/>
                  <a:gd name="connsiteY32" fmla="*/ 2590 h 27638"/>
                  <a:gd name="connsiteX33" fmla="*/ 27170 w 218932"/>
                  <a:gd name="connsiteY33" fmla="*/ 3646 h 27638"/>
                  <a:gd name="connsiteX34" fmla="*/ 25859 w 218932"/>
                  <a:gd name="connsiteY34" fmla="*/ 2832 h 27638"/>
                  <a:gd name="connsiteX35" fmla="*/ 25838 w 218932"/>
                  <a:gd name="connsiteY35" fmla="*/ 2454 h 27638"/>
                  <a:gd name="connsiteX36" fmla="*/ 26487 w 218932"/>
                  <a:gd name="connsiteY36" fmla="*/ 7054 h 27638"/>
                  <a:gd name="connsiteX37" fmla="*/ 27784 w 218932"/>
                  <a:gd name="connsiteY37" fmla="*/ 7054 h 27638"/>
                  <a:gd name="connsiteX38" fmla="*/ 27784 w 218932"/>
                  <a:gd name="connsiteY38" fmla="*/ 21231 h 27638"/>
                  <a:gd name="connsiteX39" fmla="*/ 26487 w 218932"/>
                  <a:gd name="connsiteY39" fmla="*/ 21231 h 27638"/>
                  <a:gd name="connsiteX40" fmla="*/ 30890 w 218932"/>
                  <a:gd name="connsiteY40" fmla="*/ 7054 h 27638"/>
                  <a:gd name="connsiteX41" fmla="*/ 32290 w 218932"/>
                  <a:gd name="connsiteY41" fmla="*/ 7054 h 27638"/>
                  <a:gd name="connsiteX42" fmla="*/ 35464 w 218932"/>
                  <a:gd name="connsiteY42" fmla="*/ 15949 h 27638"/>
                  <a:gd name="connsiteX43" fmla="*/ 36932 w 218932"/>
                  <a:gd name="connsiteY43" fmla="*/ 20004 h 27638"/>
                  <a:gd name="connsiteX44" fmla="*/ 36932 w 218932"/>
                  <a:gd name="connsiteY44" fmla="*/ 20004 h 27638"/>
                  <a:gd name="connsiteX45" fmla="*/ 38365 w 218932"/>
                  <a:gd name="connsiteY45" fmla="*/ 15949 h 27638"/>
                  <a:gd name="connsiteX46" fmla="*/ 41540 w 218932"/>
                  <a:gd name="connsiteY46" fmla="*/ 7054 h 27638"/>
                  <a:gd name="connsiteX47" fmla="*/ 42905 w 218932"/>
                  <a:gd name="connsiteY47" fmla="*/ 7054 h 27638"/>
                  <a:gd name="connsiteX48" fmla="*/ 37580 w 218932"/>
                  <a:gd name="connsiteY48" fmla="*/ 21231 h 27638"/>
                  <a:gd name="connsiteX49" fmla="*/ 36044 w 218932"/>
                  <a:gd name="connsiteY49" fmla="*/ 21231 h 27638"/>
                  <a:gd name="connsiteX50" fmla="*/ 51029 w 218932"/>
                  <a:gd name="connsiteY50" fmla="*/ 6714 h 27638"/>
                  <a:gd name="connsiteX51" fmla="*/ 56456 w 218932"/>
                  <a:gd name="connsiteY51" fmla="*/ 13257 h 27638"/>
                  <a:gd name="connsiteX52" fmla="*/ 56456 w 218932"/>
                  <a:gd name="connsiteY52" fmla="*/ 14313 h 27638"/>
                  <a:gd name="connsiteX53" fmla="*/ 46216 w 218932"/>
                  <a:gd name="connsiteY53" fmla="*/ 14313 h 27638"/>
                  <a:gd name="connsiteX54" fmla="*/ 51094 w 218932"/>
                  <a:gd name="connsiteY54" fmla="*/ 20417 h 27638"/>
                  <a:gd name="connsiteX55" fmla="*/ 51541 w 218932"/>
                  <a:gd name="connsiteY55" fmla="*/ 20448 h 27638"/>
                  <a:gd name="connsiteX56" fmla="*/ 55364 w 218932"/>
                  <a:gd name="connsiteY56" fmla="*/ 19187 h 27638"/>
                  <a:gd name="connsiteX57" fmla="*/ 55876 w 218932"/>
                  <a:gd name="connsiteY57" fmla="*/ 20175 h 27638"/>
                  <a:gd name="connsiteX58" fmla="*/ 51404 w 218932"/>
                  <a:gd name="connsiteY58" fmla="*/ 21572 h 27638"/>
                  <a:gd name="connsiteX59" fmla="*/ 44991 w 218932"/>
                  <a:gd name="connsiteY59" fmla="*/ 13059 h 27638"/>
                  <a:gd name="connsiteX60" fmla="*/ 51063 w 218932"/>
                  <a:gd name="connsiteY60" fmla="*/ 6714 h 27638"/>
                  <a:gd name="connsiteX61" fmla="*/ 55227 w 218932"/>
                  <a:gd name="connsiteY61" fmla="*/ 13257 h 27638"/>
                  <a:gd name="connsiteX62" fmla="*/ 51029 w 218932"/>
                  <a:gd name="connsiteY62" fmla="*/ 7838 h 27638"/>
                  <a:gd name="connsiteX63" fmla="*/ 46182 w 218932"/>
                  <a:gd name="connsiteY63" fmla="*/ 13257 h 27638"/>
                  <a:gd name="connsiteX64" fmla="*/ 64921 w 218932"/>
                  <a:gd name="connsiteY64" fmla="*/ 14177 h 27638"/>
                  <a:gd name="connsiteX65" fmla="*/ 71052 w 218932"/>
                  <a:gd name="connsiteY65" fmla="*/ 6731 h 27638"/>
                  <a:gd name="connsiteX66" fmla="*/ 71236 w 218932"/>
                  <a:gd name="connsiteY66" fmla="*/ 6714 h 27638"/>
                  <a:gd name="connsiteX67" fmla="*/ 75503 w 218932"/>
                  <a:gd name="connsiteY67" fmla="*/ 8452 h 27638"/>
                  <a:gd name="connsiteX68" fmla="*/ 75503 w 218932"/>
                  <a:gd name="connsiteY68" fmla="*/ 5862 h 27638"/>
                  <a:gd name="connsiteX69" fmla="*/ 75503 w 218932"/>
                  <a:gd name="connsiteY69" fmla="*/ 0 h 27638"/>
                  <a:gd name="connsiteX70" fmla="*/ 76800 w 218932"/>
                  <a:gd name="connsiteY70" fmla="*/ 0 h 27638"/>
                  <a:gd name="connsiteX71" fmla="*/ 76800 w 218932"/>
                  <a:gd name="connsiteY71" fmla="*/ 21231 h 27638"/>
                  <a:gd name="connsiteX72" fmla="*/ 75708 w 218932"/>
                  <a:gd name="connsiteY72" fmla="*/ 21231 h 27638"/>
                  <a:gd name="connsiteX73" fmla="*/ 75708 w 218932"/>
                  <a:gd name="connsiteY73" fmla="*/ 19391 h 27638"/>
                  <a:gd name="connsiteX74" fmla="*/ 75708 w 218932"/>
                  <a:gd name="connsiteY74" fmla="*/ 19391 h 27638"/>
                  <a:gd name="connsiteX75" fmla="*/ 71065 w 218932"/>
                  <a:gd name="connsiteY75" fmla="*/ 21572 h 27638"/>
                  <a:gd name="connsiteX76" fmla="*/ 64887 w 218932"/>
                  <a:gd name="connsiteY76" fmla="*/ 14177 h 27638"/>
                  <a:gd name="connsiteX77" fmla="*/ 75127 w 218932"/>
                  <a:gd name="connsiteY77" fmla="*/ 18096 h 27638"/>
                  <a:gd name="connsiteX78" fmla="*/ 75127 w 218932"/>
                  <a:gd name="connsiteY78" fmla="*/ 9576 h 27638"/>
                  <a:gd name="connsiteX79" fmla="*/ 70997 w 218932"/>
                  <a:gd name="connsiteY79" fmla="*/ 7770 h 27638"/>
                  <a:gd name="connsiteX80" fmla="*/ 66007 w 218932"/>
                  <a:gd name="connsiteY80" fmla="*/ 14030 h 27638"/>
                  <a:gd name="connsiteX81" fmla="*/ 66014 w 218932"/>
                  <a:gd name="connsiteY81" fmla="*/ 14075 h 27638"/>
                  <a:gd name="connsiteX82" fmla="*/ 70690 w 218932"/>
                  <a:gd name="connsiteY82" fmla="*/ 20311 h 27638"/>
                  <a:gd name="connsiteX83" fmla="*/ 75127 w 218932"/>
                  <a:gd name="connsiteY83" fmla="*/ 18096 h 27638"/>
                  <a:gd name="connsiteX84" fmla="*/ 86835 w 218932"/>
                  <a:gd name="connsiteY84" fmla="*/ 6714 h 27638"/>
                  <a:gd name="connsiteX85" fmla="*/ 92262 w 218932"/>
                  <a:gd name="connsiteY85" fmla="*/ 13257 h 27638"/>
                  <a:gd name="connsiteX86" fmla="*/ 92262 w 218932"/>
                  <a:gd name="connsiteY86" fmla="*/ 14313 h 27638"/>
                  <a:gd name="connsiteX87" fmla="*/ 82022 w 218932"/>
                  <a:gd name="connsiteY87" fmla="*/ 14313 h 27638"/>
                  <a:gd name="connsiteX88" fmla="*/ 86900 w 218932"/>
                  <a:gd name="connsiteY88" fmla="*/ 20417 h 27638"/>
                  <a:gd name="connsiteX89" fmla="*/ 87347 w 218932"/>
                  <a:gd name="connsiteY89" fmla="*/ 20448 h 27638"/>
                  <a:gd name="connsiteX90" fmla="*/ 91170 w 218932"/>
                  <a:gd name="connsiteY90" fmla="*/ 19187 h 27638"/>
                  <a:gd name="connsiteX91" fmla="*/ 91682 w 218932"/>
                  <a:gd name="connsiteY91" fmla="*/ 20175 h 27638"/>
                  <a:gd name="connsiteX92" fmla="*/ 87211 w 218932"/>
                  <a:gd name="connsiteY92" fmla="*/ 21572 h 27638"/>
                  <a:gd name="connsiteX93" fmla="*/ 80776 w 218932"/>
                  <a:gd name="connsiteY93" fmla="*/ 13076 h 27638"/>
                  <a:gd name="connsiteX94" fmla="*/ 86835 w 218932"/>
                  <a:gd name="connsiteY94" fmla="*/ 6714 h 27638"/>
                  <a:gd name="connsiteX95" fmla="*/ 91034 w 218932"/>
                  <a:gd name="connsiteY95" fmla="*/ 13257 h 27638"/>
                  <a:gd name="connsiteX96" fmla="*/ 86869 w 218932"/>
                  <a:gd name="connsiteY96" fmla="*/ 7838 h 27638"/>
                  <a:gd name="connsiteX97" fmla="*/ 81988 w 218932"/>
                  <a:gd name="connsiteY97" fmla="*/ 13257 h 27638"/>
                  <a:gd name="connsiteX98" fmla="*/ 101103 w 218932"/>
                  <a:gd name="connsiteY98" fmla="*/ 6714 h 27638"/>
                  <a:gd name="connsiteX99" fmla="*/ 106530 w 218932"/>
                  <a:gd name="connsiteY99" fmla="*/ 13257 h 27638"/>
                  <a:gd name="connsiteX100" fmla="*/ 106530 w 218932"/>
                  <a:gd name="connsiteY100" fmla="*/ 14313 h 27638"/>
                  <a:gd name="connsiteX101" fmla="*/ 96290 w 218932"/>
                  <a:gd name="connsiteY101" fmla="*/ 14313 h 27638"/>
                  <a:gd name="connsiteX102" fmla="*/ 101168 w 218932"/>
                  <a:gd name="connsiteY102" fmla="*/ 20413 h 27638"/>
                  <a:gd name="connsiteX103" fmla="*/ 101649 w 218932"/>
                  <a:gd name="connsiteY103" fmla="*/ 20448 h 27638"/>
                  <a:gd name="connsiteX104" fmla="*/ 105438 w 218932"/>
                  <a:gd name="connsiteY104" fmla="*/ 19187 h 27638"/>
                  <a:gd name="connsiteX105" fmla="*/ 105984 w 218932"/>
                  <a:gd name="connsiteY105" fmla="*/ 20175 h 27638"/>
                  <a:gd name="connsiteX106" fmla="*/ 101513 w 218932"/>
                  <a:gd name="connsiteY106" fmla="*/ 21572 h 27638"/>
                  <a:gd name="connsiteX107" fmla="*/ 95078 w 218932"/>
                  <a:gd name="connsiteY107" fmla="*/ 13076 h 27638"/>
                  <a:gd name="connsiteX108" fmla="*/ 101137 w 218932"/>
                  <a:gd name="connsiteY108" fmla="*/ 6714 h 27638"/>
                  <a:gd name="connsiteX109" fmla="*/ 105301 w 218932"/>
                  <a:gd name="connsiteY109" fmla="*/ 13257 h 27638"/>
                  <a:gd name="connsiteX110" fmla="*/ 101103 w 218932"/>
                  <a:gd name="connsiteY110" fmla="*/ 7838 h 27638"/>
                  <a:gd name="connsiteX111" fmla="*/ 96256 w 218932"/>
                  <a:gd name="connsiteY111" fmla="*/ 13257 h 27638"/>
                  <a:gd name="connsiteX112" fmla="*/ 110353 w 218932"/>
                  <a:gd name="connsiteY112" fmla="*/ 7054 h 27638"/>
                  <a:gd name="connsiteX113" fmla="*/ 111480 w 218932"/>
                  <a:gd name="connsiteY113" fmla="*/ 7054 h 27638"/>
                  <a:gd name="connsiteX114" fmla="*/ 111480 w 218932"/>
                  <a:gd name="connsiteY114" fmla="*/ 8861 h 27638"/>
                  <a:gd name="connsiteX115" fmla="*/ 111480 w 218932"/>
                  <a:gd name="connsiteY115" fmla="*/ 8861 h 27638"/>
                  <a:gd name="connsiteX116" fmla="*/ 116292 w 218932"/>
                  <a:gd name="connsiteY116" fmla="*/ 6714 h 27638"/>
                  <a:gd name="connsiteX117" fmla="*/ 121959 w 218932"/>
                  <a:gd name="connsiteY117" fmla="*/ 13938 h 27638"/>
                  <a:gd name="connsiteX118" fmla="*/ 115712 w 218932"/>
                  <a:gd name="connsiteY118" fmla="*/ 21572 h 27638"/>
                  <a:gd name="connsiteX119" fmla="*/ 111446 w 218932"/>
                  <a:gd name="connsiteY119" fmla="*/ 19834 h 27638"/>
                  <a:gd name="connsiteX120" fmla="*/ 111446 w 218932"/>
                  <a:gd name="connsiteY120" fmla="*/ 27638 h 27638"/>
                  <a:gd name="connsiteX121" fmla="*/ 110114 w 218932"/>
                  <a:gd name="connsiteY121" fmla="*/ 27638 h 27638"/>
                  <a:gd name="connsiteX122" fmla="*/ 120798 w 218932"/>
                  <a:gd name="connsiteY122" fmla="*/ 13870 h 27638"/>
                  <a:gd name="connsiteX123" fmla="*/ 116292 w 218932"/>
                  <a:gd name="connsiteY123" fmla="*/ 7804 h 27638"/>
                  <a:gd name="connsiteX124" fmla="*/ 111684 w 218932"/>
                  <a:gd name="connsiteY124" fmla="*/ 10122 h 27638"/>
                  <a:gd name="connsiteX125" fmla="*/ 111684 w 218932"/>
                  <a:gd name="connsiteY125" fmla="*/ 18539 h 27638"/>
                  <a:gd name="connsiteX126" fmla="*/ 115849 w 218932"/>
                  <a:gd name="connsiteY126" fmla="*/ 20345 h 27638"/>
                  <a:gd name="connsiteX127" fmla="*/ 120901 w 218932"/>
                  <a:gd name="connsiteY127" fmla="*/ 13938 h 27638"/>
                  <a:gd name="connsiteX128" fmla="*/ 132301 w 218932"/>
                  <a:gd name="connsiteY128" fmla="*/ 7054 h 27638"/>
                  <a:gd name="connsiteX129" fmla="*/ 133428 w 218932"/>
                  <a:gd name="connsiteY129" fmla="*/ 7054 h 27638"/>
                  <a:gd name="connsiteX130" fmla="*/ 133428 w 218932"/>
                  <a:gd name="connsiteY130" fmla="*/ 9713 h 27638"/>
                  <a:gd name="connsiteX131" fmla="*/ 133428 w 218932"/>
                  <a:gd name="connsiteY131" fmla="*/ 9713 h 27638"/>
                  <a:gd name="connsiteX132" fmla="*/ 137455 w 218932"/>
                  <a:gd name="connsiteY132" fmla="*/ 6714 h 27638"/>
                  <a:gd name="connsiteX133" fmla="*/ 138855 w 218932"/>
                  <a:gd name="connsiteY133" fmla="*/ 7020 h 27638"/>
                  <a:gd name="connsiteX134" fmla="*/ 138582 w 218932"/>
                  <a:gd name="connsiteY134" fmla="*/ 8179 h 27638"/>
                  <a:gd name="connsiteX135" fmla="*/ 137285 w 218932"/>
                  <a:gd name="connsiteY135" fmla="*/ 7940 h 27638"/>
                  <a:gd name="connsiteX136" fmla="*/ 133428 w 218932"/>
                  <a:gd name="connsiteY136" fmla="*/ 11587 h 27638"/>
                  <a:gd name="connsiteX137" fmla="*/ 133428 w 218932"/>
                  <a:gd name="connsiteY137" fmla="*/ 21231 h 27638"/>
                  <a:gd name="connsiteX138" fmla="*/ 132096 w 218932"/>
                  <a:gd name="connsiteY138" fmla="*/ 21231 h 27638"/>
                  <a:gd name="connsiteX139" fmla="*/ 140049 w 218932"/>
                  <a:gd name="connsiteY139" fmla="*/ 17721 h 27638"/>
                  <a:gd name="connsiteX140" fmla="*/ 149197 w 218932"/>
                  <a:gd name="connsiteY140" fmla="*/ 12371 h 27638"/>
                  <a:gd name="connsiteX141" fmla="*/ 145784 w 218932"/>
                  <a:gd name="connsiteY141" fmla="*/ 7872 h 27638"/>
                  <a:gd name="connsiteX142" fmla="*/ 141244 w 218932"/>
                  <a:gd name="connsiteY142" fmla="*/ 9508 h 27638"/>
                  <a:gd name="connsiteX143" fmla="*/ 140664 w 218932"/>
                  <a:gd name="connsiteY143" fmla="*/ 8554 h 27638"/>
                  <a:gd name="connsiteX144" fmla="*/ 145920 w 218932"/>
                  <a:gd name="connsiteY144" fmla="*/ 6714 h 27638"/>
                  <a:gd name="connsiteX145" fmla="*/ 150426 w 218932"/>
                  <a:gd name="connsiteY145" fmla="*/ 12166 h 27638"/>
                  <a:gd name="connsiteX146" fmla="*/ 150426 w 218932"/>
                  <a:gd name="connsiteY146" fmla="*/ 21231 h 27638"/>
                  <a:gd name="connsiteX147" fmla="*/ 149300 w 218932"/>
                  <a:gd name="connsiteY147" fmla="*/ 21231 h 27638"/>
                  <a:gd name="connsiteX148" fmla="*/ 149300 w 218932"/>
                  <a:gd name="connsiteY148" fmla="*/ 19391 h 27638"/>
                  <a:gd name="connsiteX149" fmla="*/ 149300 w 218932"/>
                  <a:gd name="connsiteY149" fmla="*/ 19391 h 27638"/>
                  <a:gd name="connsiteX150" fmla="*/ 144282 w 218932"/>
                  <a:gd name="connsiteY150" fmla="*/ 21572 h 27638"/>
                  <a:gd name="connsiteX151" fmla="*/ 140172 w 218932"/>
                  <a:gd name="connsiteY151" fmla="*/ 18369 h 27638"/>
                  <a:gd name="connsiteX152" fmla="*/ 140152 w 218932"/>
                  <a:gd name="connsiteY152" fmla="*/ 17721 h 27638"/>
                  <a:gd name="connsiteX153" fmla="*/ 149197 w 218932"/>
                  <a:gd name="connsiteY153" fmla="*/ 18164 h 27638"/>
                  <a:gd name="connsiteX154" fmla="*/ 149197 w 218932"/>
                  <a:gd name="connsiteY154" fmla="*/ 13359 h 27638"/>
                  <a:gd name="connsiteX155" fmla="*/ 141381 w 218932"/>
                  <a:gd name="connsiteY155" fmla="*/ 17653 h 27638"/>
                  <a:gd name="connsiteX156" fmla="*/ 143879 w 218932"/>
                  <a:gd name="connsiteY156" fmla="*/ 20465 h 27638"/>
                  <a:gd name="connsiteX157" fmla="*/ 144384 w 218932"/>
                  <a:gd name="connsiteY157" fmla="*/ 20448 h 27638"/>
                  <a:gd name="connsiteX158" fmla="*/ 149300 w 218932"/>
                  <a:gd name="connsiteY158" fmla="*/ 18164 h 27638"/>
                  <a:gd name="connsiteX159" fmla="*/ 155546 w 218932"/>
                  <a:gd name="connsiteY159" fmla="*/ 7054 h 27638"/>
                  <a:gd name="connsiteX160" fmla="*/ 156638 w 218932"/>
                  <a:gd name="connsiteY160" fmla="*/ 7054 h 27638"/>
                  <a:gd name="connsiteX161" fmla="*/ 156638 w 218932"/>
                  <a:gd name="connsiteY161" fmla="*/ 8861 h 27638"/>
                  <a:gd name="connsiteX162" fmla="*/ 156638 w 218932"/>
                  <a:gd name="connsiteY162" fmla="*/ 8861 h 27638"/>
                  <a:gd name="connsiteX163" fmla="*/ 161451 w 218932"/>
                  <a:gd name="connsiteY163" fmla="*/ 6714 h 27638"/>
                  <a:gd name="connsiteX164" fmla="*/ 167152 w 218932"/>
                  <a:gd name="connsiteY164" fmla="*/ 13938 h 27638"/>
                  <a:gd name="connsiteX165" fmla="*/ 161212 w 218932"/>
                  <a:gd name="connsiteY165" fmla="*/ 21538 h 27638"/>
                  <a:gd name="connsiteX166" fmla="*/ 160871 w 218932"/>
                  <a:gd name="connsiteY166" fmla="*/ 21572 h 27638"/>
                  <a:gd name="connsiteX167" fmla="*/ 157048 w 218932"/>
                  <a:gd name="connsiteY167" fmla="*/ 19800 h 27638"/>
                  <a:gd name="connsiteX168" fmla="*/ 157048 w 218932"/>
                  <a:gd name="connsiteY168" fmla="*/ 27604 h 27638"/>
                  <a:gd name="connsiteX169" fmla="*/ 155751 w 218932"/>
                  <a:gd name="connsiteY169" fmla="*/ 27604 h 27638"/>
                  <a:gd name="connsiteX170" fmla="*/ 165957 w 218932"/>
                  <a:gd name="connsiteY170" fmla="*/ 13870 h 27638"/>
                  <a:gd name="connsiteX171" fmla="*/ 161451 w 218932"/>
                  <a:gd name="connsiteY171" fmla="*/ 7804 h 27638"/>
                  <a:gd name="connsiteX172" fmla="*/ 156843 w 218932"/>
                  <a:gd name="connsiteY172" fmla="*/ 10122 h 27638"/>
                  <a:gd name="connsiteX173" fmla="*/ 156843 w 218932"/>
                  <a:gd name="connsiteY173" fmla="*/ 18539 h 27638"/>
                  <a:gd name="connsiteX174" fmla="*/ 161008 w 218932"/>
                  <a:gd name="connsiteY174" fmla="*/ 20345 h 27638"/>
                  <a:gd name="connsiteX175" fmla="*/ 166059 w 218932"/>
                  <a:gd name="connsiteY175" fmla="*/ 13938 h 27638"/>
                  <a:gd name="connsiteX176" fmla="*/ 171589 w 218932"/>
                  <a:gd name="connsiteY176" fmla="*/ 7054 h 27638"/>
                  <a:gd name="connsiteX177" fmla="*/ 172681 w 218932"/>
                  <a:gd name="connsiteY177" fmla="*/ 7054 h 27638"/>
                  <a:gd name="connsiteX178" fmla="*/ 172852 w 218932"/>
                  <a:gd name="connsiteY178" fmla="*/ 8861 h 27638"/>
                  <a:gd name="connsiteX179" fmla="*/ 172852 w 218932"/>
                  <a:gd name="connsiteY179" fmla="*/ 8861 h 27638"/>
                  <a:gd name="connsiteX180" fmla="*/ 177665 w 218932"/>
                  <a:gd name="connsiteY180" fmla="*/ 6714 h 27638"/>
                  <a:gd name="connsiteX181" fmla="*/ 183365 w 218932"/>
                  <a:gd name="connsiteY181" fmla="*/ 13938 h 27638"/>
                  <a:gd name="connsiteX182" fmla="*/ 177119 w 218932"/>
                  <a:gd name="connsiteY182" fmla="*/ 21572 h 27638"/>
                  <a:gd name="connsiteX183" fmla="*/ 172852 w 218932"/>
                  <a:gd name="connsiteY183" fmla="*/ 19834 h 27638"/>
                  <a:gd name="connsiteX184" fmla="*/ 172852 w 218932"/>
                  <a:gd name="connsiteY184" fmla="*/ 27638 h 27638"/>
                  <a:gd name="connsiteX185" fmla="*/ 171555 w 218932"/>
                  <a:gd name="connsiteY185" fmla="*/ 27638 h 27638"/>
                  <a:gd name="connsiteX186" fmla="*/ 182034 w 218932"/>
                  <a:gd name="connsiteY186" fmla="*/ 13870 h 27638"/>
                  <a:gd name="connsiteX187" fmla="*/ 177494 w 218932"/>
                  <a:gd name="connsiteY187" fmla="*/ 7804 h 27638"/>
                  <a:gd name="connsiteX188" fmla="*/ 172886 w 218932"/>
                  <a:gd name="connsiteY188" fmla="*/ 10122 h 27638"/>
                  <a:gd name="connsiteX189" fmla="*/ 172886 w 218932"/>
                  <a:gd name="connsiteY189" fmla="*/ 18539 h 27638"/>
                  <a:gd name="connsiteX190" fmla="*/ 177084 w 218932"/>
                  <a:gd name="connsiteY190" fmla="*/ 20345 h 27638"/>
                  <a:gd name="connsiteX191" fmla="*/ 182136 w 218932"/>
                  <a:gd name="connsiteY191" fmla="*/ 13938 h 27638"/>
                  <a:gd name="connsiteX192" fmla="*/ 186403 w 218932"/>
                  <a:gd name="connsiteY192" fmla="*/ 14109 h 27638"/>
                  <a:gd name="connsiteX193" fmla="*/ 193738 w 218932"/>
                  <a:gd name="connsiteY193" fmla="*/ 8694 h 27638"/>
                  <a:gd name="connsiteX194" fmla="*/ 199162 w 218932"/>
                  <a:gd name="connsiteY194" fmla="*/ 16017 h 27638"/>
                  <a:gd name="connsiteX195" fmla="*/ 192786 w 218932"/>
                  <a:gd name="connsiteY195" fmla="*/ 21504 h 27638"/>
                  <a:gd name="connsiteX196" fmla="*/ 186505 w 218932"/>
                  <a:gd name="connsiteY196" fmla="*/ 14184 h 27638"/>
                  <a:gd name="connsiteX197" fmla="*/ 186505 w 218932"/>
                  <a:gd name="connsiteY197" fmla="*/ 14177 h 27638"/>
                  <a:gd name="connsiteX198" fmla="*/ 197769 w 218932"/>
                  <a:gd name="connsiteY198" fmla="*/ 14109 h 27638"/>
                  <a:gd name="connsiteX199" fmla="*/ 192786 w 218932"/>
                  <a:gd name="connsiteY199" fmla="*/ 7804 h 27638"/>
                  <a:gd name="connsiteX200" fmla="*/ 187803 w 218932"/>
                  <a:gd name="connsiteY200" fmla="*/ 14109 h 27638"/>
                  <a:gd name="connsiteX201" fmla="*/ 192786 w 218932"/>
                  <a:gd name="connsiteY201" fmla="*/ 20379 h 27638"/>
                  <a:gd name="connsiteX202" fmla="*/ 198008 w 218932"/>
                  <a:gd name="connsiteY202" fmla="*/ 14177 h 27638"/>
                  <a:gd name="connsiteX203" fmla="*/ 203402 w 218932"/>
                  <a:gd name="connsiteY203" fmla="*/ 6986 h 27638"/>
                  <a:gd name="connsiteX204" fmla="*/ 204494 w 218932"/>
                  <a:gd name="connsiteY204" fmla="*/ 6986 h 27638"/>
                  <a:gd name="connsiteX205" fmla="*/ 204494 w 218932"/>
                  <a:gd name="connsiteY205" fmla="*/ 9644 h 27638"/>
                  <a:gd name="connsiteX206" fmla="*/ 204494 w 218932"/>
                  <a:gd name="connsiteY206" fmla="*/ 9644 h 27638"/>
                  <a:gd name="connsiteX207" fmla="*/ 208556 w 218932"/>
                  <a:gd name="connsiteY207" fmla="*/ 6645 h 27638"/>
                  <a:gd name="connsiteX208" fmla="*/ 209955 w 218932"/>
                  <a:gd name="connsiteY208" fmla="*/ 6952 h 27638"/>
                  <a:gd name="connsiteX209" fmla="*/ 209648 w 218932"/>
                  <a:gd name="connsiteY209" fmla="*/ 8111 h 27638"/>
                  <a:gd name="connsiteX210" fmla="*/ 208385 w 218932"/>
                  <a:gd name="connsiteY210" fmla="*/ 7872 h 27638"/>
                  <a:gd name="connsiteX211" fmla="*/ 204494 w 218932"/>
                  <a:gd name="connsiteY211" fmla="*/ 11519 h 27638"/>
                  <a:gd name="connsiteX212" fmla="*/ 204494 w 218932"/>
                  <a:gd name="connsiteY212" fmla="*/ 21163 h 27638"/>
                  <a:gd name="connsiteX213" fmla="*/ 203197 w 218932"/>
                  <a:gd name="connsiteY213" fmla="*/ 21163 h 27638"/>
                  <a:gd name="connsiteX214" fmla="*/ 213096 w 218932"/>
                  <a:gd name="connsiteY214" fmla="*/ 17210 h 27638"/>
                  <a:gd name="connsiteX215" fmla="*/ 213096 w 218932"/>
                  <a:gd name="connsiteY215" fmla="*/ 8213 h 27638"/>
                  <a:gd name="connsiteX216" fmla="*/ 210877 w 218932"/>
                  <a:gd name="connsiteY216" fmla="*/ 8213 h 27638"/>
                  <a:gd name="connsiteX217" fmla="*/ 210877 w 218932"/>
                  <a:gd name="connsiteY217" fmla="*/ 7191 h 27638"/>
                  <a:gd name="connsiteX218" fmla="*/ 213130 w 218932"/>
                  <a:gd name="connsiteY218" fmla="*/ 7191 h 27638"/>
                  <a:gd name="connsiteX219" fmla="*/ 213130 w 218932"/>
                  <a:gd name="connsiteY219" fmla="*/ 3101 h 27638"/>
                  <a:gd name="connsiteX220" fmla="*/ 214256 w 218932"/>
                  <a:gd name="connsiteY220" fmla="*/ 3101 h 27638"/>
                  <a:gd name="connsiteX221" fmla="*/ 214256 w 218932"/>
                  <a:gd name="connsiteY221" fmla="*/ 7191 h 27638"/>
                  <a:gd name="connsiteX222" fmla="*/ 218489 w 218932"/>
                  <a:gd name="connsiteY222" fmla="*/ 7191 h 27638"/>
                  <a:gd name="connsiteX223" fmla="*/ 218489 w 218932"/>
                  <a:gd name="connsiteY223" fmla="*/ 8349 h 27638"/>
                  <a:gd name="connsiteX224" fmla="*/ 214393 w 218932"/>
                  <a:gd name="connsiteY224" fmla="*/ 8349 h 27638"/>
                  <a:gd name="connsiteX225" fmla="*/ 214393 w 218932"/>
                  <a:gd name="connsiteY225" fmla="*/ 17551 h 27638"/>
                  <a:gd name="connsiteX226" fmla="*/ 216782 w 218932"/>
                  <a:gd name="connsiteY226" fmla="*/ 20584 h 27638"/>
                  <a:gd name="connsiteX227" fmla="*/ 218591 w 218932"/>
                  <a:gd name="connsiteY227" fmla="*/ 20141 h 27638"/>
                  <a:gd name="connsiteX228" fmla="*/ 218932 w 218932"/>
                  <a:gd name="connsiteY228" fmla="*/ 21197 h 27638"/>
                  <a:gd name="connsiteX229" fmla="*/ 216611 w 218932"/>
                  <a:gd name="connsiteY229" fmla="*/ 21708 h 27638"/>
                  <a:gd name="connsiteX230" fmla="*/ 213198 w 218932"/>
                  <a:gd name="connsiteY230" fmla="*/ 17312 h 2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</a:cxnLst>
                <a:rect l="l" t="t" r="r" b="b"/>
                <a:pathLst>
                  <a:path w="218932" h="27638">
                    <a:moveTo>
                      <a:pt x="33" y="14177"/>
                    </a:moveTo>
                    <a:cubicBezTo>
                      <a:pt x="-335" y="10432"/>
                      <a:pt x="2406" y="7095"/>
                      <a:pt x="6160" y="6727"/>
                    </a:cubicBezTo>
                    <a:cubicBezTo>
                      <a:pt x="6211" y="6720"/>
                      <a:pt x="6263" y="6717"/>
                      <a:pt x="6314" y="6714"/>
                    </a:cubicBezTo>
                    <a:cubicBezTo>
                      <a:pt x="7908" y="6775"/>
                      <a:pt x="9427" y="7388"/>
                      <a:pt x="10615" y="8452"/>
                    </a:cubicBezTo>
                    <a:lnTo>
                      <a:pt x="10615" y="5862"/>
                    </a:lnTo>
                    <a:lnTo>
                      <a:pt x="10615" y="0"/>
                    </a:lnTo>
                    <a:lnTo>
                      <a:pt x="11912" y="0"/>
                    </a:lnTo>
                    <a:lnTo>
                      <a:pt x="11912" y="21231"/>
                    </a:lnTo>
                    <a:lnTo>
                      <a:pt x="10785" y="21231"/>
                    </a:lnTo>
                    <a:lnTo>
                      <a:pt x="10785" y="19391"/>
                    </a:lnTo>
                    <a:lnTo>
                      <a:pt x="10785" y="19391"/>
                    </a:lnTo>
                    <a:cubicBezTo>
                      <a:pt x="9591" y="20686"/>
                      <a:pt x="7939" y="21466"/>
                      <a:pt x="6177" y="21572"/>
                    </a:cubicBezTo>
                    <a:cubicBezTo>
                      <a:pt x="2252" y="21572"/>
                      <a:pt x="33" y="18948"/>
                      <a:pt x="33" y="14177"/>
                    </a:cubicBezTo>
                    <a:close/>
                    <a:moveTo>
                      <a:pt x="10546" y="18096"/>
                    </a:moveTo>
                    <a:lnTo>
                      <a:pt x="10546" y="9576"/>
                    </a:lnTo>
                    <a:cubicBezTo>
                      <a:pt x="9441" y="8465"/>
                      <a:pt x="7949" y="7818"/>
                      <a:pt x="6382" y="7770"/>
                    </a:cubicBezTo>
                    <a:cubicBezTo>
                      <a:pt x="3266" y="8145"/>
                      <a:pt x="1037" y="10963"/>
                      <a:pt x="1399" y="14075"/>
                    </a:cubicBezTo>
                    <a:cubicBezTo>
                      <a:pt x="1399" y="17823"/>
                      <a:pt x="3071" y="20311"/>
                      <a:pt x="6075" y="20311"/>
                    </a:cubicBezTo>
                    <a:cubicBezTo>
                      <a:pt x="7768" y="20178"/>
                      <a:pt x="9338" y="19381"/>
                      <a:pt x="10444" y="18096"/>
                    </a:cubicBezTo>
                    <a:close/>
                    <a:moveTo>
                      <a:pt x="17373" y="7054"/>
                    </a:moveTo>
                    <a:lnTo>
                      <a:pt x="18465" y="7054"/>
                    </a:lnTo>
                    <a:lnTo>
                      <a:pt x="18465" y="9713"/>
                    </a:lnTo>
                    <a:lnTo>
                      <a:pt x="18465" y="9713"/>
                    </a:lnTo>
                    <a:cubicBezTo>
                      <a:pt x="19175" y="8050"/>
                      <a:pt x="20728" y="6904"/>
                      <a:pt x="22527" y="6714"/>
                    </a:cubicBezTo>
                    <a:cubicBezTo>
                      <a:pt x="23012" y="6697"/>
                      <a:pt x="23493" y="6802"/>
                      <a:pt x="23927" y="7020"/>
                    </a:cubicBezTo>
                    <a:lnTo>
                      <a:pt x="23620" y="8179"/>
                    </a:lnTo>
                    <a:cubicBezTo>
                      <a:pt x="23220" y="8015"/>
                      <a:pt x="22790" y="7934"/>
                      <a:pt x="22357" y="7940"/>
                    </a:cubicBezTo>
                    <a:cubicBezTo>
                      <a:pt x="21060" y="7940"/>
                      <a:pt x="19558" y="8929"/>
                      <a:pt x="18465" y="11587"/>
                    </a:cubicBezTo>
                    <a:lnTo>
                      <a:pt x="18465" y="21231"/>
                    </a:lnTo>
                    <a:lnTo>
                      <a:pt x="17100" y="21231"/>
                    </a:lnTo>
                    <a:close/>
                    <a:moveTo>
                      <a:pt x="26043" y="2454"/>
                    </a:moveTo>
                    <a:cubicBezTo>
                      <a:pt x="26081" y="1833"/>
                      <a:pt x="26613" y="1363"/>
                      <a:pt x="27234" y="1401"/>
                    </a:cubicBezTo>
                    <a:cubicBezTo>
                      <a:pt x="27856" y="1438"/>
                      <a:pt x="28330" y="1970"/>
                      <a:pt x="28292" y="2590"/>
                    </a:cubicBezTo>
                    <a:cubicBezTo>
                      <a:pt x="28255" y="3183"/>
                      <a:pt x="27763" y="3646"/>
                      <a:pt x="27170" y="3646"/>
                    </a:cubicBezTo>
                    <a:cubicBezTo>
                      <a:pt x="26582" y="3783"/>
                      <a:pt x="25995" y="3418"/>
                      <a:pt x="25859" y="2832"/>
                    </a:cubicBezTo>
                    <a:cubicBezTo>
                      <a:pt x="25831" y="2706"/>
                      <a:pt x="25825" y="2580"/>
                      <a:pt x="25838" y="2454"/>
                    </a:cubicBezTo>
                    <a:close/>
                    <a:moveTo>
                      <a:pt x="26487" y="7054"/>
                    </a:moveTo>
                    <a:lnTo>
                      <a:pt x="27784" y="7054"/>
                    </a:lnTo>
                    <a:lnTo>
                      <a:pt x="27784" y="21231"/>
                    </a:lnTo>
                    <a:lnTo>
                      <a:pt x="26487" y="21231"/>
                    </a:lnTo>
                    <a:close/>
                    <a:moveTo>
                      <a:pt x="30890" y="7054"/>
                    </a:moveTo>
                    <a:lnTo>
                      <a:pt x="32290" y="7054"/>
                    </a:lnTo>
                    <a:lnTo>
                      <a:pt x="35464" y="15949"/>
                    </a:lnTo>
                    <a:cubicBezTo>
                      <a:pt x="35942" y="17312"/>
                      <a:pt x="36454" y="18744"/>
                      <a:pt x="36932" y="20004"/>
                    </a:cubicBezTo>
                    <a:lnTo>
                      <a:pt x="36932" y="20004"/>
                    </a:lnTo>
                    <a:cubicBezTo>
                      <a:pt x="37375" y="18744"/>
                      <a:pt x="37922" y="17312"/>
                      <a:pt x="38365" y="15949"/>
                    </a:cubicBezTo>
                    <a:lnTo>
                      <a:pt x="41540" y="7054"/>
                    </a:lnTo>
                    <a:lnTo>
                      <a:pt x="42905" y="7054"/>
                    </a:lnTo>
                    <a:lnTo>
                      <a:pt x="37580" y="21231"/>
                    </a:lnTo>
                    <a:lnTo>
                      <a:pt x="36044" y="21231"/>
                    </a:lnTo>
                    <a:close/>
                    <a:moveTo>
                      <a:pt x="51029" y="6714"/>
                    </a:moveTo>
                    <a:cubicBezTo>
                      <a:pt x="54442" y="6714"/>
                      <a:pt x="56456" y="9099"/>
                      <a:pt x="56456" y="13257"/>
                    </a:cubicBezTo>
                    <a:cubicBezTo>
                      <a:pt x="56490" y="13608"/>
                      <a:pt x="56490" y="13962"/>
                      <a:pt x="56456" y="14313"/>
                    </a:cubicBezTo>
                    <a:lnTo>
                      <a:pt x="46216" y="14313"/>
                    </a:lnTo>
                    <a:cubicBezTo>
                      <a:pt x="45875" y="17343"/>
                      <a:pt x="48059" y="20076"/>
                      <a:pt x="51094" y="20417"/>
                    </a:cubicBezTo>
                    <a:cubicBezTo>
                      <a:pt x="51244" y="20434"/>
                      <a:pt x="51391" y="20444"/>
                      <a:pt x="51541" y="20448"/>
                    </a:cubicBezTo>
                    <a:cubicBezTo>
                      <a:pt x="52917" y="20448"/>
                      <a:pt x="54258" y="20004"/>
                      <a:pt x="55364" y="19187"/>
                    </a:cubicBezTo>
                    <a:lnTo>
                      <a:pt x="55876" y="20175"/>
                    </a:lnTo>
                    <a:cubicBezTo>
                      <a:pt x="54572" y="21102"/>
                      <a:pt x="53005" y="21593"/>
                      <a:pt x="51404" y="21572"/>
                    </a:cubicBezTo>
                    <a:cubicBezTo>
                      <a:pt x="47278" y="20989"/>
                      <a:pt x="44407" y="17179"/>
                      <a:pt x="44991" y="13059"/>
                    </a:cubicBezTo>
                    <a:cubicBezTo>
                      <a:pt x="45445" y="9866"/>
                      <a:pt x="47885" y="7310"/>
                      <a:pt x="51063" y="6714"/>
                    </a:cubicBezTo>
                    <a:close/>
                    <a:moveTo>
                      <a:pt x="55227" y="13257"/>
                    </a:moveTo>
                    <a:cubicBezTo>
                      <a:pt x="55227" y="9644"/>
                      <a:pt x="53589" y="7838"/>
                      <a:pt x="51029" y="7838"/>
                    </a:cubicBezTo>
                    <a:cubicBezTo>
                      <a:pt x="48226" y="8073"/>
                      <a:pt x="46100" y="10452"/>
                      <a:pt x="46182" y="13257"/>
                    </a:cubicBezTo>
                    <a:close/>
                    <a:moveTo>
                      <a:pt x="64921" y="14177"/>
                    </a:moveTo>
                    <a:cubicBezTo>
                      <a:pt x="64553" y="10432"/>
                      <a:pt x="67297" y="7095"/>
                      <a:pt x="71052" y="6731"/>
                    </a:cubicBezTo>
                    <a:cubicBezTo>
                      <a:pt x="71113" y="6724"/>
                      <a:pt x="71175" y="6717"/>
                      <a:pt x="71236" y="6714"/>
                    </a:cubicBezTo>
                    <a:cubicBezTo>
                      <a:pt x="72820" y="6765"/>
                      <a:pt x="74335" y="7382"/>
                      <a:pt x="75503" y="8452"/>
                    </a:cubicBezTo>
                    <a:lnTo>
                      <a:pt x="75503" y="5862"/>
                    </a:lnTo>
                    <a:lnTo>
                      <a:pt x="75503" y="0"/>
                    </a:lnTo>
                    <a:lnTo>
                      <a:pt x="76800" y="0"/>
                    </a:lnTo>
                    <a:lnTo>
                      <a:pt x="76800" y="21231"/>
                    </a:lnTo>
                    <a:lnTo>
                      <a:pt x="75708" y="21231"/>
                    </a:lnTo>
                    <a:lnTo>
                      <a:pt x="75708" y="19391"/>
                    </a:lnTo>
                    <a:lnTo>
                      <a:pt x="75708" y="19391"/>
                    </a:lnTo>
                    <a:cubicBezTo>
                      <a:pt x="74503" y="20693"/>
                      <a:pt x="72837" y="21477"/>
                      <a:pt x="71065" y="21572"/>
                    </a:cubicBezTo>
                    <a:cubicBezTo>
                      <a:pt x="67038" y="21572"/>
                      <a:pt x="64887" y="18948"/>
                      <a:pt x="64887" y="14177"/>
                    </a:cubicBezTo>
                    <a:close/>
                    <a:moveTo>
                      <a:pt x="75127" y="18096"/>
                    </a:moveTo>
                    <a:lnTo>
                      <a:pt x="75127" y="9576"/>
                    </a:lnTo>
                    <a:cubicBezTo>
                      <a:pt x="74035" y="8469"/>
                      <a:pt x="72554" y="7821"/>
                      <a:pt x="70997" y="7770"/>
                    </a:cubicBezTo>
                    <a:cubicBezTo>
                      <a:pt x="67888" y="8124"/>
                      <a:pt x="65655" y="10926"/>
                      <a:pt x="66007" y="14030"/>
                    </a:cubicBezTo>
                    <a:cubicBezTo>
                      <a:pt x="66010" y="14044"/>
                      <a:pt x="66010" y="14061"/>
                      <a:pt x="66014" y="14075"/>
                    </a:cubicBezTo>
                    <a:cubicBezTo>
                      <a:pt x="66014" y="17823"/>
                      <a:pt x="67686" y="20311"/>
                      <a:pt x="70690" y="20311"/>
                    </a:cubicBezTo>
                    <a:cubicBezTo>
                      <a:pt x="72410" y="20206"/>
                      <a:pt x="74011" y="19405"/>
                      <a:pt x="75127" y="18096"/>
                    </a:cubicBezTo>
                    <a:close/>
                    <a:moveTo>
                      <a:pt x="86835" y="6714"/>
                    </a:moveTo>
                    <a:cubicBezTo>
                      <a:pt x="90248" y="6714"/>
                      <a:pt x="92262" y="9099"/>
                      <a:pt x="92262" y="13257"/>
                    </a:cubicBezTo>
                    <a:cubicBezTo>
                      <a:pt x="92297" y="13608"/>
                      <a:pt x="92297" y="13962"/>
                      <a:pt x="92262" y="14313"/>
                    </a:cubicBezTo>
                    <a:lnTo>
                      <a:pt x="82022" y="14313"/>
                    </a:lnTo>
                    <a:cubicBezTo>
                      <a:pt x="81681" y="17343"/>
                      <a:pt x="83865" y="20076"/>
                      <a:pt x="86900" y="20417"/>
                    </a:cubicBezTo>
                    <a:cubicBezTo>
                      <a:pt x="87050" y="20434"/>
                      <a:pt x="87197" y="20444"/>
                      <a:pt x="87347" y="20448"/>
                    </a:cubicBezTo>
                    <a:cubicBezTo>
                      <a:pt x="88723" y="20444"/>
                      <a:pt x="90061" y="20001"/>
                      <a:pt x="91170" y="19187"/>
                    </a:cubicBezTo>
                    <a:lnTo>
                      <a:pt x="91682" y="20175"/>
                    </a:lnTo>
                    <a:cubicBezTo>
                      <a:pt x="90378" y="21102"/>
                      <a:pt x="88811" y="21593"/>
                      <a:pt x="87211" y="21572"/>
                    </a:cubicBezTo>
                    <a:cubicBezTo>
                      <a:pt x="83084" y="21000"/>
                      <a:pt x="80203" y="17196"/>
                      <a:pt x="80776" y="13076"/>
                    </a:cubicBezTo>
                    <a:cubicBezTo>
                      <a:pt x="81220" y="9880"/>
                      <a:pt x="83657" y="7317"/>
                      <a:pt x="86835" y="6714"/>
                    </a:cubicBezTo>
                    <a:close/>
                    <a:moveTo>
                      <a:pt x="91034" y="13257"/>
                    </a:moveTo>
                    <a:cubicBezTo>
                      <a:pt x="91034" y="9644"/>
                      <a:pt x="89395" y="7838"/>
                      <a:pt x="86869" y="7838"/>
                    </a:cubicBezTo>
                    <a:cubicBezTo>
                      <a:pt x="84064" y="8073"/>
                      <a:pt x="81923" y="10445"/>
                      <a:pt x="81988" y="13257"/>
                    </a:cubicBezTo>
                    <a:close/>
                    <a:moveTo>
                      <a:pt x="101103" y="6714"/>
                    </a:moveTo>
                    <a:cubicBezTo>
                      <a:pt x="104516" y="6714"/>
                      <a:pt x="106530" y="9099"/>
                      <a:pt x="106530" y="13257"/>
                    </a:cubicBezTo>
                    <a:cubicBezTo>
                      <a:pt x="106564" y="13608"/>
                      <a:pt x="106564" y="13962"/>
                      <a:pt x="106530" y="14313"/>
                    </a:cubicBezTo>
                    <a:lnTo>
                      <a:pt x="96290" y="14313"/>
                    </a:lnTo>
                    <a:cubicBezTo>
                      <a:pt x="95949" y="17343"/>
                      <a:pt x="98133" y="20076"/>
                      <a:pt x="101168" y="20413"/>
                    </a:cubicBezTo>
                    <a:cubicBezTo>
                      <a:pt x="101328" y="20434"/>
                      <a:pt x="101489" y="20444"/>
                      <a:pt x="101649" y="20448"/>
                    </a:cubicBezTo>
                    <a:cubicBezTo>
                      <a:pt x="103015" y="20448"/>
                      <a:pt x="104346" y="20004"/>
                      <a:pt x="105438" y="19187"/>
                    </a:cubicBezTo>
                    <a:lnTo>
                      <a:pt x="105984" y="20175"/>
                    </a:lnTo>
                    <a:cubicBezTo>
                      <a:pt x="104677" y="21095"/>
                      <a:pt x="103113" y="21586"/>
                      <a:pt x="101513" y="21572"/>
                    </a:cubicBezTo>
                    <a:cubicBezTo>
                      <a:pt x="97386" y="21000"/>
                      <a:pt x="94505" y="17196"/>
                      <a:pt x="95078" y="13076"/>
                    </a:cubicBezTo>
                    <a:cubicBezTo>
                      <a:pt x="95522" y="9880"/>
                      <a:pt x="97959" y="7317"/>
                      <a:pt x="101137" y="6714"/>
                    </a:cubicBezTo>
                    <a:close/>
                    <a:moveTo>
                      <a:pt x="105301" y="13257"/>
                    </a:moveTo>
                    <a:cubicBezTo>
                      <a:pt x="105301" y="9644"/>
                      <a:pt x="103663" y="7838"/>
                      <a:pt x="101103" y="7838"/>
                    </a:cubicBezTo>
                    <a:cubicBezTo>
                      <a:pt x="98301" y="8073"/>
                      <a:pt x="96174" y="10452"/>
                      <a:pt x="96256" y="13257"/>
                    </a:cubicBezTo>
                    <a:close/>
                    <a:moveTo>
                      <a:pt x="110353" y="7054"/>
                    </a:moveTo>
                    <a:lnTo>
                      <a:pt x="111480" y="7054"/>
                    </a:lnTo>
                    <a:lnTo>
                      <a:pt x="111480" y="8861"/>
                    </a:lnTo>
                    <a:lnTo>
                      <a:pt x="111480" y="8861"/>
                    </a:lnTo>
                    <a:cubicBezTo>
                      <a:pt x="112797" y="7627"/>
                      <a:pt x="114494" y="6870"/>
                      <a:pt x="116292" y="6714"/>
                    </a:cubicBezTo>
                    <a:cubicBezTo>
                      <a:pt x="120081" y="6714"/>
                      <a:pt x="121959" y="9542"/>
                      <a:pt x="121959" y="13938"/>
                    </a:cubicBezTo>
                    <a:cubicBezTo>
                      <a:pt x="121959" y="18335"/>
                      <a:pt x="119057" y="21572"/>
                      <a:pt x="115712" y="21572"/>
                    </a:cubicBezTo>
                    <a:cubicBezTo>
                      <a:pt x="114139" y="21470"/>
                      <a:pt x="112640" y="20860"/>
                      <a:pt x="111446" y="19834"/>
                    </a:cubicBezTo>
                    <a:lnTo>
                      <a:pt x="111446" y="27638"/>
                    </a:lnTo>
                    <a:lnTo>
                      <a:pt x="110114" y="27638"/>
                    </a:lnTo>
                    <a:close/>
                    <a:moveTo>
                      <a:pt x="120798" y="13870"/>
                    </a:moveTo>
                    <a:cubicBezTo>
                      <a:pt x="120798" y="10462"/>
                      <a:pt x="119569" y="7804"/>
                      <a:pt x="116292" y="7804"/>
                    </a:cubicBezTo>
                    <a:cubicBezTo>
                      <a:pt x="114531" y="8005"/>
                      <a:pt x="112896" y="8826"/>
                      <a:pt x="111684" y="10122"/>
                    </a:cubicBezTo>
                    <a:lnTo>
                      <a:pt x="111684" y="18539"/>
                    </a:lnTo>
                    <a:cubicBezTo>
                      <a:pt x="112825" y="19599"/>
                      <a:pt x="114296" y="20236"/>
                      <a:pt x="115849" y="20345"/>
                    </a:cubicBezTo>
                    <a:cubicBezTo>
                      <a:pt x="118818" y="20413"/>
                      <a:pt x="120901" y="17789"/>
                      <a:pt x="120901" y="13938"/>
                    </a:cubicBezTo>
                    <a:close/>
                    <a:moveTo>
                      <a:pt x="132301" y="7054"/>
                    </a:moveTo>
                    <a:lnTo>
                      <a:pt x="133428" y="7054"/>
                    </a:lnTo>
                    <a:lnTo>
                      <a:pt x="133428" y="9713"/>
                    </a:lnTo>
                    <a:lnTo>
                      <a:pt x="133428" y="9713"/>
                    </a:lnTo>
                    <a:cubicBezTo>
                      <a:pt x="134124" y="8056"/>
                      <a:pt x="135667" y="6908"/>
                      <a:pt x="137455" y="6714"/>
                    </a:cubicBezTo>
                    <a:cubicBezTo>
                      <a:pt x="137940" y="6693"/>
                      <a:pt x="138421" y="6799"/>
                      <a:pt x="138855" y="7020"/>
                    </a:cubicBezTo>
                    <a:lnTo>
                      <a:pt x="138582" y="8179"/>
                    </a:lnTo>
                    <a:cubicBezTo>
                      <a:pt x="138169" y="8015"/>
                      <a:pt x="137728" y="7934"/>
                      <a:pt x="137285" y="7940"/>
                    </a:cubicBezTo>
                    <a:cubicBezTo>
                      <a:pt x="136022" y="7940"/>
                      <a:pt x="134486" y="8929"/>
                      <a:pt x="133428" y="11587"/>
                    </a:cubicBezTo>
                    <a:lnTo>
                      <a:pt x="133428" y="21231"/>
                    </a:lnTo>
                    <a:lnTo>
                      <a:pt x="132096" y="21231"/>
                    </a:lnTo>
                    <a:close/>
                    <a:moveTo>
                      <a:pt x="140049" y="17721"/>
                    </a:moveTo>
                    <a:cubicBezTo>
                      <a:pt x="140049" y="14552"/>
                      <a:pt x="142883" y="13052"/>
                      <a:pt x="149197" y="12371"/>
                    </a:cubicBezTo>
                    <a:cubicBezTo>
                      <a:pt x="149197" y="10190"/>
                      <a:pt x="148617" y="7872"/>
                      <a:pt x="145784" y="7872"/>
                    </a:cubicBezTo>
                    <a:cubicBezTo>
                      <a:pt x="144135" y="7930"/>
                      <a:pt x="142548" y="8503"/>
                      <a:pt x="141244" y="9508"/>
                    </a:cubicBezTo>
                    <a:lnTo>
                      <a:pt x="140664" y="8554"/>
                    </a:lnTo>
                    <a:cubicBezTo>
                      <a:pt x="142190" y="7426"/>
                      <a:pt x="144023" y="6785"/>
                      <a:pt x="145920" y="6714"/>
                    </a:cubicBezTo>
                    <a:cubicBezTo>
                      <a:pt x="149334" y="6714"/>
                      <a:pt x="150426" y="9167"/>
                      <a:pt x="150426" y="12166"/>
                    </a:cubicBezTo>
                    <a:lnTo>
                      <a:pt x="150426" y="21231"/>
                    </a:lnTo>
                    <a:lnTo>
                      <a:pt x="149300" y="21231"/>
                    </a:lnTo>
                    <a:lnTo>
                      <a:pt x="149300" y="19391"/>
                    </a:lnTo>
                    <a:lnTo>
                      <a:pt x="149300" y="19391"/>
                    </a:lnTo>
                    <a:cubicBezTo>
                      <a:pt x="147924" y="20666"/>
                      <a:pt x="146156" y="21436"/>
                      <a:pt x="144282" y="21572"/>
                    </a:cubicBezTo>
                    <a:cubicBezTo>
                      <a:pt x="142261" y="21821"/>
                      <a:pt x="140422" y="20386"/>
                      <a:pt x="140172" y="18369"/>
                    </a:cubicBezTo>
                    <a:cubicBezTo>
                      <a:pt x="140149" y="18154"/>
                      <a:pt x="140142" y="17936"/>
                      <a:pt x="140152" y="17721"/>
                    </a:cubicBezTo>
                    <a:close/>
                    <a:moveTo>
                      <a:pt x="149197" y="18164"/>
                    </a:moveTo>
                    <a:lnTo>
                      <a:pt x="149197" y="13359"/>
                    </a:lnTo>
                    <a:cubicBezTo>
                      <a:pt x="143360" y="14041"/>
                      <a:pt x="141381" y="15370"/>
                      <a:pt x="141381" y="17653"/>
                    </a:cubicBezTo>
                    <a:cubicBezTo>
                      <a:pt x="141292" y="19118"/>
                      <a:pt x="142412" y="20376"/>
                      <a:pt x="143879" y="20465"/>
                    </a:cubicBezTo>
                    <a:cubicBezTo>
                      <a:pt x="144047" y="20475"/>
                      <a:pt x="144217" y="20468"/>
                      <a:pt x="144384" y="20448"/>
                    </a:cubicBezTo>
                    <a:cubicBezTo>
                      <a:pt x="146248" y="20321"/>
                      <a:pt x="148003" y="19507"/>
                      <a:pt x="149300" y="18164"/>
                    </a:cubicBezTo>
                    <a:close/>
                    <a:moveTo>
                      <a:pt x="155546" y="7054"/>
                    </a:moveTo>
                    <a:lnTo>
                      <a:pt x="156638" y="7054"/>
                    </a:lnTo>
                    <a:lnTo>
                      <a:pt x="156638" y="8861"/>
                    </a:lnTo>
                    <a:lnTo>
                      <a:pt x="156638" y="8861"/>
                    </a:lnTo>
                    <a:cubicBezTo>
                      <a:pt x="157959" y="7634"/>
                      <a:pt x="159652" y="6877"/>
                      <a:pt x="161451" y="6714"/>
                    </a:cubicBezTo>
                    <a:cubicBezTo>
                      <a:pt x="165274" y="6714"/>
                      <a:pt x="167152" y="9542"/>
                      <a:pt x="167152" y="13938"/>
                    </a:cubicBezTo>
                    <a:cubicBezTo>
                      <a:pt x="167612" y="17673"/>
                      <a:pt x="164957" y="21078"/>
                      <a:pt x="161212" y="21538"/>
                    </a:cubicBezTo>
                    <a:cubicBezTo>
                      <a:pt x="161100" y="21552"/>
                      <a:pt x="160987" y="21565"/>
                      <a:pt x="160871" y="21572"/>
                    </a:cubicBezTo>
                    <a:cubicBezTo>
                      <a:pt x="159451" y="21368"/>
                      <a:pt x="158120" y="20751"/>
                      <a:pt x="157048" y="19800"/>
                    </a:cubicBezTo>
                    <a:lnTo>
                      <a:pt x="157048" y="27604"/>
                    </a:lnTo>
                    <a:lnTo>
                      <a:pt x="155751" y="27604"/>
                    </a:lnTo>
                    <a:close/>
                    <a:moveTo>
                      <a:pt x="165957" y="13870"/>
                    </a:moveTo>
                    <a:cubicBezTo>
                      <a:pt x="165957" y="10462"/>
                      <a:pt x="164728" y="7804"/>
                      <a:pt x="161451" y="7804"/>
                    </a:cubicBezTo>
                    <a:cubicBezTo>
                      <a:pt x="159690" y="8005"/>
                      <a:pt x="158055" y="8826"/>
                      <a:pt x="156843" y="10122"/>
                    </a:cubicBezTo>
                    <a:lnTo>
                      <a:pt x="156843" y="18539"/>
                    </a:lnTo>
                    <a:cubicBezTo>
                      <a:pt x="157983" y="19599"/>
                      <a:pt x="159454" y="20236"/>
                      <a:pt x="161008" y="20345"/>
                    </a:cubicBezTo>
                    <a:cubicBezTo>
                      <a:pt x="163875" y="20413"/>
                      <a:pt x="166059" y="17789"/>
                      <a:pt x="166059" y="13938"/>
                    </a:cubicBezTo>
                    <a:close/>
                    <a:moveTo>
                      <a:pt x="171589" y="7054"/>
                    </a:moveTo>
                    <a:lnTo>
                      <a:pt x="172681" y="7054"/>
                    </a:lnTo>
                    <a:lnTo>
                      <a:pt x="172852" y="8861"/>
                    </a:lnTo>
                    <a:lnTo>
                      <a:pt x="172852" y="8861"/>
                    </a:lnTo>
                    <a:cubicBezTo>
                      <a:pt x="174173" y="7634"/>
                      <a:pt x="175866" y="6877"/>
                      <a:pt x="177665" y="6714"/>
                    </a:cubicBezTo>
                    <a:cubicBezTo>
                      <a:pt x="181488" y="6714"/>
                      <a:pt x="183365" y="9542"/>
                      <a:pt x="183365" y="13938"/>
                    </a:cubicBezTo>
                    <a:cubicBezTo>
                      <a:pt x="183365" y="18335"/>
                      <a:pt x="180464" y="21572"/>
                      <a:pt x="177119" y="21572"/>
                    </a:cubicBezTo>
                    <a:cubicBezTo>
                      <a:pt x="175545" y="21473"/>
                      <a:pt x="174047" y="20863"/>
                      <a:pt x="172852" y="19834"/>
                    </a:cubicBezTo>
                    <a:lnTo>
                      <a:pt x="172852" y="27638"/>
                    </a:lnTo>
                    <a:lnTo>
                      <a:pt x="171555" y="27638"/>
                    </a:lnTo>
                    <a:close/>
                    <a:moveTo>
                      <a:pt x="182034" y="13870"/>
                    </a:moveTo>
                    <a:cubicBezTo>
                      <a:pt x="182034" y="10462"/>
                      <a:pt x="180771" y="7804"/>
                      <a:pt x="177494" y="7804"/>
                    </a:cubicBezTo>
                    <a:cubicBezTo>
                      <a:pt x="175733" y="8005"/>
                      <a:pt x="174098" y="8826"/>
                      <a:pt x="172886" y="10122"/>
                    </a:cubicBezTo>
                    <a:lnTo>
                      <a:pt x="172886" y="18539"/>
                    </a:lnTo>
                    <a:cubicBezTo>
                      <a:pt x="174036" y="19606"/>
                      <a:pt x="175518" y="20243"/>
                      <a:pt x="177084" y="20345"/>
                    </a:cubicBezTo>
                    <a:cubicBezTo>
                      <a:pt x="180054" y="20413"/>
                      <a:pt x="182136" y="17789"/>
                      <a:pt x="182136" y="13938"/>
                    </a:cubicBezTo>
                    <a:close/>
                    <a:moveTo>
                      <a:pt x="186403" y="14109"/>
                    </a:moveTo>
                    <a:cubicBezTo>
                      <a:pt x="186932" y="10592"/>
                      <a:pt x="190216" y="8165"/>
                      <a:pt x="193738" y="8694"/>
                    </a:cubicBezTo>
                    <a:cubicBezTo>
                      <a:pt x="197261" y="9222"/>
                      <a:pt x="199691" y="12500"/>
                      <a:pt x="199162" y="16017"/>
                    </a:cubicBezTo>
                    <a:cubicBezTo>
                      <a:pt x="198691" y="19170"/>
                      <a:pt x="195977" y="21504"/>
                      <a:pt x="192786" y="21504"/>
                    </a:cubicBezTo>
                    <a:cubicBezTo>
                      <a:pt x="189028" y="21214"/>
                      <a:pt x="186215" y="17936"/>
                      <a:pt x="186505" y="14184"/>
                    </a:cubicBezTo>
                    <a:cubicBezTo>
                      <a:pt x="186505" y="14180"/>
                      <a:pt x="186505" y="14180"/>
                      <a:pt x="186505" y="14177"/>
                    </a:cubicBezTo>
                    <a:close/>
                    <a:moveTo>
                      <a:pt x="197769" y="14109"/>
                    </a:moveTo>
                    <a:cubicBezTo>
                      <a:pt x="197769" y="10394"/>
                      <a:pt x="195653" y="7804"/>
                      <a:pt x="192786" y="7804"/>
                    </a:cubicBezTo>
                    <a:cubicBezTo>
                      <a:pt x="189919" y="7804"/>
                      <a:pt x="187803" y="10394"/>
                      <a:pt x="187803" y="14109"/>
                    </a:cubicBezTo>
                    <a:cubicBezTo>
                      <a:pt x="187803" y="17823"/>
                      <a:pt x="189919" y="20379"/>
                      <a:pt x="192786" y="20379"/>
                    </a:cubicBezTo>
                    <a:cubicBezTo>
                      <a:pt x="195653" y="20379"/>
                      <a:pt x="198008" y="17892"/>
                      <a:pt x="198008" y="14177"/>
                    </a:cubicBezTo>
                    <a:close/>
                    <a:moveTo>
                      <a:pt x="203402" y="6986"/>
                    </a:moveTo>
                    <a:lnTo>
                      <a:pt x="204494" y="6986"/>
                    </a:lnTo>
                    <a:lnTo>
                      <a:pt x="204494" y="9644"/>
                    </a:lnTo>
                    <a:lnTo>
                      <a:pt x="204494" y="9644"/>
                    </a:lnTo>
                    <a:cubicBezTo>
                      <a:pt x="205197" y="7978"/>
                      <a:pt x="206754" y="6829"/>
                      <a:pt x="208556" y="6645"/>
                    </a:cubicBezTo>
                    <a:cubicBezTo>
                      <a:pt x="209040" y="6628"/>
                      <a:pt x="209522" y="6734"/>
                      <a:pt x="209955" y="6952"/>
                    </a:cubicBezTo>
                    <a:lnTo>
                      <a:pt x="209648" y="8111"/>
                    </a:lnTo>
                    <a:cubicBezTo>
                      <a:pt x="209249" y="7947"/>
                      <a:pt x="208819" y="7865"/>
                      <a:pt x="208385" y="7872"/>
                    </a:cubicBezTo>
                    <a:cubicBezTo>
                      <a:pt x="207088" y="7872"/>
                      <a:pt x="205586" y="8861"/>
                      <a:pt x="204494" y="11519"/>
                    </a:cubicBezTo>
                    <a:lnTo>
                      <a:pt x="204494" y="21163"/>
                    </a:lnTo>
                    <a:lnTo>
                      <a:pt x="203197" y="21163"/>
                    </a:lnTo>
                    <a:close/>
                    <a:moveTo>
                      <a:pt x="213096" y="17210"/>
                    </a:moveTo>
                    <a:lnTo>
                      <a:pt x="213096" y="8213"/>
                    </a:lnTo>
                    <a:lnTo>
                      <a:pt x="210877" y="8213"/>
                    </a:lnTo>
                    <a:lnTo>
                      <a:pt x="210877" y="7191"/>
                    </a:lnTo>
                    <a:lnTo>
                      <a:pt x="213130" y="7191"/>
                    </a:lnTo>
                    <a:lnTo>
                      <a:pt x="213130" y="3101"/>
                    </a:lnTo>
                    <a:lnTo>
                      <a:pt x="214256" y="3101"/>
                    </a:lnTo>
                    <a:lnTo>
                      <a:pt x="214256" y="7191"/>
                    </a:lnTo>
                    <a:lnTo>
                      <a:pt x="218489" y="7191"/>
                    </a:lnTo>
                    <a:lnTo>
                      <a:pt x="218489" y="8349"/>
                    </a:lnTo>
                    <a:lnTo>
                      <a:pt x="214393" y="8349"/>
                    </a:lnTo>
                    <a:lnTo>
                      <a:pt x="214393" y="17551"/>
                    </a:lnTo>
                    <a:cubicBezTo>
                      <a:pt x="214393" y="19357"/>
                      <a:pt x="214836" y="20584"/>
                      <a:pt x="216782" y="20584"/>
                    </a:cubicBezTo>
                    <a:cubicBezTo>
                      <a:pt x="217407" y="20536"/>
                      <a:pt x="218018" y="20386"/>
                      <a:pt x="218591" y="20141"/>
                    </a:cubicBezTo>
                    <a:lnTo>
                      <a:pt x="218932" y="21197"/>
                    </a:lnTo>
                    <a:cubicBezTo>
                      <a:pt x="218185" y="21473"/>
                      <a:pt x="217403" y="21644"/>
                      <a:pt x="216611" y="21708"/>
                    </a:cubicBezTo>
                    <a:cubicBezTo>
                      <a:pt x="213983" y="21572"/>
                      <a:pt x="213198" y="19800"/>
                      <a:pt x="213198" y="17312"/>
                    </a:cubicBezTo>
                    <a:close/>
                  </a:path>
                </a:pathLst>
              </a:custGeom>
              <a:solidFill>
                <a:srgbClr val="BD093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Graphic 204">
                <a:extLst>
                  <a:ext uri="{FF2B5EF4-FFF2-40B4-BE49-F238E27FC236}">
                    <a16:creationId xmlns:a16="http://schemas.microsoft.com/office/drawing/2014/main" id="{65CC2058-8284-DB42-A5FA-312A89417A21}"/>
                  </a:ext>
                </a:extLst>
              </p:cNvPr>
              <p:cNvSpPr/>
              <p:nvPr/>
            </p:nvSpPr>
            <p:spPr>
              <a:xfrm>
                <a:off x="11190275" y="3244766"/>
                <a:ext cx="829891" cy="90173"/>
              </a:xfrm>
              <a:custGeom>
                <a:avLst/>
                <a:gdLst>
                  <a:gd name="connsiteX0" fmla="*/ 0 w 829891"/>
                  <a:gd name="connsiteY0" fmla="*/ 0 h 90173"/>
                  <a:gd name="connsiteX1" fmla="*/ 829892 w 829891"/>
                  <a:gd name="connsiteY1" fmla="*/ 0 h 90173"/>
                  <a:gd name="connsiteX2" fmla="*/ 829892 w 829891"/>
                  <a:gd name="connsiteY2" fmla="*/ 90174 h 90173"/>
                  <a:gd name="connsiteX3" fmla="*/ 0 w 829891"/>
                  <a:gd name="connsiteY3" fmla="*/ 90174 h 9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891" h="90173">
                    <a:moveTo>
                      <a:pt x="0" y="0"/>
                    </a:moveTo>
                    <a:lnTo>
                      <a:pt x="829892" y="0"/>
                    </a:lnTo>
                    <a:lnTo>
                      <a:pt x="829892" y="90174"/>
                    </a:lnTo>
                    <a:lnTo>
                      <a:pt x="0" y="90174"/>
                    </a:lnTo>
                    <a:close/>
                  </a:path>
                </a:pathLst>
              </a:custGeom>
              <a:solidFill>
                <a:srgbClr val="102D5E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Graphic 204">
                <a:extLst>
                  <a:ext uri="{FF2B5EF4-FFF2-40B4-BE49-F238E27FC236}">
                    <a16:creationId xmlns:a16="http://schemas.microsoft.com/office/drawing/2014/main" id="{AB22FCA0-2876-7B4F-9869-AAA93FD0DB59}"/>
                  </a:ext>
                </a:extLst>
              </p:cNvPr>
              <p:cNvSpPr/>
              <p:nvPr/>
            </p:nvSpPr>
            <p:spPr>
              <a:xfrm>
                <a:off x="11190275" y="3244766"/>
                <a:ext cx="829891" cy="90173"/>
              </a:xfrm>
              <a:custGeom>
                <a:avLst/>
                <a:gdLst>
                  <a:gd name="connsiteX0" fmla="*/ 0 w 829891"/>
                  <a:gd name="connsiteY0" fmla="*/ 0 h 90173"/>
                  <a:gd name="connsiteX1" fmla="*/ 829892 w 829891"/>
                  <a:gd name="connsiteY1" fmla="*/ 0 h 90173"/>
                  <a:gd name="connsiteX2" fmla="*/ 829892 w 829891"/>
                  <a:gd name="connsiteY2" fmla="*/ 90174 h 90173"/>
                  <a:gd name="connsiteX3" fmla="*/ 0 w 829891"/>
                  <a:gd name="connsiteY3" fmla="*/ 90174 h 9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891" h="90173">
                    <a:moveTo>
                      <a:pt x="0" y="0"/>
                    </a:moveTo>
                    <a:lnTo>
                      <a:pt x="829892" y="0"/>
                    </a:lnTo>
                    <a:lnTo>
                      <a:pt x="829892" y="90174"/>
                    </a:lnTo>
                    <a:lnTo>
                      <a:pt x="0" y="90174"/>
                    </a:lnTo>
                    <a:close/>
                  </a:path>
                </a:pathLst>
              </a:custGeom>
              <a:noFill/>
              <a:ln w="3202" cap="flat">
                <a:solidFill>
                  <a:srgbClr val="102D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Graphic 204">
                <a:extLst>
                  <a:ext uri="{FF2B5EF4-FFF2-40B4-BE49-F238E27FC236}">
                    <a16:creationId xmlns:a16="http://schemas.microsoft.com/office/drawing/2014/main" id="{5944632C-16B1-0E40-8449-8DCD081B1D2C}"/>
                  </a:ext>
                </a:extLst>
              </p:cNvPr>
              <p:cNvSpPr/>
              <p:nvPr/>
            </p:nvSpPr>
            <p:spPr>
              <a:xfrm>
                <a:off x="11190275" y="2901452"/>
                <a:ext cx="267368" cy="329920"/>
              </a:xfrm>
              <a:custGeom>
                <a:avLst/>
                <a:gdLst>
                  <a:gd name="connsiteX0" fmla="*/ 0 w 267368"/>
                  <a:gd name="connsiteY0" fmla="*/ 0 h 329920"/>
                  <a:gd name="connsiteX1" fmla="*/ 267369 w 267368"/>
                  <a:gd name="connsiteY1" fmla="*/ 0 h 329920"/>
                  <a:gd name="connsiteX2" fmla="*/ 267369 w 267368"/>
                  <a:gd name="connsiteY2" fmla="*/ 329921 h 329920"/>
                  <a:gd name="connsiteX3" fmla="*/ 0 w 267368"/>
                  <a:gd name="connsiteY3" fmla="*/ 329921 h 32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368" h="329920">
                    <a:moveTo>
                      <a:pt x="0" y="0"/>
                    </a:moveTo>
                    <a:lnTo>
                      <a:pt x="267369" y="0"/>
                    </a:lnTo>
                    <a:lnTo>
                      <a:pt x="267369" y="329921"/>
                    </a:lnTo>
                    <a:lnTo>
                      <a:pt x="0" y="329921"/>
                    </a:lnTo>
                    <a:close/>
                  </a:path>
                </a:pathLst>
              </a:custGeom>
              <a:noFill/>
              <a:ln w="3202" cap="flat">
                <a:solidFill>
                  <a:srgbClr val="FF650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Graphic 204">
                <a:extLst>
                  <a:ext uri="{FF2B5EF4-FFF2-40B4-BE49-F238E27FC236}">
                    <a16:creationId xmlns:a16="http://schemas.microsoft.com/office/drawing/2014/main" id="{130FE1B2-5FB3-2943-98D1-7A5A03A5FD36}"/>
                  </a:ext>
                </a:extLst>
              </p:cNvPr>
              <p:cNvSpPr/>
              <p:nvPr/>
            </p:nvSpPr>
            <p:spPr>
              <a:xfrm>
                <a:off x="11471502" y="2901452"/>
                <a:ext cx="267368" cy="329920"/>
              </a:xfrm>
              <a:custGeom>
                <a:avLst/>
                <a:gdLst>
                  <a:gd name="connsiteX0" fmla="*/ 0 w 267368"/>
                  <a:gd name="connsiteY0" fmla="*/ 0 h 329920"/>
                  <a:gd name="connsiteX1" fmla="*/ 267369 w 267368"/>
                  <a:gd name="connsiteY1" fmla="*/ 0 h 329920"/>
                  <a:gd name="connsiteX2" fmla="*/ 267369 w 267368"/>
                  <a:gd name="connsiteY2" fmla="*/ 329921 h 329920"/>
                  <a:gd name="connsiteX3" fmla="*/ 0 w 267368"/>
                  <a:gd name="connsiteY3" fmla="*/ 329921 h 32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368" h="329920">
                    <a:moveTo>
                      <a:pt x="0" y="0"/>
                    </a:moveTo>
                    <a:lnTo>
                      <a:pt x="267369" y="0"/>
                    </a:lnTo>
                    <a:lnTo>
                      <a:pt x="267369" y="329921"/>
                    </a:lnTo>
                    <a:lnTo>
                      <a:pt x="0" y="329921"/>
                    </a:lnTo>
                    <a:close/>
                  </a:path>
                </a:pathLst>
              </a:custGeom>
              <a:noFill/>
              <a:ln w="3202" cap="flat">
                <a:solidFill>
                  <a:srgbClr val="EBA2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Graphic 204">
                <a:extLst>
                  <a:ext uri="{FF2B5EF4-FFF2-40B4-BE49-F238E27FC236}">
                    <a16:creationId xmlns:a16="http://schemas.microsoft.com/office/drawing/2014/main" id="{13C66416-EF17-164D-8233-1529DB8D1FCA}"/>
                  </a:ext>
                </a:extLst>
              </p:cNvPr>
              <p:cNvSpPr/>
              <p:nvPr/>
            </p:nvSpPr>
            <p:spPr>
              <a:xfrm>
                <a:off x="11752798" y="2901452"/>
                <a:ext cx="267368" cy="329920"/>
              </a:xfrm>
              <a:custGeom>
                <a:avLst/>
                <a:gdLst>
                  <a:gd name="connsiteX0" fmla="*/ 0 w 267368"/>
                  <a:gd name="connsiteY0" fmla="*/ 0 h 329920"/>
                  <a:gd name="connsiteX1" fmla="*/ 267369 w 267368"/>
                  <a:gd name="connsiteY1" fmla="*/ 0 h 329920"/>
                  <a:gd name="connsiteX2" fmla="*/ 267369 w 267368"/>
                  <a:gd name="connsiteY2" fmla="*/ 329921 h 329920"/>
                  <a:gd name="connsiteX3" fmla="*/ 0 w 267368"/>
                  <a:gd name="connsiteY3" fmla="*/ 329921 h 32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368" h="329920">
                    <a:moveTo>
                      <a:pt x="0" y="0"/>
                    </a:moveTo>
                    <a:lnTo>
                      <a:pt x="267369" y="0"/>
                    </a:lnTo>
                    <a:lnTo>
                      <a:pt x="267369" y="329921"/>
                    </a:lnTo>
                    <a:lnTo>
                      <a:pt x="0" y="329921"/>
                    </a:lnTo>
                    <a:close/>
                  </a:path>
                </a:pathLst>
              </a:custGeom>
              <a:noFill/>
              <a:ln w="3202" cap="flat">
                <a:solidFill>
                  <a:srgbClr val="BD093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Graphic 204">
                <a:extLst>
                  <a:ext uri="{FF2B5EF4-FFF2-40B4-BE49-F238E27FC236}">
                    <a16:creationId xmlns:a16="http://schemas.microsoft.com/office/drawing/2014/main" id="{C1A61ECA-9DA4-8047-B1E1-E618E44029A9}"/>
                  </a:ext>
                </a:extLst>
              </p:cNvPr>
              <p:cNvSpPr/>
              <p:nvPr/>
            </p:nvSpPr>
            <p:spPr>
              <a:xfrm>
                <a:off x="11256699" y="2834180"/>
                <a:ext cx="134555" cy="134340"/>
              </a:xfrm>
              <a:custGeom>
                <a:avLst/>
                <a:gdLst>
                  <a:gd name="connsiteX0" fmla="*/ 0 w 134555"/>
                  <a:gd name="connsiteY0" fmla="*/ 67272 h 134340"/>
                  <a:gd name="connsiteX1" fmla="*/ 67175 w 134555"/>
                  <a:gd name="connsiteY1" fmla="*/ 0 h 134340"/>
                  <a:gd name="connsiteX2" fmla="*/ 134555 w 134555"/>
                  <a:gd name="connsiteY2" fmla="*/ 67068 h 134340"/>
                  <a:gd name="connsiteX3" fmla="*/ 67380 w 134555"/>
                  <a:gd name="connsiteY3" fmla="*/ 134340 h 134340"/>
                  <a:gd name="connsiteX4" fmla="*/ 67277 w 134555"/>
                  <a:gd name="connsiteY4" fmla="*/ 134340 h 134340"/>
                  <a:gd name="connsiteX5" fmla="*/ 0 w 134555"/>
                  <a:gd name="connsiteY5" fmla="*/ 67272 h 1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55" h="134340">
                    <a:moveTo>
                      <a:pt x="0" y="67272"/>
                    </a:moveTo>
                    <a:cubicBezTo>
                      <a:pt x="-58" y="30175"/>
                      <a:pt x="30017" y="57"/>
                      <a:pt x="67175" y="0"/>
                    </a:cubicBezTo>
                    <a:cubicBezTo>
                      <a:pt x="104330" y="-56"/>
                      <a:pt x="134497" y="29971"/>
                      <a:pt x="134555" y="67068"/>
                    </a:cubicBezTo>
                    <a:cubicBezTo>
                      <a:pt x="134613" y="104165"/>
                      <a:pt x="104534" y="134284"/>
                      <a:pt x="67380" y="134340"/>
                    </a:cubicBezTo>
                    <a:cubicBezTo>
                      <a:pt x="67346" y="134340"/>
                      <a:pt x="67312" y="134340"/>
                      <a:pt x="67277" y="134340"/>
                    </a:cubicBezTo>
                    <a:cubicBezTo>
                      <a:pt x="30154" y="134359"/>
                      <a:pt x="38" y="104337"/>
                      <a:pt x="0" y="67272"/>
                    </a:cubicBezTo>
                  </a:path>
                </a:pathLst>
              </a:custGeom>
              <a:solidFill>
                <a:srgbClr val="FF6503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Graphic 204">
                <a:extLst>
                  <a:ext uri="{FF2B5EF4-FFF2-40B4-BE49-F238E27FC236}">
                    <a16:creationId xmlns:a16="http://schemas.microsoft.com/office/drawing/2014/main" id="{BE77310B-EA75-934F-A36C-843F7AC5EACD}"/>
                  </a:ext>
                </a:extLst>
              </p:cNvPr>
              <p:cNvSpPr/>
              <p:nvPr/>
            </p:nvSpPr>
            <p:spPr>
              <a:xfrm>
                <a:off x="11300766" y="2863488"/>
                <a:ext cx="47172" cy="74394"/>
              </a:xfrm>
              <a:custGeom>
                <a:avLst/>
                <a:gdLst>
                  <a:gd name="connsiteX0" fmla="*/ 47173 w 47172"/>
                  <a:gd name="connsiteY0" fmla="*/ 74395 h 74394"/>
                  <a:gd name="connsiteX1" fmla="*/ 0 w 47172"/>
                  <a:gd name="connsiteY1" fmla="*/ 74395 h 74394"/>
                  <a:gd name="connsiteX2" fmla="*/ 0 w 47172"/>
                  <a:gd name="connsiteY2" fmla="*/ 73168 h 74394"/>
                  <a:gd name="connsiteX3" fmla="*/ 13961 w 47172"/>
                  <a:gd name="connsiteY3" fmla="*/ 43008 h 74394"/>
                  <a:gd name="connsiteX4" fmla="*/ 18227 w 47172"/>
                  <a:gd name="connsiteY4" fmla="*/ 37589 h 74394"/>
                  <a:gd name="connsiteX5" fmla="*/ 13961 w 47172"/>
                  <a:gd name="connsiteY5" fmla="*/ 32205 h 74394"/>
                  <a:gd name="connsiteX6" fmla="*/ 0 w 47172"/>
                  <a:gd name="connsiteY6" fmla="*/ 954 h 74394"/>
                  <a:gd name="connsiteX7" fmla="*/ 0 w 47172"/>
                  <a:gd name="connsiteY7" fmla="*/ 0 h 74394"/>
                  <a:gd name="connsiteX8" fmla="*/ 47173 w 47172"/>
                  <a:gd name="connsiteY8" fmla="*/ 0 h 74394"/>
                  <a:gd name="connsiteX9" fmla="*/ 47173 w 47172"/>
                  <a:gd name="connsiteY9" fmla="*/ 1091 h 74394"/>
                  <a:gd name="connsiteX10" fmla="*/ 32188 w 47172"/>
                  <a:gd name="connsiteY10" fmla="*/ 32341 h 74394"/>
                  <a:gd name="connsiteX11" fmla="*/ 27887 w 47172"/>
                  <a:gd name="connsiteY11" fmla="*/ 37726 h 74394"/>
                  <a:gd name="connsiteX12" fmla="*/ 32188 w 47172"/>
                  <a:gd name="connsiteY12" fmla="*/ 43144 h 74394"/>
                  <a:gd name="connsiteX13" fmla="*/ 47173 w 47172"/>
                  <a:gd name="connsiteY13" fmla="*/ 73304 h 74394"/>
                  <a:gd name="connsiteX14" fmla="*/ 3243 w 47172"/>
                  <a:gd name="connsiteY14" fmla="*/ 72248 h 74394"/>
                  <a:gd name="connsiteX15" fmla="*/ 43964 w 47172"/>
                  <a:gd name="connsiteY15" fmla="*/ 72248 h 74394"/>
                  <a:gd name="connsiteX16" fmla="*/ 30038 w 47172"/>
                  <a:gd name="connsiteY16" fmla="*/ 44201 h 74394"/>
                  <a:gd name="connsiteX17" fmla="*/ 24679 w 47172"/>
                  <a:gd name="connsiteY17" fmla="*/ 37726 h 74394"/>
                  <a:gd name="connsiteX18" fmla="*/ 30038 w 47172"/>
                  <a:gd name="connsiteY18" fmla="*/ 30194 h 74394"/>
                  <a:gd name="connsiteX19" fmla="*/ 43964 w 47172"/>
                  <a:gd name="connsiteY19" fmla="*/ 3238 h 74394"/>
                  <a:gd name="connsiteX20" fmla="*/ 3243 w 47172"/>
                  <a:gd name="connsiteY20" fmla="*/ 3238 h 74394"/>
                  <a:gd name="connsiteX21" fmla="*/ 16111 w 47172"/>
                  <a:gd name="connsiteY21" fmla="*/ 30194 h 74394"/>
                  <a:gd name="connsiteX22" fmla="*/ 21470 w 47172"/>
                  <a:gd name="connsiteY22" fmla="*/ 37726 h 74394"/>
                  <a:gd name="connsiteX23" fmla="*/ 16111 w 47172"/>
                  <a:gd name="connsiteY23" fmla="*/ 44201 h 74394"/>
                  <a:gd name="connsiteX24" fmla="*/ 3243 w 47172"/>
                  <a:gd name="connsiteY24" fmla="*/ 72248 h 7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172" h="74394">
                    <a:moveTo>
                      <a:pt x="47173" y="74395"/>
                    </a:moveTo>
                    <a:lnTo>
                      <a:pt x="0" y="74395"/>
                    </a:lnTo>
                    <a:lnTo>
                      <a:pt x="0" y="73168"/>
                    </a:lnTo>
                    <a:cubicBezTo>
                      <a:pt x="0" y="51630"/>
                      <a:pt x="8602" y="46245"/>
                      <a:pt x="13961" y="43008"/>
                    </a:cubicBezTo>
                    <a:cubicBezTo>
                      <a:pt x="17169" y="40827"/>
                      <a:pt x="18227" y="39600"/>
                      <a:pt x="18227" y="37589"/>
                    </a:cubicBezTo>
                    <a:cubicBezTo>
                      <a:pt x="18227" y="35579"/>
                      <a:pt x="17169" y="34386"/>
                      <a:pt x="13961" y="32205"/>
                    </a:cubicBezTo>
                    <a:cubicBezTo>
                      <a:pt x="8602" y="28967"/>
                      <a:pt x="0" y="23583"/>
                      <a:pt x="0" y="954"/>
                    </a:cubicBezTo>
                    <a:lnTo>
                      <a:pt x="0" y="0"/>
                    </a:lnTo>
                    <a:lnTo>
                      <a:pt x="47173" y="0"/>
                    </a:lnTo>
                    <a:lnTo>
                      <a:pt x="47173" y="1091"/>
                    </a:lnTo>
                    <a:cubicBezTo>
                      <a:pt x="47173" y="23719"/>
                      <a:pt x="38605" y="29104"/>
                      <a:pt x="32188" y="32341"/>
                    </a:cubicBezTo>
                    <a:cubicBezTo>
                      <a:pt x="30038" y="34522"/>
                      <a:pt x="27887" y="35579"/>
                      <a:pt x="27887" y="37726"/>
                    </a:cubicBezTo>
                    <a:cubicBezTo>
                      <a:pt x="27887" y="39873"/>
                      <a:pt x="30038" y="40963"/>
                      <a:pt x="32188" y="43144"/>
                    </a:cubicBezTo>
                    <a:cubicBezTo>
                      <a:pt x="37547" y="46382"/>
                      <a:pt x="47173" y="51766"/>
                      <a:pt x="47173" y="73304"/>
                    </a:cubicBezTo>
                    <a:close/>
                    <a:moveTo>
                      <a:pt x="3243" y="72248"/>
                    </a:moveTo>
                    <a:lnTo>
                      <a:pt x="43964" y="72248"/>
                    </a:lnTo>
                    <a:cubicBezTo>
                      <a:pt x="42906" y="52823"/>
                      <a:pt x="35397" y="47438"/>
                      <a:pt x="30038" y="44201"/>
                    </a:cubicBezTo>
                    <a:cubicBezTo>
                      <a:pt x="27887" y="43144"/>
                      <a:pt x="24679" y="40963"/>
                      <a:pt x="24679" y="37726"/>
                    </a:cubicBezTo>
                    <a:cubicBezTo>
                      <a:pt x="24679" y="34488"/>
                      <a:pt x="27887" y="32341"/>
                      <a:pt x="30038" y="30194"/>
                    </a:cubicBezTo>
                    <a:cubicBezTo>
                      <a:pt x="35397" y="26957"/>
                      <a:pt x="42906" y="22663"/>
                      <a:pt x="43964" y="3238"/>
                    </a:cubicBezTo>
                    <a:lnTo>
                      <a:pt x="3243" y="3238"/>
                    </a:lnTo>
                    <a:cubicBezTo>
                      <a:pt x="3243" y="22663"/>
                      <a:pt x="10752" y="27093"/>
                      <a:pt x="16111" y="30194"/>
                    </a:cubicBezTo>
                    <a:cubicBezTo>
                      <a:pt x="19320" y="32341"/>
                      <a:pt x="21470" y="34522"/>
                      <a:pt x="21470" y="37726"/>
                    </a:cubicBezTo>
                    <a:cubicBezTo>
                      <a:pt x="21385" y="40857"/>
                      <a:pt x="19176" y="43528"/>
                      <a:pt x="16111" y="44201"/>
                    </a:cubicBezTo>
                    <a:cubicBezTo>
                      <a:pt x="10752" y="47438"/>
                      <a:pt x="3243" y="52823"/>
                      <a:pt x="3243" y="72248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Graphic 204">
                <a:extLst>
                  <a:ext uri="{FF2B5EF4-FFF2-40B4-BE49-F238E27FC236}">
                    <a16:creationId xmlns:a16="http://schemas.microsoft.com/office/drawing/2014/main" id="{93CD1DD8-B851-3544-A67B-1B6BC5999A50}"/>
                  </a:ext>
                </a:extLst>
              </p:cNvPr>
              <p:cNvSpPr/>
              <p:nvPr/>
            </p:nvSpPr>
            <p:spPr>
              <a:xfrm>
                <a:off x="11307217" y="2869929"/>
                <a:ext cx="10820" cy="13393"/>
              </a:xfrm>
              <a:custGeom>
                <a:avLst/>
                <a:gdLst>
                  <a:gd name="connsiteX0" fmla="*/ 10820 w 10820"/>
                  <a:gd name="connsiteY0" fmla="*/ 0 h 13393"/>
                  <a:gd name="connsiteX1" fmla="*/ 10820 w 10820"/>
                  <a:gd name="connsiteY1" fmla="*/ 2249 h 13393"/>
                  <a:gd name="connsiteX2" fmla="*/ 6485 w 10820"/>
                  <a:gd name="connsiteY2" fmla="*/ 2249 h 13393"/>
                  <a:gd name="connsiteX3" fmla="*/ 6485 w 10820"/>
                  <a:gd name="connsiteY3" fmla="*/ 13393 h 13393"/>
                  <a:gd name="connsiteX4" fmla="*/ 3243 w 10820"/>
                  <a:gd name="connsiteY4" fmla="*/ 13393 h 13393"/>
                  <a:gd name="connsiteX5" fmla="*/ 3243 w 10820"/>
                  <a:gd name="connsiteY5" fmla="*/ 2249 h 13393"/>
                  <a:gd name="connsiteX6" fmla="*/ 0 w 10820"/>
                  <a:gd name="connsiteY6" fmla="*/ 2249 h 13393"/>
                  <a:gd name="connsiteX7" fmla="*/ 0 w 10820"/>
                  <a:gd name="connsiteY7" fmla="*/ 0 h 13393"/>
                  <a:gd name="connsiteX8" fmla="*/ 10820 w 10820"/>
                  <a:gd name="connsiteY8" fmla="*/ 0 h 1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0" h="13393">
                    <a:moveTo>
                      <a:pt x="10820" y="0"/>
                    </a:moveTo>
                    <a:lnTo>
                      <a:pt x="10820" y="2249"/>
                    </a:lnTo>
                    <a:lnTo>
                      <a:pt x="6485" y="2249"/>
                    </a:lnTo>
                    <a:lnTo>
                      <a:pt x="6485" y="13393"/>
                    </a:lnTo>
                    <a:lnTo>
                      <a:pt x="3243" y="13393"/>
                    </a:lnTo>
                    <a:lnTo>
                      <a:pt x="3243" y="2249"/>
                    </a:lnTo>
                    <a:lnTo>
                      <a:pt x="0" y="2249"/>
                    </a:lnTo>
                    <a:lnTo>
                      <a:pt x="0" y="0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Graphic 204">
                <a:extLst>
                  <a:ext uri="{FF2B5EF4-FFF2-40B4-BE49-F238E27FC236}">
                    <a16:creationId xmlns:a16="http://schemas.microsoft.com/office/drawing/2014/main" id="{1F513A94-3C7F-1D46-8508-A7BF90C48125}"/>
                  </a:ext>
                </a:extLst>
              </p:cNvPr>
              <p:cNvSpPr/>
              <p:nvPr/>
            </p:nvSpPr>
            <p:spPr>
              <a:xfrm>
                <a:off x="11315716" y="2874564"/>
                <a:ext cx="3413" cy="13390"/>
              </a:xfrm>
              <a:custGeom>
                <a:avLst/>
                <a:gdLst>
                  <a:gd name="connsiteX0" fmla="*/ 1161 w 3413"/>
                  <a:gd name="connsiteY0" fmla="*/ 0 h 13390"/>
                  <a:gd name="connsiteX1" fmla="*/ 3413 w 3413"/>
                  <a:gd name="connsiteY1" fmla="*/ 0 h 13390"/>
                  <a:gd name="connsiteX2" fmla="*/ 3413 w 3413"/>
                  <a:gd name="connsiteY2" fmla="*/ 12609 h 13390"/>
                  <a:gd name="connsiteX3" fmla="*/ 236 w 3413"/>
                  <a:gd name="connsiteY3" fmla="*/ 12845 h 13390"/>
                  <a:gd name="connsiteX4" fmla="*/ 0 w 3413"/>
                  <a:gd name="connsiteY4" fmla="*/ 12609 h 1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3" h="13390">
                    <a:moveTo>
                      <a:pt x="1161" y="0"/>
                    </a:moveTo>
                    <a:lnTo>
                      <a:pt x="3413" y="0"/>
                    </a:lnTo>
                    <a:lnTo>
                      <a:pt x="3413" y="12609"/>
                    </a:lnTo>
                    <a:cubicBezTo>
                      <a:pt x="2601" y="13550"/>
                      <a:pt x="1178" y="13656"/>
                      <a:pt x="236" y="12845"/>
                    </a:cubicBezTo>
                    <a:cubicBezTo>
                      <a:pt x="150" y="12773"/>
                      <a:pt x="72" y="12693"/>
                      <a:pt x="0" y="126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Graphic 204">
                <a:extLst>
                  <a:ext uri="{FF2B5EF4-FFF2-40B4-BE49-F238E27FC236}">
                    <a16:creationId xmlns:a16="http://schemas.microsoft.com/office/drawing/2014/main" id="{F94DDAA9-E6EE-1340-9F0A-E6AE081B7377}"/>
                  </a:ext>
                </a:extLst>
              </p:cNvPr>
              <p:cNvSpPr/>
              <p:nvPr/>
            </p:nvSpPr>
            <p:spPr>
              <a:xfrm>
                <a:off x="11321144" y="2871224"/>
                <a:ext cx="12902" cy="13904"/>
              </a:xfrm>
              <a:custGeom>
                <a:avLst/>
                <a:gdLst>
                  <a:gd name="connsiteX0" fmla="*/ 4301 w 12902"/>
                  <a:gd name="connsiteY0" fmla="*/ 0 h 13904"/>
                  <a:gd name="connsiteX1" fmla="*/ 6451 w 12902"/>
                  <a:gd name="connsiteY1" fmla="*/ 8554 h 13904"/>
                  <a:gd name="connsiteX2" fmla="*/ 9660 w 12902"/>
                  <a:gd name="connsiteY2" fmla="*/ 0 h 13904"/>
                  <a:gd name="connsiteX3" fmla="*/ 12903 w 12902"/>
                  <a:gd name="connsiteY3" fmla="*/ 0 h 13904"/>
                  <a:gd name="connsiteX4" fmla="*/ 11810 w 12902"/>
                  <a:gd name="connsiteY4" fmla="*/ 13904 h 13904"/>
                  <a:gd name="connsiteX5" fmla="*/ 8602 w 12902"/>
                  <a:gd name="connsiteY5" fmla="*/ 13904 h 13904"/>
                  <a:gd name="connsiteX6" fmla="*/ 9660 w 12902"/>
                  <a:gd name="connsiteY6" fmla="*/ 7497 h 13904"/>
                  <a:gd name="connsiteX7" fmla="*/ 6451 w 12902"/>
                  <a:gd name="connsiteY7" fmla="*/ 13904 h 13904"/>
                  <a:gd name="connsiteX8" fmla="*/ 5359 w 12902"/>
                  <a:gd name="connsiteY8" fmla="*/ 13904 h 13904"/>
                  <a:gd name="connsiteX9" fmla="*/ 3209 w 12902"/>
                  <a:gd name="connsiteY9" fmla="*/ 7497 h 13904"/>
                  <a:gd name="connsiteX10" fmla="*/ 3209 w 12902"/>
                  <a:gd name="connsiteY10" fmla="*/ 13904 h 13904"/>
                  <a:gd name="connsiteX11" fmla="*/ 0 w 12902"/>
                  <a:gd name="connsiteY11" fmla="*/ 13904 h 13904"/>
                  <a:gd name="connsiteX12" fmla="*/ 1058 w 12902"/>
                  <a:gd name="connsiteY12" fmla="*/ 0 h 13904"/>
                  <a:gd name="connsiteX13" fmla="*/ 4301 w 12902"/>
                  <a:gd name="connsiteY13" fmla="*/ 0 h 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02" h="13904">
                    <a:moveTo>
                      <a:pt x="4301" y="0"/>
                    </a:moveTo>
                    <a:lnTo>
                      <a:pt x="6451" y="8554"/>
                    </a:lnTo>
                    <a:lnTo>
                      <a:pt x="9660" y="0"/>
                    </a:lnTo>
                    <a:lnTo>
                      <a:pt x="12903" y="0"/>
                    </a:lnTo>
                    <a:lnTo>
                      <a:pt x="11810" y="13904"/>
                    </a:lnTo>
                    <a:lnTo>
                      <a:pt x="8602" y="13904"/>
                    </a:lnTo>
                    <a:lnTo>
                      <a:pt x="9660" y="7497"/>
                    </a:lnTo>
                    <a:lnTo>
                      <a:pt x="6451" y="13904"/>
                    </a:lnTo>
                    <a:lnTo>
                      <a:pt x="5359" y="13904"/>
                    </a:lnTo>
                    <a:lnTo>
                      <a:pt x="3209" y="7497"/>
                    </a:lnTo>
                    <a:lnTo>
                      <a:pt x="3209" y="13904"/>
                    </a:lnTo>
                    <a:lnTo>
                      <a:pt x="0" y="13904"/>
                    </a:lnTo>
                    <a:lnTo>
                      <a:pt x="1058" y="0"/>
                    </a:lnTo>
                    <a:lnTo>
                      <a:pt x="4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Graphic 204">
                <a:extLst>
                  <a:ext uri="{FF2B5EF4-FFF2-40B4-BE49-F238E27FC236}">
                    <a16:creationId xmlns:a16="http://schemas.microsoft.com/office/drawing/2014/main" id="{41ED5872-E588-774C-867C-9D93F6737A62}"/>
                  </a:ext>
                </a:extLst>
              </p:cNvPr>
              <p:cNvSpPr/>
              <p:nvPr/>
            </p:nvSpPr>
            <p:spPr>
              <a:xfrm>
                <a:off x="11335309" y="2869179"/>
                <a:ext cx="4983" cy="10803"/>
              </a:xfrm>
              <a:custGeom>
                <a:avLst/>
                <a:gdLst>
                  <a:gd name="connsiteX0" fmla="*/ 4915 w 4983"/>
                  <a:gd name="connsiteY0" fmla="*/ 1056 h 10803"/>
                  <a:gd name="connsiteX1" fmla="*/ 4915 w 4983"/>
                  <a:gd name="connsiteY1" fmla="*/ 0 h 10803"/>
                  <a:gd name="connsiteX2" fmla="*/ 990 w 4983"/>
                  <a:gd name="connsiteY2" fmla="*/ 0 h 10803"/>
                  <a:gd name="connsiteX3" fmla="*/ 0 w 4983"/>
                  <a:gd name="connsiteY3" fmla="*/ 1056 h 10803"/>
                  <a:gd name="connsiteX4" fmla="*/ 0 w 4983"/>
                  <a:gd name="connsiteY4" fmla="*/ 10803 h 10803"/>
                  <a:gd name="connsiteX5" fmla="*/ 3925 w 4983"/>
                  <a:gd name="connsiteY5" fmla="*/ 10803 h 10803"/>
                  <a:gd name="connsiteX6" fmla="*/ 3925 w 4983"/>
                  <a:gd name="connsiteY6" fmla="*/ 8622 h 10803"/>
                  <a:gd name="connsiteX7" fmla="*/ 990 w 4983"/>
                  <a:gd name="connsiteY7" fmla="*/ 8622 h 10803"/>
                  <a:gd name="connsiteX8" fmla="*/ 1980 w 4983"/>
                  <a:gd name="connsiteY8" fmla="*/ 6475 h 10803"/>
                  <a:gd name="connsiteX9" fmla="*/ 3925 w 4983"/>
                  <a:gd name="connsiteY9" fmla="*/ 6475 h 10803"/>
                  <a:gd name="connsiteX10" fmla="*/ 4915 w 4983"/>
                  <a:gd name="connsiteY10" fmla="*/ 4294 h 10803"/>
                  <a:gd name="connsiteX11" fmla="*/ 2048 w 4983"/>
                  <a:gd name="connsiteY11" fmla="*/ 4294 h 10803"/>
                  <a:gd name="connsiteX12" fmla="*/ 2048 w 4983"/>
                  <a:gd name="connsiteY12" fmla="*/ 2147 h 10803"/>
                  <a:gd name="connsiteX13" fmla="*/ 4983 w 4983"/>
                  <a:gd name="connsiteY13" fmla="*/ 2147 h 1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83" h="10803">
                    <a:moveTo>
                      <a:pt x="4915" y="1056"/>
                    </a:moveTo>
                    <a:lnTo>
                      <a:pt x="4915" y="0"/>
                    </a:lnTo>
                    <a:lnTo>
                      <a:pt x="990" y="0"/>
                    </a:lnTo>
                    <a:lnTo>
                      <a:pt x="0" y="1056"/>
                    </a:lnTo>
                    <a:lnTo>
                      <a:pt x="0" y="10803"/>
                    </a:lnTo>
                    <a:lnTo>
                      <a:pt x="3925" y="10803"/>
                    </a:lnTo>
                    <a:cubicBezTo>
                      <a:pt x="3925" y="9713"/>
                      <a:pt x="4915" y="8622"/>
                      <a:pt x="3925" y="8622"/>
                    </a:cubicBezTo>
                    <a:lnTo>
                      <a:pt x="990" y="8622"/>
                    </a:lnTo>
                    <a:lnTo>
                      <a:pt x="1980" y="6475"/>
                    </a:lnTo>
                    <a:lnTo>
                      <a:pt x="3925" y="6475"/>
                    </a:lnTo>
                    <a:cubicBezTo>
                      <a:pt x="4915" y="5385"/>
                      <a:pt x="4915" y="5385"/>
                      <a:pt x="4915" y="4294"/>
                    </a:cubicBezTo>
                    <a:lnTo>
                      <a:pt x="2048" y="4294"/>
                    </a:lnTo>
                    <a:lnTo>
                      <a:pt x="2048" y="2147"/>
                    </a:lnTo>
                    <a:lnTo>
                      <a:pt x="4983" y="2147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Graphic 204">
                <a:extLst>
                  <a:ext uri="{FF2B5EF4-FFF2-40B4-BE49-F238E27FC236}">
                    <a16:creationId xmlns:a16="http://schemas.microsoft.com/office/drawing/2014/main" id="{DABB9D3A-576B-B64B-9BAD-C45BF688A811}"/>
                  </a:ext>
                </a:extLst>
              </p:cNvPr>
              <p:cNvSpPr/>
              <p:nvPr/>
            </p:nvSpPr>
            <p:spPr>
              <a:xfrm>
                <a:off x="11320973" y="2885222"/>
                <a:ext cx="15530" cy="11731"/>
              </a:xfrm>
              <a:custGeom>
                <a:avLst/>
                <a:gdLst>
                  <a:gd name="connsiteX0" fmla="*/ 14302 w 15530"/>
                  <a:gd name="connsiteY0" fmla="*/ 963 h 11731"/>
                  <a:gd name="connsiteX1" fmla="*/ 6690 w 15530"/>
                  <a:gd name="connsiteY1" fmla="*/ 6347 h 11731"/>
                  <a:gd name="connsiteX2" fmla="*/ 3277 w 15530"/>
                  <a:gd name="connsiteY2" fmla="*/ 7438 h 11731"/>
                  <a:gd name="connsiteX3" fmla="*/ 2184 w 15530"/>
                  <a:gd name="connsiteY3" fmla="*/ 6347 h 11731"/>
                  <a:gd name="connsiteX4" fmla="*/ 3277 w 15530"/>
                  <a:gd name="connsiteY4" fmla="*/ 5291 h 11731"/>
                  <a:gd name="connsiteX5" fmla="*/ 4335 w 15530"/>
                  <a:gd name="connsiteY5" fmla="*/ 6278 h 11731"/>
                  <a:gd name="connsiteX6" fmla="*/ 4335 w 15530"/>
                  <a:gd name="connsiteY6" fmla="*/ 6347 h 11731"/>
                  <a:gd name="connsiteX7" fmla="*/ 5427 w 15530"/>
                  <a:gd name="connsiteY7" fmla="*/ 5291 h 11731"/>
                  <a:gd name="connsiteX8" fmla="*/ 3277 w 15530"/>
                  <a:gd name="connsiteY8" fmla="*/ 4200 h 11731"/>
                  <a:gd name="connsiteX9" fmla="*/ 1092 w 15530"/>
                  <a:gd name="connsiteY9" fmla="*/ 6347 h 11731"/>
                  <a:gd name="connsiteX10" fmla="*/ 2116 w 15530"/>
                  <a:gd name="connsiteY10" fmla="*/ 7438 h 11731"/>
                  <a:gd name="connsiteX11" fmla="*/ 2184 w 15530"/>
                  <a:gd name="connsiteY11" fmla="*/ 7438 h 11731"/>
                  <a:gd name="connsiteX12" fmla="*/ 0 w 15530"/>
                  <a:gd name="connsiteY12" fmla="*/ 9585 h 11731"/>
                  <a:gd name="connsiteX13" fmla="*/ 3413 w 15530"/>
                  <a:gd name="connsiteY13" fmla="*/ 11732 h 11731"/>
                  <a:gd name="connsiteX14" fmla="*/ 6827 w 15530"/>
                  <a:gd name="connsiteY14" fmla="*/ 8324 h 11731"/>
                  <a:gd name="connsiteX15" fmla="*/ 7919 w 15530"/>
                  <a:gd name="connsiteY15" fmla="*/ 8324 h 11731"/>
                  <a:gd name="connsiteX16" fmla="*/ 15531 w 15530"/>
                  <a:gd name="connsiteY16" fmla="*/ 792 h 11731"/>
                  <a:gd name="connsiteX17" fmla="*/ 14438 w 15530"/>
                  <a:gd name="connsiteY17" fmla="*/ 792 h 11731"/>
                  <a:gd name="connsiteX18" fmla="*/ 3447 w 15530"/>
                  <a:gd name="connsiteY18" fmla="*/ 10539 h 11731"/>
                  <a:gd name="connsiteX19" fmla="*/ 2355 w 15530"/>
                  <a:gd name="connsiteY19" fmla="*/ 9518 h 11731"/>
                  <a:gd name="connsiteX20" fmla="*/ 2355 w 15530"/>
                  <a:gd name="connsiteY20" fmla="*/ 9448 h 11731"/>
                  <a:gd name="connsiteX21" fmla="*/ 2355 w 15530"/>
                  <a:gd name="connsiteY21" fmla="*/ 8494 h 11731"/>
                  <a:gd name="connsiteX22" fmla="*/ 4506 w 15530"/>
                  <a:gd name="connsiteY22" fmla="*/ 8494 h 11731"/>
                  <a:gd name="connsiteX23" fmla="*/ 3447 w 15530"/>
                  <a:gd name="connsiteY23" fmla="*/ 10675 h 1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530" h="11731">
                    <a:moveTo>
                      <a:pt x="14302" y="963"/>
                    </a:moveTo>
                    <a:cubicBezTo>
                      <a:pt x="13145" y="4172"/>
                      <a:pt x="10107" y="6321"/>
                      <a:pt x="6690" y="6347"/>
                    </a:cubicBezTo>
                    <a:cubicBezTo>
                      <a:pt x="5789" y="7229"/>
                      <a:pt x="4523" y="7633"/>
                      <a:pt x="3277" y="7438"/>
                    </a:cubicBezTo>
                    <a:lnTo>
                      <a:pt x="2184" y="6347"/>
                    </a:lnTo>
                    <a:lnTo>
                      <a:pt x="3277" y="5291"/>
                    </a:lnTo>
                    <a:cubicBezTo>
                      <a:pt x="3843" y="5272"/>
                      <a:pt x="4314" y="5714"/>
                      <a:pt x="4335" y="6278"/>
                    </a:cubicBezTo>
                    <a:cubicBezTo>
                      <a:pt x="4335" y="6301"/>
                      <a:pt x="4335" y="6324"/>
                      <a:pt x="4335" y="6347"/>
                    </a:cubicBezTo>
                    <a:cubicBezTo>
                      <a:pt x="5427" y="6347"/>
                      <a:pt x="5427" y="6347"/>
                      <a:pt x="5427" y="5291"/>
                    </a:cubicBezTo>
                    <a:cubicBezTo>
                      <a:pt x="5427" y="5291"/>
                      <a:pt x="5427" y="4200"/>
                      <a:pt x="3277" y="4200"/>
                    </a:cubicBezTo>
                    <a:cubicBezTo>
                      <a:pt x="2116" y="4280"/>
                      <a:pt x="1191" y="5192"/>
                      <a:pt x="1092" y="6347"/>
                    </a:cubicBezTo>
                    <a:cubicBezTo>
                      <a:pt x="1072" y="6930"/>
                      <a:pt x="1533" y="7419"/>
                      <a:pt x="2116" y="7438"/>
                    </a:cubicBezTo>
                    <a:cubicBezTo>
                      <a:pt x="2137" y="7438"/>
                      <a:pt x="2161" y="7438"/>
                      <a:pt x="2184" y="7438"/>
                    </a:cubicBezTo>
                    <a:cubicBezTo>
                      <a:pt x="1092" y="8494"/>
                      <a:pt x="0" y="8494"/>
                      <a:pt x="0" y="9585"/>
                    </a:cubicBezTo>
                    <a:cubicBezTo>
                      <a:pt x="0" y="10675"/>
                      <a:pt x="1092" y="11732"/>
                      <a:pt x="3413" y="11732"/>
                    </a:cubicBezTo>
                    <a:cubicBezTo>
                      <a:pt x="4472" y="11732"/>
                      <a:pt x="5564" y="10675"/>
                      <a:pt x="6827" y="8324"/>
                    </a:cubicBezTo>
                    <a:lnTo>
                      <a:pt x="7919" y="8324"/>
                    </a:lnTo>
                    <a:cubicBezTo>
                      <a:pt x="11418" y="7015"/>
                      <a:pt x="14189" y="4274"/>
                      <a:pt x="15531" y="792"/>
                    </a:cubicBezTo>
                    <a:cubicBezTo>
                      <a:pt x="15531" y="-264"/>
                      <a:pt x="14438" y="-264"/>
                      <a:pt x="14438" y="792"/>
                    </a:cubicBezTo>
                    <a:moveTo>
                      <a:pt x="3447" y="10539"/>
                    </a:moveTo>
                    <a:cubicBezTo>
                      <a:pt x="2864" y="10558"/>
                      <a:pt x="2376" y="10101"/>
                      <a:pt x="2355" y="9518"/>
                    </a:cubicBezTo>
                    <a:cubicBezTo>
                      <a:pt x="2355" y="9495"/>
                      <a:pt x="2355" y="9472"/>
                      <a:pt x="2355" y="9448"/>
                    </a:cubicBezTo>
                    <a:lnTo>
                      <a:pt x="2355" y="8494"/>
                    </a:lnTo>
                    <a:lnTo>
                      <a:pt x="4506" y="8494"/>
                    </a:lnTo>
                    <a:cubicBezTo>
                      <a:pt x="4396" y="9316"/>
                      <a:pt x="4028" y="10081"/>
                      <a:pt x="3447" y="10675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Graphic 204">
                <a:extLst>
                  <a:ext uri="{FF2B5EF4-FFF2-40B4-BE49-F238E27FC236}">
                    <a16:creationId xmlns:a16="http://schemas.microsoft.com/office/drawing/2014/main" id="{31DC4D89-4276-7D4F-9C92-86DCE665D25D}"/>
                  </a:ext>
                </a:extLst>
              </p:cNvPr>
              <p:cNvSpPr/>
              <p:nvPr/>
            </p:nvSpPr>
            <p:spPr>
              <a:xfrm>
                <a:off x="11306193" y="2922956"/>
                <a:ext cx="6451" cy="11143"/>
              </a:xfrm>
              <a:custGeom>
                <a:avLst/>
                <a:gdLst>
                  <a:gd name="connsiteX0" fmla="*/ 6451 w 6451"/>
                  <a:gd name="connsiteY0" fmla="*/ 68 h 11143"/>
                  <a:gd name="connsiteX1" fmla="*/ 1092 w 6451"/>
                  <a:gd name="connsiteY1" fmla="*/ 68 h 11143"/>
                  <a:gd name="connsiteX2" fmla="*/ 1092 w 6451"/>
                  <a:gd name="connsiteY2" fmla="*/ 1159 h 11143"/>
                  <a:gd name="connsiteX3" fmla="*/ 0 w 6451"/>
                  <a:gd name="connsiteY3" fmla="*/ 10019 h 11143"/>
                  <a:gd name="connsiteX4" fmla="*/ 1092 w 6451"/>
                  <a:gd name="connsiteY4" fmla="*/ 11144 h 11143"/>
                  <a:gd name="connsiteX5" fmla="*/ 5359 w 6451"/>
                  <a:gd name="connsiteY5" fmla="*/ 11144 h 11143"/>
                  <a:gd name="connsiteX6" fmla="*/ 5359 w 6451"/>
                  <a:gd name="connsiteY6" fmla="*/ 7736 h 11143"/>
                  <a:gd name="connsiteX7" fmla="*/ 2150 w 6451"/>
                  <a:gd name="connsiteY7" fmla="*/ 7736 h 11143"/>
                  <a:gd name="connsiteX8" fmla="*/ 2150 w 6451"/>
                  <a:gd name="connsiteY8" fmla="*/ 5521 h 11143"/>
                  <a:gd name="connsiteX9" fmla="*/ 5359 w 6451"/>
                  <a:gd name="connsiteY9" fmla="*/ 5521 h 11143"/>
                  <a:gd name="connsiteX10" fmla="*/ 5359 w 6451"/>
                  <a:gd name="connsiteY10" fmla="*/ 4430 h 11143"/>
                  <a:gd name="connsiteX11" fmla="*/ 2150 w 6451"/>
                  <a:gd name="connsiteY11" fmla="*/ 4430 h 11143"/>
                  <a:gd name="connsiteX12" fmla="*/ 2150 w 6451"/>
                  <a:gd name="connsiteY12" fmla="*/ 2215 h 11143"/>
                  <a:gd name="connsiteX13" fmla="*/ 5359 w 6451"/>
                  <a:gd name="connsiteY13" fmla="*/ 2215 h 11143"/>
                  <a:gd name="connsiteX14" fmla="*/ 6451 w 6451"/>
                  <a:gd name="connsiteY14" fmla="*/ 0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51" h="11143">
                    <a:moveTo>
                      <a:pt x="6451" y="68"/>
                    </a:moveTo>
                    <a:lnTo>
                      <a:pt x="1092" y="68"/>
                    </a:lnTo>
                    <a:lnTo>
                      <a:pt x="1092" y="1159"/>
                    </a:lnTo>
                    <a:lnTo>
                      <a:pt x="0" y="10019"/>
                    </a:lnTo>
                    <a:lnTo>
                      <a:pt x="1092" y="11144"/>
                    </a:lnTo>
                    <a:lnTo>
                      <a:pt x="5359" y="11144"/>
                    </a:lnTo>
                    <a:lnTo>
                      <a:pt x="5359" y="7736"/>
                    </a:lnTo>
                    <a:lnTo>
                      <a:pt x="2150" y="7736"/>
                    </a:lnTo>
                    <a:lnTo>
                      <a:pt x="2150" y="5521"/>
                    </a:lnTo>
                    <a:lnTo>
                      <a:pt x="5359" y="5521"/>
                    </a:lnTo>
                    <a:lnTo>
                      <a:pt x="5359" y="4430"/>
                    </a:lnTo>
                    <a:lnTo>
                      <a:pt x="2150" y="4430"/>
                    </a:lnTo>
                    <a:lnTo>
                      <a:pt x="2150" y="2215"/>
                    </a:lnTo>
                    <a:lnTo>
                      <a:pt x="5359" y="2215"/>
                    </a:lnTo>
                    <a:cubicBezTo>
                      <a:pt x="6451" y="1091"/>
                      <a:pt x="6451" y="1091"/>
                      <a:pt x="6451" y="0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Graphic 204">
                <a:extLst>
                  <a:ext uri="{FF2B5EF4-FFF2-40B4-BE49-F238E27FC236}">
                    <a16:creationId xmlns:a16="http://schemas.microsoft.com/office/drawing/2014/main" id="{A9935850-4344-AE4E-B114-9F9DE6F1C6D3}"/>
                  </a:ext>
                </a:extLst>
              </p:cNvPr>
              <p:cNvSpPr/>
              <p:nvPr/>
            </p:nvSpPr>
            <p:spPr>
              <a:xfrm>
                <a:off x="11313395" y="2911097"/>
                <a:ext cx="11702" cy="19607"/>
              </a:xfrm>
              <a:custGeom>
                <a:avLst/>
                <a:gdLst>
                  <a:gd name="connsiteX0" fmla="*/ 10786 w 11702"/>
                  <a:gd name="connsiteY0" fmla="*/ 0 h 19607"/>
                  <a:gd name="connsiteX1" fmla="*/ 11360 w 11702"/>
                  <a:gd name="connsiteY1" fmla="*/ 2834 h 19607"/>
                  <a:gd name="connsiteX2" fmla="*/ 10786 w 11702"/>
                  <a:gd name="connsiteY2" fmla="*/ 3408 h 19607"/>
                  <a:gd name="connsiteX3" fmla="*/ 4335 w 11702"/>
                  <a:gd name="connsiteY3" fmla="*/ 3408 h 19607"/>
                  <a:gd name="connsiteX4" fmla="*/ 4335 w 11702"/>
                  <a:gd name="connsiteY4" fmla="*/ 7770 h 19607"/>
                  <a:gd name="connsiteX5" fmla="*/ 10786 w 11702"/>
                  <a:gd name="connsiteY5" fmla="*/ 7770 h 19607"/>
                  <a:gd name="connsiteX6" fmla="*/ 10786 w 11702"/>
                  <a:gd name="connsiteY6" fmla="*/ 11178 h 19607"/>
                  <a:gd name="connsiteX7" fmla="*/ 4335 w 11702"/>
                  <a:gd name="connsiteY7" fmla="*/ 12269 h 19607"/>
                  <a:gd name="connsiteX8" fmla="*/ 3243 w 11702"/>
                  <a:gd name="connsiteY8" fmla="*/ 18812 h 19607"/>
                  <a:gd name="connsiteX9" fmla="*/ 369 w 11702"/>
                  <a:gd name="connsiteY9" fmla="*/ 19181 h 19607"/>
                  <a:gd name="connsiteX10" fmla="*/ 0 w 11702"/>
                  <a:gd name="connsiteY10" fmla="*/ 18812 h 19607"/>
                  <a:gd name="connsiteX11" fmla="*/ 1092 w 11702"/>
                  <a:gd name="connsiteY11" fmla="*/ 1397 h 19607"/>
                  <a:gd name="connsiteX12" fmla="*/ 2184 w 11702"/>
                  <a:gd name="connsiteY12" fmla="*/ 307 h 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2" h="19607">
                    <a:moveTo>
                      <a:pt x="10786" y="0"/>
                    </a:moveTo>
                    <a:cubicBezTo>
                      <a:pt x="11728" y="624"/>
                      <a:pt x="11988" y="1893"/>
                      <a:pt x="11360" y="2834"/>
                    </a:cubicBezTo>
                    <a:cubicBezTo>
                      <a:pt x="11209" y="3062"/>
                      <a:pt x="11015" y="3257"/>
                      <a:pt x="10786" y="3408"/>
                    </a:cubicBezTo>
                    <a:lnTo>
                      <a:pt x="4335" y="3408"/>
                    </a:lnTo>
                    <a:lnTo>
                      <a:pt x="4335" y="7770"/>
                    </a:lnTo>
                    <a:lnTo>
                      <a:pt x="10786" y="7770"/>
                    </a:lnTo>
                    <a:lnTo>
                      <a:pt x="10786" y="11178"/>
                    </a:lnTo>
                    <a:lnTo>
                      <a:pt x="4335" y="12269"/>
                    </a:lnTo>
                    <a:lnTo>
                      <a:pt x="3243" y="18812"/>
                    </a:lnTo>
                    <a:cubicBezTo>
                      <a:pt x="2553" y="19706"/>
                      <a:pt x="1266" y="19871"/>
                      <a:pt x="369" y="19181"/>
                    </a:cubicBezTo>
                    <a:cubicBezTo>
                      <a:pt x="232" y="19074"/>
                      <a:pt x="106" y="18950"/>
                      <a:pt x="0" y="18812"/>
                    </a:cubicBezTo>
                    <a:lnTo>
                      <a:pt x="1092" y="1397"/>
                    </a:lnTo>
                    <a:cubicBezTo>
                      <a:pt x="1092" y="307"/>
                      <a:pt x="1092" y="307"/>
                      <a:pt x="2184" y="3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Graphic 204">
                <a:extLst>
                  <a:ext uri="{FF2B5EF4-FFF2-40B4-BE49-F238E27FC236}">
                    <a16:creationId xmlns:a16="http://schemas.microsoft.com/office/drawing/2014/main" id="{8B2D4AFB-C52E-A94B-BCC8-0042619560B1}"/>
                  </a:ext>
                </a:extLst>
              </p:cNvPr>
              <p:cNvSpPr/>
              <p:nvPr/>
            </p:nvSpPr>
            <p:spPr>
              <a:xfrm>
                <a:off x="11321144" y="2926057"/>
                <a:ext cx="5427" cy="6918"/>
              </a:xfrm>
              <a:custGeom>
                <a:avLst/>
                <a:gdLst>
                  <a:gd name="connsiteX0" fmla="*/ 5427 w 5427"/>
                  <a:gd name="connsiteY0" fmla="*/ 1125 h 6918"/>
                  <a:gd name="connsiteX1" fmla="*/ 3243 w 5427"/>
                  <a:gd name="connsiteY1" fmla="*/ 0 h 6918"/>
                  <a:gd name="connsiteX2" fmla="*/ 1092 w 5427"/>
                  <a:gd name="connsiteY2" fmla="*/ 1125 h 6918"/>
                  <a:gd name="connsiteX3" fmla="*/ 0 w 5427"/>
                  <a:gd name="connsiteY3" fmla="*/ 3442 h 6918"/>
                  <a:gd name="connsiteX4" fmla="*/ 0 w 5427"/>
                  <a:gd name="connsiteY4" fmla="*/ 5759 h 6918"/>
                  <a:gd name="connsiteX5" fmla="*/ 2150 w 5427"/>
                  <a:gd name="connsiteY5" fmla="*/ 6918 h 6918"/>
                  <a:gd name="connsiteX6" fmla="*/ 4335 w 5427"/>
                  <a:gd name="connsiteY6" fmla="*/ 5759 h 6918"/>
                  <a:gd name="connsiteX7" fmla="*/ 5427 w 5427"/>
                  <a:gd name="connsiteY7" fmla="*/ 3442 h 6918"/>
                  <a:gd name="connsiteX8" fmla="*/ 5427 w 5427"/>
                  <a:gd name="connsiteY8" fmla="*/ 1125 h 6918"/>
                  <a:gd name="connsiteX9" fmla="*/ 1092 w 5427"/>
                  <a:gd name="connsiteY9" fmla="*/ 3442 h 6918"/>
                  <a:gd name="connsiteX10" fmla="*/ 2150 w 5427"/>
                  <a:gd name="connsiteY10" fmla="*/ 2283 h 6918"/>
                  <a:gd name="connsiteX11" fmla="*/ 3243 w 5427"/>
                  <a:gd name="connsiteY11" fmla="*/ 2283 h 6918"/>
                  <a:gd name="connsiteX12" fmla="*/ 4335 w 5427"/>
                  <a:gd name="connsiteY12" fmla="*/ 3442 h 6918"/>
                  <a:gd name="connsiteX13" fmla="*/ 3243 w 5427"/>
                  <a:gd name="connsiteY13" fmla="*/ 4601 h 6918"/>
                  <a:gd name="connsiteX14" fmla="*/ 1092 w 5427"/>
                  <a:gd name="connsiteY14" fmla="*/ 4601 h 6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27" h="6918">
                    <a:moveTo>
                      <a:pt x="5427" y="1125"/>
                    </a:moveTo>
                    <a:cubicBezTo>
                      <a:pt x="4864" y="492"/>
                      <a:pt x="4086" y="91"/>
                      <a:pt x="3243" y="0"/>
                    </a:cubicBezTo>
                    <a:cubicBezTo>
                      <a:pt x="2150" y="0"/>
                      <a:pt x="1092" y="0"/>
                      <a:pt x="1092" y="1125"/>
                    </a:cubicBezTo>
                    <a:cubicBezTo>
                      <a:pt x="0" y="1125"/>
                      <a:pt x="0" y="2283"/>
                      <a:pt x="0" y="3442"/>
                    </a:cubicBezTo>
                    <a:lnTo>
                      <a:pt x="0" y="5759"/>
                    </a:lnTo>
                    <a:cubicBezTo>
                      <a:pt x="1092" y="6918"/>
                      <a:pt x="1092" y="6918"/>
                      <a:pt x="2150" y="6918"/>
                    </a:cubicBezTo>
                    <a:cubicBezTo>
                      <a:pt x="3209" y="6918"/>
                      <a:pt x="4335" y="6918"/>
                      <a:pt x="4335" y="5759"/>
                    </a:cubicBezTo>
                    <a:cubicBezTo>
                      <a:pt x="5427" y="4601"/>
                      <a:pt x="5427" y="4601"/>
                      <a:pt x="5427" y="3442"/>
                    </a:cubicBezTo>
                    <a:lnTo>
                      <a:pt x="5427" y="1125"/>
                    </a:lnTo>
                    <a:moveTo>
                      <a:pt x="1092" y="3442"/>
                    </a:moveTo>
                    <a:cubicBezTo>
                      <a:pt x="1092" y="3442"/>
                      <a:pt x="1092" y="2283"/>
                      <a:pt x="2150" y="2283"/>
                    </a:cubicBezTo>
                    <a:lnTo>
                      <a:pt x="3243" y="2283"/>
                    </a:lnTo>
                    <a:cubicBezTo>
                      <a:pt x="4335" y="2283"/>
                      <a:pt x="4335" y="3442"/>
                      <a:pt x="4335" y="3442"/>
                    </a:cubicBezTo>
                    <a:lnTo>
                      <a:pt x="3243" y="4601"/>
                    </a:lnTo>
                    <a:lnTo>
                      <a:pt x="1092" y="4601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Graphic 204">
                <a:extLst>
                  <a:ext uri="{FF2B5EF4-FFF2-40B4-BE49-F238E27FC236}">
                    <a16:creationId xmlns:a16="http://schemas.microsoft.com/office/drawing/2014/main" id="{1ED60DEB-41DE-9E49-8F8C-8F74986A686A}"/>
                  </a:ext>
                </a:extLst>
              </p:cNvPr>
              <p:cNvSpPr/>
              <p:nvPr/>
            </p:nvSpPr>
            <p:spPr>
              <a:xfrm>
                <a:off x="11328482" y="2921968"/>
                <a:ext cx="4505" cy="6406"/>
              </a:xfrm>
              <a:custGeom>
                <a:avLst/>
                <a:gdLst>
                  <a:gd name="connsiteX0" fmla="*/ 4506 w 4505"/>
                  <a:gd name="connsiteY0" fmla="*/ 3169 h 6406"/>
                  <a:gd name="connsiteX1" fmla="*/ 4506 w 4505"/>
                  <a:gd name="connsiteY1" fmla="*/ 1056 h 6406"/>
                  <a:gd name="connsiteX2" fmla="*/ 3413 w 4505"/>
                  <a:gd name="connsiteY2" fmla="*/ 0 h 6406"/>
                  <a:gd name="connsiteX3" fmla="*/ 0 w 4505"/>
                  <a:gd name="connsiteY3" fmla="*/ 0 h 6406"/>
                  <a:gd name="connsiteX4" fmla="*/ 0 w 4505"/>
                  <a:gd name="connsiteY4" fmla="*/ 6407 h 6406"/>
                  <a:gd name="connsiteX5" fmla="*/ 1092 w 4505"/>
                  <a:gd name="connsiteY5" fmla="*/ 6407 h 6406"/>
                  <a:gd name="connsiteX6" fmla="*/ 1092 w 4505"/>
                  <a:gd name="connsiteY6" fmla="*/ 4294 h 6406"/>
                  <a:gd name="connsiteX7" fmla="*/ 3277 w 4505"/>
                  <a:gd name="connsiteY7" fmla="*/ 6407 h 6406"/>
                  <a:gd name="connsiteX8" fmla="*/ 4369 w 4505"/>
                  <a:gd name="connsiteY8" fmla="*/ 6407 h 6406"/>
                  <a:gd name="connsiteX9" fmla="*/ 3277 w 4505"/>
                  <a:gd name="connsiteY9" fmla="*/ 4294 h 6406"/>
                  <a:gd name="connsiteX10" fmla="*/ 4369 w 4505"/>
                  <a:gd name="connsiteY10" fmla="*/ 3273 h 6406"/>
                  <a:gd name="connsiteX11" fmla="*/ 4369 w 4505"/>
                  <a:gd name="connsiteY11" fmla="*/ 3203 h 6406"/>
                  <a:gd name="connsiteX12" fmla="*/ 3277 w 4505"/>
                  <a:gd name="connsiteY12" fmla="*/ 3203 h 6406"/>
                  <a:gd name="connsiteX13" fmla="*/ 1092 w 4505"/>
                  <a:gd name="connsiteY13" fmla="*/ 3203 h 6406"/>
                  <a:gd name="connsiteX14" fmla="*/ 1092 w 4505"/>
                  <a:gd name="connsiteY14" fmla="*/ 2147 h 6406"/>
                  <a:gd name="connsiteX15" fmla="*/ 3277 w 4505"/>
                  <a:gd name="connsiteY15" fmla="*/ 2147 h 6406"/>
                  <a:gd name="connsiteX16" fmla="*/ 3277 w 4505"/>
                  <a:gd name="connsiteY16" fmla="*/ 3203 h 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05" h="6406">
                    <a:moveTo>
                      <a:pt x="4506" y="3169"/>
                    </a:moveTo>
                    <a:lnTo>
                      <a:pt x="4506" y="1056"/>
                    </a:lnTo>
                    <a:lnTo>
                      <a:pt x="3413" y="0"/>
                    </a:lnTo>
                    <a:lnTo>
                      <a:pt x="0" y="0"/>
                    </a:lnTo>
                    <a:lnTo>
                      <a:pt x="0" y="6407"/>
                    </a:lnTo>
                    <a:lnTo>
                      <a:pt x="1092" y="6407"/>
                    </a:lnTo>
                    <a:lnTo>
                      <a:pt x="1092" y="4294"/>
                    </a:lnTo>
                    <a:lnTo>
                      <a:pt x="3277" y="6407"/>
                    </a:lnTo>
                    <a:lnTo>
                      <a:pt x="4369" y="6407"/>
                    </a:lnTo>
                    <a:lnTo>
                      <a:pt x="3277" y="4294"/>
                    </a:lnTo>
                    <a:cubicBezTo>
                      <a:pt x="3861" y="4313"/>
                      <a:pt x="4349" y="3856"/>
                      <a:pt x="4369" y="3273"/>
                    </a:cubicBezTo>
                    <a:cubicBezTo>
                      <a:pt x="4369" y="3250"/>
                      <a:pt x="4369" y="3227"/>
                      <a:pt x="4369" y="3203"/>
                    </a:cubicBezTo>
                    <a:moveTo>
                      <a:pt x="3277" y="3203"/>
                    </a:moveTo>
                    <a:lnTo>
                      <a:pt x="1092" y="3203"/>
                    </a:lnTo>
                    <a:lnTo>
                      <a:pt x="1092" y="2147"/>
                    </a:lnTo>
                    <a:lnTo>
                      <a:pt x="3277" y="2147"/>
                    </a:lnTo>
                    <a:lnTo>
                      <a:pt x="3277" y="3203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Graphic 204">
                <a:extLst>
                  <a:ext uri="{FF2B5EF4-FFF2-40B4-BE49-F238E27FC236}">
                    <a16:creationId xmlns:a16="http://schemas.microsoft.com/office/drawing/2014/main" id="{E216A423-351C-834E-83DD-749ED87B5ACE}"/>
                  </a:ext>
                </a:extLst>
              </p:cNvPr>
              <p:cNvSpPr/>
              <p:nvPr/>
            </p:nvSpPr>
            <p:spPr>
              <a:xfrm>
                <a:off x="11333944" y="2919616"/>
                <a:ext cx="6280" cy="10769"/>
              </a:xfrm>
              <a:custGeom>
                <a:avLst/>
                <a:gdLst>
                  <a:gd name="connsiteX0" fmla="*/ 6281 w 6280"/>
                  <a:gd name="connsiteY0" fmla="*/ 0 h 10769"/>
                  <a:gd name="connsiteX1" fmla="*/ 6281 w 6280"/>
                  <a:gd name="connsiteY1" fmla="*/ 2215 h 10769"/>
                  <a:gd name="connsiteX2" fmla="*/ 4198 w 6280"/>
                  <a:gd name="connsiteY2" fmla="*/ 2215 h 10769"/>
                  <a:gd name="connsiteX3" fmla="*/ 4198 w 6280"/>
                  <a:gd name="connsiteY3" fmla="*/ 9951 h 10769"/>
                  <a:gd name="connsiteX4" fmla="*/ 2150 w 6280"/>
                  <a:gd name="connsiteY4" fmla="*/ 9951 h 10769"/>
                  <a:gd name="connsiteX5" fmla="*/ 2150 w 6280"/>
                  <a:gd name="connsiteY5" fmla="*/ 2215 h 10769"/>
                  <a:gd name="connsiteX6" fmla="*/ 0 w 6280"/>
                  <a:gd name="connsiteY6" fmla="*/ 2215 h 10769"/>
                  <a:gd name="connsiteX7" fmla="*/ 0 w 6280"/>
                  <a:gd name="connsiteY7" fmla="*/ 0 h 10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80" h="10769">
                    <a:moveTo>
                      <a:pt x="6281" y="0"/>
                    </a:moveTo>
                    <a:lnTo>
                      <a:pt x="6281" y="2215"/>
                    </a:lnTo>
                    <a:lnTo>
                      <a:pt x="4198" y="2215"/>
                    </a:lnTo>
                    <a:lnTo>
                      <a:pt x="4198" y="9951"/>
                    </a:lnTo>
                    <a:cubicBezTo>
                      <a:pt x="3174" y="11042"/>
                      <a:pt x="3174" y="11042"/>
                      <a:pt x="2150" y="9951"/>
                    </a:cubicBezTo>
                    <a:lnTo>
                      <a:pt x="2150" y="2215"/>
                    </a:lnTo>
                    <a:lnTo>
                      <a:pt x="0" y="22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Graphic 204">
                <a:extLst>
                  <a:ext uri="{FF2B5EF4-FFF2-40B4-BE49-F238E27FC236}">
                    <a16:creationId xmlns:a16="http://schemas.microsoft.com/office/drawing/2014/main" id="{A510D37B-FBDE-E944-8F32-EFEE463C6F48}"/>
                  </a:ext>
                </a:extLst>
              </p:cNvPr>
              <p:cNvSpPr/>
              <p:nvPr/>
            </p:nvSpPr>
            <p:spPr>
              <a:xfrm>
                <a:off x="11327595" y="2911097"/>
                <a:ext cx="5563" cy="8520"/>
              </a:xfrm>
              <a:custGeom>
                <a:avLst/>
                <a:gdLst>
                  <a:gd name="connsiteX0" fmla="*/ 5393 w 5563"/>
                  <a:gd name="connsiteY0" fmla="*/ 0 h 8520"/>
                  <a:gd name="connsiteX1" fmla="*/ 0 w 5563"/>
                  <a:gd name="connsiteY1" fmla="*/ 0 h 8520"/>
                  <a:gd name="connsiteX2" fmla="*/ 0 w 5563"/>
                  <a:gd name="connsiteY2" fmla="*/ 8520 h 8520"/>
                  <a:gd name="connsiteX3" fmla="*/ 1092 w 5563"/>
                  <a:gd name="connsiteY3" fmla="*/ 7498 h 8520"/>
                  <a:gd name="connsiteX4" fmla="*/ 1092 w 5563"/>
                  <a:gd name="connsiteY4" fmla="*/ 7463 h 8520"/>
                  <a:gd name="connsiteX5" fmla="*/ 1092 w 5563"/>
                  <a:gd name="connsiteY5" fmla="*/ 5316 h 8520"/>
                  <a:gd name="connsiteX6" fmla="*/ 4506 w 5563"/>
                  <a:gd name="connsiteY6" fmla="*/ 5316 h 8520"/>
                  <a:gd name="connsiteX7" fmla="*/ 4506 w 5563"/>
                  <a:gd name="connsiteY7" fmla="*/ 3203 h 8520"/>
                  <a:gd name="connsiteX8" fmla="*/ 1092 w 5563"/>
                  <a:gd name="connsiteY8" fmla="*/ 3203 h 8520"/>
                  <a:gd name="connsiteX9" fmla="*/ 2150 w 5563"/>
                  <a:gd name="connsiteY9" fmla="*/ 2147 h 8520"/>
                  <a:gd name="connsiteX10" fmla="*/ 5564 w 5563"/>
                  <a:gd name="connsiteY10" fmla="*/ 2147 h 8520"/>
                  <a:gd name="connsiteX11" fmla="*/ 5564 w 5563"/>
                  <a:gd name="connsiteY11" fmla="*/ 0 h 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63" h="8520">
                    <a:moveTo>
                      <a:pt x="5393" y="0"/>
                    </a:moveTo>
                    <a:lnTo>
                      <a:pt x="0" y="0"/>
                    </a:lnTo>
                    <a:lnTo>
                      <a:pt x="0" y="8520"/>
                    </a:lnTo>
                    <a:cubicBezTo>
                      <a:pt x="584" y="8539"/>
                      <a:pt x="1072" y="8081"/>
                      <a:pt x="1092" y="7498"/>
                    </a:cubicBezTo>
                    <a:cubicBezTo>
                      <a:pt x="1092" y="7487"/>
                      <a:pt x="1092" y="7475"/>
                      <a:pt x="1092" y="7463"/>
                    </a:cubicBezTo>
                    <a:lnTo>
                      <a:pt x="1092" y="5316"/>
                    </a:lnTo>
                    <a:lnTo>
                      <a:pt x="4506" y="5316"/>
                    </a:lnTo>
                    <a:lnTo>
                      <a:pt x="4506" y="3203"/>
                    </a:lnTo>
                    <a:lnTo>
                      <a:pt x="1092" y="3203"/>
                    </a:lnTo>
                    <a:lnTo>
                      <a:pt x="2150" y="2147"/>
                    </a:lnTo>
                    <a:lnTo>
                      <a:pt x="5564" y="2147"/>
                    </a:lnTo>
                    <a:lnTo>
                      <a:pt x="5564" y="0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Graphic 204">
                <a:extLst>
                  <a:ext uri="{FF2B5EF4-FFF2-40B4-BE49-F238E27FC236}">
                    <a16:creationId xmlns:a16="http://schemas.microsoft.com/office/drawing/2014/main" id="{2C3AD69B-BB9F-124F-9838-F2C410CCA132}"/>
                  </a:ext>
                </a:extLst>
              </p:cNvPr>
              <p:cNvSpPr/>
              <p:nvPr/>
            </p:nvSpPr>
            <p:spPr>
              <a:xfrm>
                <a:off x="11537926" y="2834180"/>
                <a:ext cx="134554" cy="134340"/>
              </a:xfrm>
              <a:custGeom>
                <a:avLst/>
                <a:gdLst>
                  <a:gd name="connsiteX0" fmla="*/ 0 w 134554"/>
                  <a:gd name="connsiteY0" fmla="*/ 67272 h 134340"/>
                  <a:gd name="connsiteX1" fmla="*/ 67175 w 134554"/>
                  <a:gd name="connsiteY1" fmla="*/ 0 h 134340"/>
                  <a:gd name="connsiteX2" fmla="*/ 134555 w 134554"/>
                  <a:gd name="connsiteY2" fmla="*/ 67068 h 134340"/>
                  <a:gd name="connsiteX3" fmla="*/ 67380 w 134554"/>
                  <a:gd name="connsiteY3" fmla="*/ 134340 h 134340"/>
                  <a:gd name="connsiteX4" fmla="*/ 67277 w 134554"/>
                  <a:gd name="connsiteY4" fmla="*/ 134340 h 134340"/>
                  <a:gd name="connsiteX5" fmla="*/ 0 w 134554"/>
                  <a:gd name="connsiteY5" fmla="*/ 67306 h 134340"/>
                  <a:gd name="connsiteX6" fmla="*/ 0 w 134554"/>
                  <a:gd name="connsiteY6" fmla="*/ 67272 h 1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54" h="134340">
                    <a:moveTo>
                      <a:pt x="0" y="67272"/>
                    </a:moveTo>
                    <a:cubicBezTo>
                      <a:pt x="-58" y="30175"/>
                      <a:pt x="30017" y="57"/>
                      <a:pt x="67175" y="0"/>
                    </a:cubicBezTo>
                    <a:cubicBezTo>
                      <a:pt x="104333" y="-56"/>
                      <a:pt x="134497" y="29971"/>
                      <a:pt x="134555" y="67068"/>
                    </a:cubicBezTo>
                    <a:cubicBezTo>
                      <a:pt x="134613" y="104165"/>
                      <a:pt x="104534" y="134284"/>
                      <a:pt x="67380" y="134340"/>
                    </a:cubicBezTo>
                    <a:cubicBezTo>
                      <a:pt x="67346" y="134340"/>
                      <a:pt x="67312" y="134340"/>
                      <a:pt x="67277" y="134340"/>
                    </a:cubicBezTo>
                    <a:cubicBezTo>
                      <a:pt x="30161" y="134378"/>
                      <a:pt x="38" y="104366"/>
                      <a:pt x="0" y="67306"/>
                    </a:cubicBezTo>
                    <a:cubicBezTo>
                      <a:pt x="0" y="67295"/>
                      <a:pt x="0" y="67284"/>
                      <a:pt x="0" y="67272"/>
                    </a:cubicBezTo>
                  </a:path>
                </a:pathLst>
              </a:custGeom>
              <a:solidFill>
                <a:srgbClr val="EBA20A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Graphic 204">
                <a:extLst>
                  <a:ext uri="{FF2B5EF4-FFF2-40B4-BE49-F238E27FC236}">
                    <a16:creationId xmlns:a16="http://schemas.microsoft.com/office/drawing/2014/main" id="{B115454C-4EA7-2B47-9B70-D3A735EECFAC}"/>
                  </a:ext>
                </a:extLst>
              </p:cNvPr>
              <p:cNvSpPr/>
              <p:nvPr/>
            </p:nvSpPr>
            <p:spPr>
              <a:xfrm>
                <a:off x="11620939" y="2922445"/>
                <a:ext cx="6417" cy="8485"/>
              </a:xfrm>
              <a:custGeom>
                <a:avLst/>
                <a:gdLst>
                  <a:gd name="connsiteX0" fmla="*/ 2116 w 6417"/>
                  <a:gd name="connsiteY0" fmla="*/ 0 h 8485"/>
                  <a:gd name="connsiteX1" fmla="*/ 4267 w 6417"/>
                  <a:gd name="connsiteY1" fmla="*/ 4226 h 8485"/>
                  <a:gd name="connsiteX2" fmla="*/ 4267 w 6417"/>
                  <a:gd name="connsiteY2" fmla="*/ 1056 h 8485"/>
                  <a:gd name="connsiteX3" fmla="*/ 6417 w 6417"/>
                  <a:gd name="connsiteY3" fmla="*/ 1056 h 8485"/>
                  <a:gd name="connsiteX4" fmla="*/ 6417 w 6417"/>
                  <a:gd name="connsiteY4" fmla="*/ 8486 h 8485"/>
                  <a:gd name="connsiteX5" fmla="*/ 4267 w 6417"/>
                  <a:gd name="connsiteY5" fmla="*/ 8486 h 8485"/>
                  <a:gd name="connsiteX6" fmla="*/ 2116 w 6417"/>
                  <a:gd name="connsiteY6" fmla="*/ 4226 h 8485"/>
                  <a:gd name="connsiteX7" fmla="*/ 2116 w 6417"/>
                  <a:gd name="connsiteY7" fmla="*/ 8486 h 8485"/>
                  <a:gd name="connsiteX8" fmla="*/ 0 w 6417"/>
                  <a:gd name="connsiteY8" fmla="*/ 8486 h 8485"/>
                  <a:gd name="connsiteX9" fmla="*/ 0 w 6417"/>
                  <a:gd name="connsiteY9" fmla="*/ 0 h 8485"/>
                  <a:gd name="connsiteX10" fmla="*/ 2116 w 6417"/>
                  <a:gd name="connsiteY10" fmla="*/ 0 h 8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17" h="8485">
                    <a:moveTo>
                      <a:pt x="2116" y="0"/>
                    </a:moveTo>
                    <a:lnTo>
                      <a:pt x="4267" y="4226"/>
                    </a:lnTo>
                    <a:lnTo>
                      <a:pt x="4267" y="1056"/>
                    </a:lnTo>
                    <a:lnTo>
                      <a:pt x="6417" y="1056"/>
                    </a:lnTo>
                    <a:lnTo>
                      <a:pt x="6417" y="8486"/>
                    </a:lnTo>
                    <a:lnTo>
                      <a:pt x="4267" y="8486"/>
                    </a:lnTo>
                    <a:lnTo>
                      <a:pt x="2116" y="4226"/>
                    </a:lnTo>
                    <a:lnTo>
                      <a:pt x="2116" y="8486"/>
                    </a:lnTo>
                    <a:lnTo>
                      <a:pt x="0" y="8486"/>
                    </a:lnTo>
                    <a:lnTo>
                      <a:pt x="0" y="0"/>
                    </a:lnTo>
                    <a:lnTo>
                      <a:pt x="2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Graphic 204">
                <a:extLst>
                  <a:ext uri="{FF2B5EF4-FFF2-40B4-BE49-F238E27FC236}">
                    <a16:creationId xmlns:a16="http://schemas.microsoft.com/office/drawing/2014/main" id="{D3AFCD7B-0AFD-5A48-8128-02AF50E6633D}"/>
                  </a:ext>
                </a:extLst>
              </p:cNvPr>
              <p:cNvSpPr/>
              <p:nvPr/>
            </p:nvSpPr>
            <p:spPr>
              <a:xfrm>
                <a:off x="11575470" y="2865587"/>
                <a:ext cx="59124" cy="70762"/>
              </a:xfrm>
              <a:custGeom>
                <a:avLst/>
                <a:gdLst>
                  <a:gd name="connsiteX0" fmla="*/ 37652 w 59124"/>
                  <a:gd name="connsiteY0" fmla="*/ 38591 h 70762"/>
                  <a:gd name="connsiteX1" fmla="*/ 35502 w 59124"/>
                  <a:gd name="connsiteY1" fmla="*/ 38591 h 70762"/>
                  <a:gd name="connsiteX2" fmla="*/ 37652 w 59124"/>
                  <a:gd name="connsiteY2" fmla="*/ 37501 h 70762"/>
                  <a:gd name="connsiteX3" fmla="*/ 49463 w 59124"/>
                  <a:gd name="connsiteY3" fmla="*/ 20461 h 70762"/>
                  <a:gd name="connsiteX4" fmla="*/ 30918 w 59124"/>
                  <a:gd name="connsiteY4" fmla="*/ 36 h 70762"/>
                  <a:gd name="connsiteX5" fmla="*/ 30143 w 59124"/>
                  <a:gd name="connsiteY5" fmla="*/ 14 h 70762"/>
                  <a:gd name="connsiteX6" fmla="*/ 9663 w 59124"/>
                  <a:gd name="connsiteY6" fmla="*/ 19003 h 70762"/>
                  <a:gd name="connsiteX7" fmla="*/ 9663 w 59124"/>
                  <a:gd name="connsiteY7" fmla="*/ 20461 h 70762"/>
                  <a:gd name="connsiteX8" fmla="*/ 21473 w 59124"/>
                  <a:gd name="connsiteY8" fmla="*/ 37501 h 70762"/>
                  <a:gd name="connsiteX9" fmla="*/ 23623 w 59124"/>
                  <a:gd name="connsiteY9" fmla="*/ 38591 h 70762"/>
                  <a:gd name="connsiteX10" fmla="*/ 21473 w 59124"/>
                  <a:gd name="connsiteY10" fmla="*/ 38591 h 70762"/>
                  <a:gd name="connsiteX11" fmla="*/ 8605 w 59124"/>
                  <a:gd name="connsiteY11" fmla="*/ 47145 h 70762"/>
                  <a:gd name="connsiteX12" fmla="*/ 3 w 59124"/>
                  <a:gd name="connsiteY12" fmla="*/ 69672 h 70762"/>
                  <a:gd name="connsiteX13" fmla="*/ 1027 w 59124"/>
                  <a:gd name="connsiteY13" fmla="*/ 70762 h 70762"/>
                  <a:gd name="connsiteX14" fmla="*/ 1095 w 59124"/>
                  <a:gd name="connsiteY14" fmla="*/ 70762 h 70762"/>
                  <a:gd name="connsiteX15" fmla="*/ 59122 w 59124"/>
                  <a:gd name="connsiteY15" fmla="*/ 70762 h 70762"/>
                  <a:gd name="connsiteX16" fmla="*/ 59122 w 59124"/>
                  <a:gd name="connsiteY16" fmla="*/ 69672 h 70762"/>
                  <a:gd name="connsiteX17" fmla="*/ 50521 w 59124"/>
                  <a:gd name="connsiteY17" fmla="*/ 47213 h 70762"/>
                  <a:gd name="connsiteX18" fmla="*/ 37652 w 59124"/>
                  <a:gd name="connsiteY18" fmla="*/ 38660 h 70762"/>
                  <a:gd name="connsiteX19" fmla="*/ 17172 w 59124"/>
                  <a:gd name="connsiteY19" fmla="*/ 31128 h 70762"/>
                  <a:gd name="connsiteX20" fmla="*/ 12871 w 59124"/>
                  <a:gd name="connsiteY20" fmla="*/ 20427 h 70762"/>
                  <a:gd name="connsiteX21" fmla="*/ 17172 w 59124"/>
                  <a:gd name="connsiteY21" fmla="*/ 8636 h 70762"/>
                  <a:gd name="connsiteX22" fmla="*/ 30041 w 59124"/>
                  <a:gd name="connsiteY22" fmla="*/ 3251 h 70762"/>
                  <a:gd name="connsiteX23" fmla="*/ 41851 w 59124"/>
                  <a:gd name="connsiteY23" fmla="*/ 8636 h 70762"/>
                  <a:gd name="connsiteX24" fmla="*/ 47210 w 59124"/>
                  <a:gd name="connsiteY24" fmla="*/ 20427 h 70762"/>
                  <a:gd name="connsiteX25" fmla="*/ 41851 w 59124"/>
                  <a:gd name="connsiteY25" fmla="*/ 31128 h 70762"/>
                  <a:gd name="connsiteX26" fmla="*/ 30041 w 59124"/>
                  <a:gd name="connsiteY26" fmla="*/ 36513 h 70762"/>
                  <a:gd name="connsiteX27" fmla="*/ 17172 w 59124"/>
                  <a:gd name="connsiteY27" fmla="*/ 31128 h 70762"/>
                  <a:gd name="connsiteX28" fmla="*/ 55777 w 59124"/>
                  <a:gd name="connsiteY28" fmla="*/ 68615 h 70762"/>
                  <a:gd name="connsiteX29" fmla="*/ 3212 w 59124"/>
                  <a:gd name="connsiteY29" fmla="*/ 68615 h 70762"/>
                  <a:gd name="connsiteX30" fmla="*/ 3212 w 59124"/>
                  <a:gd name="connsiteY30" fmla="*/ 67661 h 70762"/>
                  <a:gd name="connsiteX31" fmla="*/ 10721 w 59124"/>
                  <a:gd name="connsiteY31" fmla="*/ 48372 h 70762"/>
                  <a:gd name="connsiteX32" fmla="*/ 30041 w 59124"/>
                  <a:gd name="connsiteY32" fmla="*/ 40875 h 70762"/>
                  <a:gd name="connsiteX33" fmla="*/ 48268 w 59124"/>
                  <a:gd name="connsiteY33" fmla="*/ 48372 h 70762"/>
                  <a:gd name="connsiteX34" fmla="*/ 55777 w 59124"/>
                  <a:gd name="connsiteY34" fmla="*/ 67661 h 7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124" h="70762">
                    <a:moveTo>
                      <a:pt x="37652" y="38591"/>
                    </a:moveTo>
                    <a:lnTo>
                      <a:pt x="35502" y="38591"/>
                    </a:lnTo>
                    <a:lnTo>
                      <a:pt x="37652" y="37501"/>
                    </a:lnTo>
                    <a:cubicBezTo>
                      <a:pt x="44728" y="34792"/>
                      <a:pt x="49418" y="28028"/>
                      <a:pt x="49463" y="20461"/>
                    </a:cubicBezTo>
                    <a:cubicBezTo>
                      <a:pt x="49992" y="9708"/>
                      <a:pt x="41687" y="564"/>
                      <a:pt x="30918" y="36"/>
                    </a:cubicBezTo>
                    <a:cubicBezTo>
                      <a:pt x="30658" y="24"/>
                      <a:pt x="30402" y="16"/>
                      <a:pt x="30143" y="14"/>
                    </a:cubicBezTo>
                    <a:cubicBezTo>
                      <a:pt x="19234" y="-389"/>
                      <a:pt x="10066" y="8113"/>
                      <a:pt x="9663" y="19003"/>
                    </a:cubicBezTo>
                    <a:cubicBezTo>
                      <a:pt x="9646" y="19489"/>
                      <a:pt x="9646" y="19975"/>
                      <a:pt x="9663" y="20461"/>
                    </a:cubicBezTo>
                    <a:cubicBezTo>
                      <a:pt x="9707" y="28028"/>
                      <a:pt x="14397" y="34792"/>
                      <a:pt x="21473" y="37501"/>
                    </a:cubicBezTo>
                    <a:lnTo>
                      <a:pt x="23623" y="38591"/>
                    </a:lnTo>
                    <a:lnTo>
                      <a:pt x="21473" y="38591"/>
                    </a:lnTo>
                    <a:cubicBezTo>
                      <a:pt x="17206" y="40738"/>
                      <a:pt x="11813" y="42851"/>
                      <a:pt x="8605" y="47145"/>
                    </a:cubicBezTo>
                    <a:cubicBezTo>
                      <a:pt x="2966" y="53285"/>
                      <a:pt x="-110" y="61343"/>
                      <a:pt x="3" y="69672"/>
                    </a:cubicBezTo>
                    <a:cubicBezTo>
                      <a:pt x="-18" y="70255"/>
                      <a:pt x="443" y="70743"/>
                      <a:pt x="1027" y="70762"/>
                    </a:cubicBezTo>
                    <a:cubicBezTo>
                      <a:pt x="1047" y="70763"/>
                      <a:pt x="1071" y="70763"/>
                      <a:pt x="1095" y="70762"/>
                    </a:cubicBezTo>
                    <a:lnTo>
                      <a:pt x="59122" y="70762"/>
                    </a:lnTo>
                    <a:lnTo>
                      <a:pt x="59122" y="69672"/>
                    </a:lnTo>
                    <a:cubicBezTo>
                      <a:pt x="59218" y="61366"/>
                      <a:pt x="56143" y="53336"/>
                      <a:pt x="50521" y="47213"/>
                    </a:cubicBezTo>
                    <a:cubicBezTo>
                      <a:pt x="47145" y="43184"/>
                      <a:pt x="42677" y="40214"/>
                      <a:pt x="37652" y="38660"/>
                    </a:cubicBezTo>
                    <a:moveTo>
                      <a:pt x="17172" y="31128"/>
                    </a:moveTo>
                    <a:cubicBezTo>
                      <a:pt x="14056" y="28491"/>
                      <a:pt x="12445" y="24485"/>
                      <a:pt x="12871" y="20427"/>
                    </a:cubicBezTo>
                    <a:cubicBezTo>
                      <a:pt x="12871" y="15043"/>
                      <a:pt x="13929" y="10749"/>
                      <a:pt x="17172" y="8636"/>
                    </a:cubicBezTo>
                    <a:cubicBezTo>
                      <a:pt x="20541" y="5156"/>
                      <a:pt x="25194" y="3209"/>
                      <a:pt x="30041" y="3251"/>
                    </a:cubicBezTo>
                    <a:cubicBezTo>
                      <a:pt x="34533" y="3423"/>
                      <a:pt x="38779" y="5358"/>
                      <a:pt x="41851" y="8636"/>
                    </a:cubicBezTo>
                    <a:cubicBezTo>
                      <a:pt x="45513" y="11414"/>
                      <a:pt x="47527" y="15847"/>
                      <a:pt x="47210" y="20427"/>
                    </a:cubicBezTo>
                    <a:cubicBezTo>
                      <a:pt x="47241" y="24644"/>
                      <a:pt x="45247" y="28622"/>
                      <a:pt x="41851" y="31128"/>
                    </a:cubicBezTo>
                    <a:cubicBezTo>
                      <a:pt x="38779" y="34406"/>
                      <a:pt x="34533" y="36341"/>
                      <a:pt x="30041" y="36513"/>
                    </a:cubicBezTo>
                    <a:cubicBezTo>
                      <a:pt x="25194" y="36555"/>
                      <a:pt x="20541" y="34608"/>
                      <a:pt x="17172" y="31128"/>
                    </a:cubicBezTo>
                    <a:moveTo>
                      <a:pt x="55777" y="68615"/>
                    </a:moveTo>
                    <a:lnTo>
                      <a:pt x="3212" y="68615"/>
                    </a:lnTo>
                    <a:lnTo>
                      <a:pt x="3212" y="67661"/>
                    </a:lnTo>
                    <a:cubicBezTo>
                      <a:pt x="3399" y="60557"/>
                      <a:pt x="6055" y="53739"/>
                      <a:pt x="10721" y="48372"/>
                    </a:cubicBezTo>
                    <a:cubicBezTo>
                      <a:pt x="16097" y="43714"/>
                      <a:pt x="22924" y="41064"/>
                      <a:pt x="30041" y="40875"/>
                    </a:cubicBezTo>
                    <a:cubicBezTo>
                      <a:pt x="36826" y="41078"/>
                      <a:pt x="43308" y="43743"/>
                      <a:pt x="48268" y="48372"/>
                    </a:cubicBezTo>
                    <a:cubicBezTo>
                      <a:pt x="52934" y="53739"/>
                      <a:pt x="55590" y="60557"/>
                      <a:pt x="55777" y="676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Graphic 204">
                <a:extLst>
                  <a:ext uri="{FF2B5EF4-FFF2-40B4-BE49-F238E27FC236}">
                    <a16:creationId xmlns:a16="http://schemas.microsoft.com/office/drawing/2014/main" id="{D13B6201-41C0-8A49-B530-CA8A6C7A7849}"/>
                  </a:ext>
                </a:extLst>
              </p:cNvPr>
              <p:cNvSpPr/>
              <p:nvPr/>
            </p:nvSpPr>
            <p:spPr>
              <a:xfrm>
                <a:off x="11592813" y="2875681"/>
                <a:ext cx="6451" cy="8152"/>
              </a:xfrm>
              <a:custGeom>
                <a:avLst/>
                <a:gdLst>
                  <a:gd name="connsiteX0" fmla="*/ 1092 w 6451"/>
                  <a:gd name="connsiteY0" fmla="*/ 485 h 8152"/>
                  <a:gd name="connsiteX1" fmla="*/ 4301 w 6451"/>
                  <a:gd name="connsiteY1" fmla="*/ 485 h 8152"/>
                  <a:gd name="connsiteX2" fmla="*/ 6451 w 6451"/>
                  <a:gd name="connsiteY2" fmla="*/ 1575 h 8152"/>
                  <a:gd name="connsiteX3" fmla="*/ 6451 w 6451"/>
                  <a:gd name="connsiteY3" fmla="*/ 3790 h 8152"/>
                  <a:gd name="connsiteX4" fmla="*/ 4301 w 6451"/>
                  <a:gd name="connsiteY4" fmla="*/ 4881 h 8152"/>
                  <a:gd name="connsiteX5" fmla="*/ 2150 w 6451"/>
                  <a:gd name="connsiteY5" fmla="*/ 5971 h 8152"/>
                  <a:gd name="connsiteX6" fmla="*/ 1092 w 6451"/>
                  <a:gd name="connsiteY6" fmla="*/ 8152 h 8152"/>
                  <a:gd name="connsiteX7" fmla="*/ 0 w 6451"/>
                  <a:gd name="connsiteY7" fmla="*/ 8152 h 8152"/>
                  <a:gd name="connsiteX8" fmla="*/ 2150 w 6451"/>
                  <a:gd name="connsiteY8" fmla="*/ 3893 h 8152"/>
                  <a:gd name="connsiteX9" fmla="*/ 4301 w 6451"/>
                  <a:gd name="connsiteY9" fmla="*/ 3893 h 8152"/>
                  <a:gd name="connsiteX10" fmla="*/ 4301 w 6451"/>
                  <a:gd name="connsiteY10" fmla="*/ 1677 h 8152"/>
                  <a:gd name="connsiteX11" fmla="*/ 2150 w 6451"/>
                  <a:gd name="connsiteY11" fmla="*/ 1677 h 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51" h="8152">
                    <a:moveTo>
                      <a:pt x="1092" y="485"/>
                    </a:moveTo>
                    <a:cubicBezTo>
                      <a:pt x="3243" y="485"/>
                      <a:pt x="4301" y="-606"/>
                      <a:pt x="4301" y="485"/>
                    </a:cubicBezTo>
                    <a:cubicBezTo>
                      <a:pt x="5393" y="485"/>
                      <a:pt x="5393" y="485"/>
                      <a:pt x="6451" y="1575"/>
                    </a:cubicBezTo>
                    <a:lnTo>
                      <a:pt x="6451" y="3790"/>
                    </a:lnTo>
                    <a:cubicBezTo>
                      <a:pt x="5393" y="4881"/>
                      <a:pt x="5393" y="4881"/>
                      <a:pt x="4301" y="4881"/>
                    </a:cubicBezTo>
                    <a:lnTo>
                      <a:pt x="2150" y="5971"/>
                    </a:lnTo>
                    <a:lnTo>
                      <a:pt x="1092" y="8152"/>
                    </a:lnTo>
                    <a:lnTo>
                      <a:pt x="0" y="8152"/>
                    </a:lnTo>
                    <a:close/>
                    <a:moveTo>
                      <a:pt x="2150" y="3893"/>
                    </a:moveTo>
                    <a:lnTo>
                      <a:pt x="4301" y="3893"/>
                    </a:lnTo>
                    <a:lnTo>
                      <a:pt x="4301" y="1677"/>
                    </a:lnTo>
                    <a:lnTo>
                      <a:pt x="2150" y="1677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Graphic 204">
                <a:extLst>
                  <a:ext uri="{FF2B5EF4-FFF2-40B4-BE49-F238E27FC236}">
                    <a16:creationId xmlns:a16="http://schemas.microsoft.com/office/drawing/2014/main" id="{1E9D0B23-E27C-5D40-A4A2-382CD10348B4}"/>
                  </a:ext>
                </a:extLst>
              </p:cNvPr>
              <p:cNvSpPr/>
              <p:nvPr/>
            </p:nvSpPr>
            <p:spPr>
              <a:xfrm>
                <a:off x="11601688" y="2871906"/>
                <a:ext cx="7645" cy="11825"/>
              </a:xfrm>
              <a:custGeom>
                <a:avLst/>
                <a:gdLst>
                  <a:gd name="connsiteX0" fmla="*/ 7646 w 7645"/>
                  <a:gd name="connsiteY0" fmla="*/ 0 h 11825"/>
                  <a:gd name="connsiteX1" fmla="*/ 7646 w 7645"/>
                  <a:gd name="connsiteY1" fmla="*/ 2147 h 11825"/>
                  <a:gd name="connsiteX2" fmla="*/ 3209 w 7645"/>
                  <a:gd name="connsiteY2" fmla="*/ 2147 h 11825"/>
                  <a:gd name="connsiteX3" fmla="*/ 3209 w 7645"/>
                  <a:gd name="connsiteY3" fmla="*/ 4294 h 11825"/>
                  <a:gd name="connsiteX4" fmla="*/ 6622 w 7645"/>
                  <a:gd name="connsiteY4" fmla="*/ 4294 h 11825"/>
                  <a:gd name="connsiteX5" fmla="*/ 6622 w 7645"/>
                  <a:gd name="connsiteY5" fmla="*/ 6441 h 11825"/>
                  <a:gd name="connsiteX6" fmla="*/ 2219 w 7645"/>
                  <a:gd name="connsiteY6" fmla="*/ 6441 h 11825"/>
                  <a:gd name="connsiteX7" fmla="*/ 2219 w 7645"/>
                  <a:gd name="connsiteY7" fmla="*/ 9678 h 11825"/>
                  <a:gd name="connsiteX8" fmla="*/ 6622 w 7645"/>
                  <a:gd name="connsiteY8" fmla="*/ 9678 h 11825"/>
                  <a:gd name="connsiteX9" fmla="*/ 6622 w 7645"/>
                  <a:gd name="connsiteY9" fmla="*/ 11825 h 11825"/>
                  <a:gd name="connsiteX10" fmla="*/ 0 w 7645"/>
                  <a:gd name="connsiteY10" fmla="*/ 11825 h 11825"/>
                  <a:gd name="connsiteX11" fmla="*/ 1126 w 7645"/>
                  <a:gd name="connsiteY11" fmla="*/ 1056 h 11825"/>
                  <a:gd name="connsiteX12" fmla="*/ 1126 w 7645"/>
                  <a:gd name="connsiteY12" fmla="*/ 0 h 1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45" h="11825">
                    <a:moveTo>
                      <a:pt x="7646" y="0"/>
                    </a:moveTo>
                    <a:lnTo>
                      <a:pt x="7646" y="2147"/>
                    </a:lnTo>
                    <a:lnTo>
                      <a:pt x="3209" y="2147"/>
                    </a:lnTo>
                    <a:lnTo>
                      <a:pt x="3209" y="4294"/>
                    </a:lnTo>
                    <a:lnTo>
                      <a:pt x="6622" y="4294"/>
                    </a:lnTo>
                    <a:lnTo>
                      <a:pt x="6622" y="6441"/>
                    </a:lnTo>
                    <a:lnTo>
                      <a:pt x="2219" y="6441"/>
                    </a:lnTo>
                    <a:lnTo>
                      <a:pt x="2219" y="9678"/>
                    </a:lnTo>
                    <a:lnTo>
                      <a:pt x="6622" y="9678"/>
                    </a:lnTo>
                    <a:cubicBezTo>
                      <a:pt x="7748" y="9678"/>
                      <a:pt x="7748" y="10735"/>
                      <a:pt x="6622" y="11825"/>
                    </a:cubicBezTo>
                    <a:lnTo>
                      <a:pt x="0" y="11825"/>
                    </a:lnTo>
                    <a:lnTo>
                      <a:pt x="1126" y="105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Graphic 204">
                <a:extLst>
                  <a:ext uri="{FF2B5EF4-FFF2-40B4-BE49-F238E27FC236}">
                    <a16:creationId xmlns:a16="http://schemas.microsoft.com/office/drawing/2014/main" id="{1063E4D1-C523-F445-A97D-FC4D268BE6D0}"/>
                  </a:ext>
                </a:extLst>
              </p:cNvPr>
              <p:cNvSpPr/>
              <p:nvPr/>
            </p:nvSpPr>
            <p:spPr>
              <a:xfrm>
                <a:off x="11611143" y="2875348"/>
                <a:ext cx="6690" cy="8486"/>
              </a:xfrm>
              <a:custGeom>
                <a:avLst/>
                <a:gdLst>
                  <a:gd name="connsiteX0" fmla="*/ 1092 w 6690"/>
                  <a:gd name="connsiteY0" fmla="*/ 818 h 8486"/>
                  <a:gd name="connsiteX1" fmla="*/ 5564 w 6690"/>
                  <a:gd name="connsiteY1" fmla="*/ 818 h 8486"/>
                  <a:gd name="connsiteX2" fmla="*/ 6690 w 6690"/>
                  <a:gd name="connsiteY2" fmla="*/ 818 h 8486"/>
                  <a:gd name="connsiteX3" fmla="*/ 6690 w 6690"/>
                  <a:gd name="connsiteY3" fmla="*/ 3033 h 8486"/>
                  <a:gd name="connsiteX4" fmla="*/ 4472 w 6690"/>
                  <a:gd name="connsiteY4" fmla="*/ 5214 h 8486"/>
                  <a:gd name="connsiteX5" fmla="*/ 6690 w 6690"/>
                  <a:gd name="connsiteY5" fmla="*/ 7395 h 8486"/>
                  <a:gd name="connsiteX6" fmla="*/ 5598 w 6690"/>
                  <a:gd name="connsiteY6" fmla="*/ 8486 h 8486"/>
                  <a:gd name="connsiteX7" fmla="*/ 5564 w 6690"/>
                  <a:gd name="connsiteY7" fmla="*/ 8486 h 8486"/>
                  <a:gd name="connsiteX8" fmla="*/ 3345 w 6690"/>
                  <a:gd name="connsiteY8" fmla="*/ 6305 h 8486"/>
                  <a:gd name="connsiteX9" fmla="*/ 2219 w 6690"/>
                  <a:gd name="connsiteY9" fmla="*/ 6305 h 8486"/>
                  <a:gd name="connsiteX10" fmla="*/ 2219 w 6690"/>
                  <a:gd name="connsiteY10" fmla="*/ 8486 h 8486"/>
                  <a:gd name="connsiteX11" fmla="*/ 0 w 6690"/>
                  <a:gd name="connsiteY11" fmla="*/ 8486 h 8486"/>
                  <a:gd name="connsiteX12" fmla="*/ 2219 w 6690"/>
                  <a:gd name="connsiteY12" fmla="*/ 1908 h 8486"/>
                  <a:gd name="connsiteX13" fmla="*/ 2219 w 6690"/>
                  <a:gd name="connsiteY13" fmla="*/ 4124 h 8486"/>
                  <a:gd name="connsiteX14" fmla="*/ 5632 w 6690"/>
                  <a:gd name="connsiteY14" fmla="*/ 3033 h 8486"/>
                  <a:gd name="connsiteX15" fmla="*/ 5632 w 6690"/>
                  <a:gd name="connsiteY15" fmla="*/ 1908 h 8486"/>
                  <a:gd name="connsiteX16" fmla="*/ 2219 w 6690"/>
                  <a:gd name="connsiteY16" fmla="*/ 1908 h 8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690" h="8486">
                    <a:moveTo>
                      <a:pt x="1092" y="818"/>
                    </a:moveTo>
                    <a:cubicBezTo>
                      <a:pt x="3345" y="-273"/>
                      <a:pt x="4506" y="-273"/>
                      <a:pt x="5564" y="818"/>
                    </a:cubicBezTo>
                    <a:lnTo>
                      <a:pt x="6690" y="818"/>
                    </a:lnTo>
                    <a:lnTo>
                      <a:pt x="6690" y="3033"/>
                    </a:lnTo>
                    <a:cubicBezTo>
                      <a:pt x="6690" y="4124"/>
                      <a:pt x="6690" y="5214"/>
                      <a:pt x="4472" y="5214"/>
                    </a:cubicBezTo>
                    <a:lnTo>
                      <a:pt x="6690" y="7395"/>
                    </a:lnTo>
                    <a:cubicBezTo>
                      <a:pt x="6690" y="7997"/>
                      <a:pt x="6202" y="8486"/>
                      <a:pt x="5598" y="8486"/>
                    </a:cubicBezTo>
                    <a:cubicBezTo>
                      <a:pt x="5588" y="8486"/>
                      <a:pt x="5574" y="8486"/>
                      <a:pt x="5564" y="8486"/>
                    </a:cubicBezTo>
                    <a:lnTo>
                      <a:pt x="3345" y="6305"/>
                    </a:lnTo>
                    <a:lnTo>
                      <a:pt x="2219" y="6305"/>
                    </a:lnTo>
                    <a:lnTo>
                      <a:pt x="2219" y="8486"/>
                    </a:lnTo>
                    <a:lnTo>
                      <a:pt x="0" y="8486"/>
                    </a:lnTo>
                    <a:close/>
                    <a:moveTo>
                      <a:pt x="2219" y="1908"/>
                    </a:moveTo>
                    <a:lnTo>
                      <a:pt x="2219" y="4124"/>
                    </a:lnTo>
                    <a:cubicBezTo>
                      <a:pt x="4472" y="4124"/>
                      <a:pt x="4472" y="4124"/>
                      <a:pt x="5632" y="3033"/>
                    </a:cubicBezTo>
                    <a:lnTo>
                      <a:pt x="5632" y="1908"/>
                    </a:lnTo>
                    <a:lnTo>
                      <a:pt x="2219" y="1908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Graphic 204">
                <a:extLst>
                  <a:ext uri="{FF2B5EF4-FFF2-40B4-BE49-F238E27FC236}">
                    <a16:creationId xmlns:a16="http://schemas.microsoft.com/office/drawing/2014/main" id="{84B8204F-FDA7-5C46-8B31-D31169C50DF6}"/>
                  </a:ext>
                </a:extLst>
              </p:cNvPr>
              <p:cNvSpPr/>
              <p:nvPr/>
            </p:nvSpPr>
            <p:spPr>
              <a:xfrm>
                <a:off x="11592813" y="2886798"/>
                <a:ext cx="5427" cy="6406"/>
              </a:xfrm>
              <a:custGeom>
                <a:avLst/>
                <a:gdLst>
                  <a:gd name="connsiteX0" fmla="*/ 3277 w 5427"/>
                  <a:gd name="connsiteY0" fmla="*/ 2147 h 6406"/>
                  <a:gd name="connsiteX1" fmla="*/ 2185 w 5427"/>
                  <a:gd name="connsiteY1" fmla="*/ 1126 h 6406"/>
                  <a:gd name="connsiteX2" fmla="*/ 2185 w 5427"/>
                  <a:gd name="connsiteY2" fmla="*/ 1056 h 6406"/>
                  <a:gd name="connsiteX3" fmla="*/ 3277 w 5427"/>
                  <a:gd name="connsiteY3" fmla="*/ 1056 h 6406"/>
                  <a:gd name="connsiteX4" fmla="*/ 4335 w 5427"/>
                  <a:gd name="connsiteY4" fmla="*/ 2112 h 6406"/>
                  <a:gd name="connsiteX5" fmla="*/ 4335 w 5427"/>
                  <a:gd name="connsiteY5" fmla="*/ 2147 h 6406"/>
                  <a:gd name="connsiteX6" fmla="*/ 5427 w 5427"/>
                  <a:gd name="connsiteY6" fmla="*/ 0 h 6406"/>
                  <a:gd name="connsiteX7" fmla="*/ 1092 w 5427"/>
                  <a:gd name="connsiteY7" fmla="*/ 0 h 6406"/>
                  <a:gd name="connsiteX8" fmla="*/ 1092 w 5427"/>
                  <a:gd name="connsiteY8" fmla="*/ 1056 h 6406"/>
                  <a:gd name="connsiteX9" fmla="*/ 2185 w 5427"/>
                  <a:gd name="connsiteY9" fmla="*/ 3203 h 6406"/>
                  <a:gd name="connsiteX10" fmla="*/ 3277 w 5427"/>
                  <a:gd name="connsiteY10" fmla="*/ 3203 h 6406"/>
                  <a:gd name="connsiteX11" fmla="*/ 3277 w 5427"/>
                  <a:gd name="connsiteY11" fmla="*/ 4260 h 6406"/>
                  <a:gd name="connsiteX12" fmla="*/ 1092 w 5427"/>
                  <a:gd name="connsiteY12" fmla="*/ 4260 h 6406"/>
                  <a:gd name="connsiteX13" fmla="*/ 0 w 5427"/>
                  <a:gd name="connsiteY13" fmla="*/ 5350 h 6406"/>
                  <a:gd name="connsiteX14" fmla="*/ 2185 w 5427"/>
                  <a:gd name="connsiteY14" fmla="*/ 6407 h 6406"/>
                  <a:gd name="connsiteX15" fmla="*/ 4335 w 5427"/>
                  <a:gd name="connsiteY15" fmla="*/ 6407 h 6406"/>
                  <a:gd name="connsiteX16" fmla="*/ 5427 w 5427"/>
                  <a:gd name="connsiteY16" fmla="*/ 4260 h 6406"/>
                  <a:gd name="connsiteX17" fmla="*/ 4369 w 5427"/>
                  <a:gd name="connsiteY17" fmla="*/ 3203 h 6406"/>
                  <a:gd name="connsiteX18" fmla="*/ 4335 w 5427"/>
                  <a:gd name="connsiteY18" fmla="*/ 3203 h 6406"/>
                  <a:gd name="connsiteX19" fmla="*/ 3277 w 5427"/>
                  <a:gd name="connsiteY19" fmla="*/ 2147 h 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27" h="6406">
                    <a:moveTo>
                      <a:pt x="3277" y="2147"/>
                    </a:moveTo>
                    <a:cubicBezTo>
                      <a:pt x="2693" y="2166"/>
                      <a:pt x="2205" y="1709"/>
                      <a:pt x="2185" y="1126"/>
                    </a:cubicBezTo>
                    <a:cubicBezTo>
                      <a:pt x="2185" y="1103"/>
                      <a:pt x="2185" y="1080"/>
                      <a:pt x="2185" y="1056"/>
                    </a:cubicBezTo>
                    <a:lnTo>
                      <a:pt x="3277" y="1056"/>
                    </a:lnTo>
                    <a:cubicBezTo>
                      <a:pt x="3861" y="1056"/>
                      <a:pt x="4335" y="1529"/>
                      <a:pt x="4335" y="2112"/>
                    </a:cubicBezTo>
                    <a:cubicBezTo>
                      <a:pt x="4335" y="2124"/>
                      <a:pt x="4335" y="2135"/>
                      <a:pt x="4335" y="2147"/>
                    </a:cubicBezTo>
                    <a:cubicBezTo>
                      <a:pt x="5427" y="1056"/>
                      <a:pt x="5427" y="1056"/>
                      <a:pt x="5427" y="0"/>
                    </a:cubicBezTo>
                    <a:lnTo>
                      <a:pt x="1092" y="0"/>
                    </a:lnTo>
                    <a:lnTo>
                      <a:pt x="1092" y="1056"/>
                    </a:lnTo>
                    <a:cubicBezTo>
                      <a:pt x="1092" y="2147"/>
                      <a:pt x="1092" y="3203"/>
                      <a:pt x="2185" y="3203"/>
                    </a:cubicBezTo>
                    <a:lnTo>
                      <a:pt x="3277" y="3203"/>
                    </a:lnTo>
                    <a:lnTo>
                      <a:pt x="3277" y="4260"/>
                    </a:lnTo>
                    <a:lnTo>
                      <a:pt x="1092" y="4260"/>
                    </a:lnTo>
                    <a:cubicBezTo>
                      <a:pt x="0" y="4260"/>
                      <a:pt x="0" y="4260"/>
                      <a:pt x="0" y="5350"/>
                    </a:cubicBezTo>
                    <a:cubicBezTo>
                      <a:pt x="823" y="5459"/>
                      <a:pt x="1591" y="5829"/>
                      <a:pt x="2185" y="6407"/>
                    </a:cubicBezTo>
                    <a:lnTo>
                      <a:pt x="4335" y="6407"/>
                    </a:lnTo>
                    <a:cubicBezTo>
                      <a:pt x="4335" y="5350"/>
                      <a:pt x="5427" y="5350"/>
                      <a:pt x="5427" y="4260"/>
                    </a:cubicBezTo>
                    <a:cubicBezTo>
                      <a:pt x="5427" y="3676"/>
                      <a:pt x="4953" y="3203"/>
                      <a:pt x="4369" y="3203"/>
                    </a:cubicBezTo>
                    <a:cubicBezTo>
                      <a:pt x="4359" y="3203"/>
                      <a:pt x="4345" y="3203"/>
                      <a:pt x="4335" y="3203"/>
                    </a:cubicBezTo>
                    <a:cubicBezTo>
                      <a:pt x="4335" y="2147"/>
                      <a:pt x="4335" y="2147"/>
                      <a:pt x="3277" y="2147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Graphic 204">
                <a:extLst>
                  <a:ext uri="{FF2B5EF4-FFF2-40B4-BE49-F238E27FC236}">
                    <a16:creationId xmlns:a16="http://schemas.microsoft.com/office/drawing/2014/main" id="{DAE82B6D-89FD-4D47-9ADB-82ABDC5720A1}"/>
                  </a:ext>
                </a:extLst>
              </p:cNvPr>
              <p:cNvSpPr/>
              <p:nvPr/>
            </p:nvSpPr>
            <p:spPr>
              <a:xfrm>
                <a:off x="11600513" y="2886905"/>
                <a:ext cx="9601" cy="11002"/>
              </a:xfrm>
              <a:custGeom>
                <a:avLst/>
                <a:gdLst>
                  <a:gd name="connsiteX0" fmla="*/ 1107 w 9601"/>
                  <a:gd name="connsiteY0" fmla="*/ 1086 h 11002"/>
                  <a:gd name="connsiteX1" fmla="*/ 4282 w 9601"/>
                  <a:gd name="connsiteY1" fmla="*/ 29 h 11002"/>
                  <a:gd name="connsiteX2" fmla="*/ 8514 w 9601"/>
                  <a:gd name="connsiteY2" fmla="*/ 2176 h 11002"/>
                  <a:gd name="connsiteX3" fmla="*/ 9572 w 9601"/>
                  <a:gd name="connsiteY3" fmla="*/ 5414 h 11002"/>
                  <a:gd name="connsiteX4" fmla="*/ 8514 w 9601"/>
                  <a:gd name="connsiteY4" fmla="*/ 8822 h 11002"/>
                  <a:gd name="connsiteX5" fmla="*/ 5340 w 9601"/>
                  <a:gd name="connsiteY5" fmla="*/ 11003 h 11002"/>
                  <a:gd name="connsiteX6" fmla="*/ 1107 w 9601"/>
                  <a:gd name="connsiteY6" fmla="*/ 8822 h 11002"/>
                  <a:gd name="connsiteX7" fmla="*/ 49 w 9601"/>
                  <a:gd name="connsiteY7" fmla="*/ 4494 h 11002"/>
                  <a:gd name="connsiteX8" fmla="*/ 1107 w 9601"/>
                  <a:gd name="connsiteY8" fmla="*/ 1086 h 11002"/>
                  <a:gd name="connsiteX9" fmla="*/ 3223 w 9601"/>
                  <a:gd name="connsiteY9" fmla="*/ 3267 h 11002"/>
                  <a:gd name="connsiteX10" fmla="*/ 2165 w 9601"/>
                  <a:gd name="connsiteY10" fmla="*/ 5414 h 11002"/>
                  <a:gd name="connsiteX11" fmla="*/ 3223 w 9601"/>
                  <a:gd name="connsiteY11" fmla="*/ 6504 h 11002"/>
                  <a:gd name="connsiteX12" fmla="*/ 5340 w 9601"/>
                  <a:gd name="connsiteY12" fmla="*/ 7595 h 11002"/>
                  <a:gd name="connsiteX13" fmla="*/ 6500 w 9601"/>
                  <a:gd name="connsiteY13" fmla="*/ 7595 h 11002"/>
                  <a:gd name="connsiteX14" fmla="*/ 7558 w 9601"/>
                  <a:gd name="connsiteY14" fmla="*/ 5414 h 11002"/>
                  <a:gd name="connsiteX15" fmla="*/ 6500 w 9601"/>
                  <a:gd name="connsiteY15" fmla="*/ 3267 h 11002"/>
                  <a:gd name="connsiteX16" fmla="*/ 5442 w 9601"/>
                  <a:gd name="connsiteY16" fmla="*/ 3267 h 11002"/>
                  <a:gd name="connsiteX17" fmla="*/ 3418 w 9601"/>
                  <a:gd name="connsiteY17" fmla="*/ 3176 h 11002"/>
                  <a:gd name="connsiteX18" fmla="*/ 3326 w 9601"/>
                  <a:gd name="connsiteY18" fmla="*/ 3267 h 11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01" h="11002">
                    <a:moveTo>
                      <a:pt x="1107" y="1086"/>
                    </a:moveTo>
                    <a:cubicBezTo>
                      <a:pt x="1950" y="274"/>
                      <a:pt x="3118" y="-114"/>
                      <a:pt x="4282" y="29"/>
                    </a:cubicBezTo>
                    <a:cubicBezTo>
                      <a:pt x="5947" y="58"/>
                      <a:pt x="7507" y="850"/>
                      <a:pt x="8514" y="2176"/>
                    </a:cubicBezTo>
                    <a:cubicBezTo>
                      <a:pt x="9330" y="3046"/>
                      <a:pt x="9716" y="4231"/>
                      <a:pt x="9572" y="5414"/>
                    </a:cubicBezTo>
                    <a:cubicBezTo>
                      <a:pt x="9572" y="7595"/>
                      <a:pt x="9572" y="8822"/>
                      <a:pt x="8514" y="8822"/>
                    </a:cubicBezTo>
                    <a:cubicBezTo>
                      <a:pt x="7456" y="9912"/>
                      <a:pt x="6398" y="11003"/>
                      <a:pt x="5340" y="11003"/>
                    </a:cubicBezTo>
                    <a:cubicBezTo>
                      <a:pt x="3670" y="10960"/>
                      <a:pt x="2111" y="10157"/>
                      <a:pt x="1107" y="8822"/>
                    </a:cubicBezTo>
                    <a:cubicBezTo>
                      <a:pt x="1107" y="7765"/>
                      <a:pt x="49" y="6675"/>
                      <a:pt x="49" y="4494"/>
                    </a:cubicBezTo>
                    <a:cubicBezTo>
                      <a:pt x="-146" y="3255"/>
                      <a:pt x="247" y="1997"/>
                      <a:pt x="1107" y="1086"/>
                    </a:cubicBezTo>
                    <a:moveTo>
                      <a:pt x="3223" y="3267"/>
                    </a:moveTo>
                    <a:cubicBezTo>
                      <a:pt x="2643" y="3846"/>
                      <a:pt x="2271" y="4601"/>
                      <a:pt x="2165" y="5414"/>
                    </a:cubicBezTo>
                    <a:lnTo>
                      <a:pt x="3223" y="6504"/>
                    </a:lnTo>
                    <a:cubicBezTo>
                      <a:pt x="3223" y="7595"/>
                      <a:pt x="4282" y="7595"/>
                      <a:pt x="5340" y="7595"/>
                    </a:cubicBezTo>
                    <a:lnTo>
                      <a:pt x="6500" y="7595"/>
                    </a:lnTo>
                    <a:cubicBezTo>
                      <a:pt x="7558" y="6504"/>
                      <a:pt x="7558" y="6504"/>
                      <a:pt x="7558" y="5414"/>
                    </a:cubicBezTo>
                    <a:cubicBezTo>
                      <a:pt x="7476" y="4594"/>
                      <a:pt x="7101" y="3831"/>
                      <a:pt x="6500" y="3267"/>
                    </a:cubicBezTo>
                    <a:lnTo>
                      <a:pt x="5442" y="3267"/>
                    </a:lnTo>
                    <a:cubicBezTo>
                      <a:pt x="4910" y="2683"/>
                      <a:pt x="4002" y="2643"/>
                      <a:pt x="3418" y="3176"/>
                    </a:cubicBezTo>
                    <a:cubicBezTo>
                      <a:pt x="3384" y="3205"/>
                      <a:pt x="3353" y="3235"/>
                      <a:pt x="3326" y="3267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Graphic 204">
                <a:extLst>
                  <a:ext uri="{FF2B5EF4-FFF2-40B4-BE49-F238E27FC236}">
                    <a16:creationId xmlns:a16="http://schemas.microsoft.com/office/drawing/2014/main" id="{BD2444D2-28C6-BA46-9868-C6EC292F91DF}"/>
                  </a:ext>
                </a:extLst>
              </p:cNvPr>
              <p:cNvSpPr/>
              <p:nvPr/>
            </p:nvSpPr>
            <p:spPr>
              <a:xfrm>
                <a:off x="11581993" y="2920128"/>
                <a:ext cx="8533" cy="11238"/>
              </a:xfrm>
              <a:custGeom>
                <a:avLst/>
                <a:gdLst>
                  <a:gd name="connsiteX0" fmla="*/ 6383 w 8533"/>
                  <a:gd name="connsiteY0" fmla="*/ 0 h 11238"/>
                  <a:gd name="connsiteX1" fmla="*/ 8533 w 8533"/>
                  <a:gd name="connsiteY1" fmla="*/ 10769 h 11238"/>
                  <a:gd name="connsiteX2" fmla="*/ 6383 w 8533"/>
                  <a:gd name="connsiteY2" fmla="*/ 10769 h 11238"/>
                  <a:gd name="connsiteX3" fmla="*/ 5325 w 8533"/>
                  <a:gd name="connsiteY3" fmla="*/ 8588 h 11238"/>
                  <a:gd name="connsiteX4" fmla="*/ 3208 w 8533"/>
                  <a:gd name="connsiteY4" fmla="*/ 9678 h 11238"/>
                  <a:gd name="connsiteX5" fmla="*/ 2150 w 8533"/>
                  <a:gd name="connsiteY5" fmla="*/ 10769 h 11238"/>
                  <a:gd name="connsiteX6" fmla="*/ 27 w 8533"/>
                  <a:gd name="connsiteY6" fmla="*/ 10796 h 11238"/>
                  <a:gd name="connsiteX7" fmla="*/ 0 w 8533"/>
                  <a:gd name="connsiteY7" fmla="*/ 10769 h 11238"/>
                  <a:gd name="connsiteX8" fmla="*/ 4267 w 8533"/>
                  <a:gd name="connsiteY8" fmla="*/ 0 h 11238"/>
                  <a:gd name="connsiteX9" fmla="*/ 6383 w 8533"/>
                  <a:gd name="connsiteY9" fmla="*/ 0 h 11238"/>
                  <a:gd name="connsiteX10" fmla="*/ 5325 w 8533"/>
                  <a:gd name="connsiteY10" fmla="*/ 3408 h 11238"/>
                  <a:gd name="connsiteX11" fmla="*/ 3208 w 8533"/>
                  <a:gd name="connsiteY11" fmla="*/ 7702 h 11238"/>
                  <a:gd name="connsiteX12" fmla="*/ 5325 w 8533"/>
                  <a:gd name="connsiteY12" fmla="*/ 7702 h 11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33" h="11238">
                    <a:moveTo>
                      <a:pt x="6383" y="0"/>
                    </a:moveTo>
                    <a:lnTo>
                      <a:pt x="8533" y="10769"/>
                    </a:lnTo>
                    <a:cubicBezTo>
                      <a:pt x="7441" y="10769"/>
                      <a:pt x="7441" y="11825"/>
                      <a:pt x="6383" y="10769"/>
                    </a:cubicBezTo>
                    <a:lnTo>
                      <a:pt x="5325" y="8588"/>
                    </a:lnTo>
                    <a:lnTo>
                      <a:pt x="3208" y="9678"/>
                    </a:lnTo>
                    <a:lnTo>
                      <a:pt x="2150" y="10769"/>
                    </a:lnTo>
                    <a:cubicBezTo>
                      <a:pt x="1570" y="11362"/>
                      <a:pt x="621" y="11374"/>
                      <a:pt x="27" y="10796"/>
                    </a:cubicBezTo>
                    <a:cubicBezTo>
                      <a:pt x="17" y="10787"/>
                      <a:pt x="10" y="10778"/>
                      <a:pt x="0" y="10769"/>
                    </a:cubicBezTo>
                    <a:lnTo>
                      <a:pt x="4267" y="0"/>
                    </a:lnTo>
                    <a:lnTo>
                      <a:pt x="6383" y="0"/>
                    </a:lnTo>
                    <a:moveTo>
                      <a:pt x="5325" y="3408"/>
                    </a:moveTo>
                    <a:lnTo>
                      <a:pt x="3208" y="7702"/>
                    </a:lnTo>
                    <a:lnTo>
                      <a:pt x="5325" y="7702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Graphic 204">
                <a:extLst>
                  <a:ext uri="{FF2B5EF4-FFF2-40B4-BE49-F238E27FC236}">
                    <a16:creationId xmlns:a16="http://schemas.microsoft.com/office/drawing/2014/main" id="{666D418B-6CED-6246-99F5-3AB29E1F90BE}"/>
                  </a:ext>
                </a:extLst>
              </p:cNvPr>
              <p:cNvSpPr/>
              <p:nvPr/>
            </p:nvSpPr>
            <p:spPr>
              <a:xfrm>
                <a:off x="11592813" y="2912801"/>
                <a:ext cx="9557" cy="17244"/>
              </a:xfrm>
              <a:custGeom>
                <a:avLst/>
                <a:gdLst>
                  <a:gd name="connsiteX0" fmla="*/ 4267 w 9557"/>
                  <a:gd name="connsiteY0" fmla="*/ 0 h 17244"/>
                  <a:gd name="connsiteX1" fmla="*/ 3209 w 9557"/>
                  <a:gd name="connsiteY1" fmla="*/ 12950 h 17244"/>
                  <a:gd name="connsiteX2" fmla="*/ 9557 w 9557"/>
                  <a:gd name="connsiteY2" fmla="*/ 12950 h 17244"/>
                  <a:gd name="connsiteX3" fmla="*/ 9557 w 9557"/>
                  <a:gd name="connsiteY3" fmla="*/ 17244 h 17244"/>
                  <a:gd name="connsiteX4" fmla="*/ 1092 w 9557"/>
                  <a:gd name="connsiteY4" fmla="*/ 17244 h 17244"/>
                  <a:gd name="connsiteX5" fmla="*/ 0 w 9557"/>
                  <a:gd name="connsiteY5" fmla="*/ 16188 h 17244"/>
                  <a:gd name="connsiteX6" fmla="*/ 1092 w 9557"/>
                  <a:gd name="connsiteY6" fmla="*/ 0 h 17244"/>
                  <a:gd name="connsiteX7" fmla="*/ 4267 w 9557"/>
                  <a:gd name="connsiteY7" fmla="*/ 0 h 17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57" h="17244">
                    <a:moveTo>
                      <a:pt x="4267" y="0"/>
                    </a:moveTo>
                    <a:lnTo>
                      <a:pt x="3209" y="12950"/>
                    </a:lnTo>
                    <a:lnTo>
                      <a:pt x="9557" y="12950"/>
                    </a:lnTo>
                    <a:lnTo>
                      <a:pt x="9557" y="17244"/>
                    </a:lnTo>
                    <a:lnTo>
                      <a:pt x="1092" y="17244"/>
                    </a:lnTo>
                    <a:cubicBezTo>
                      <a:pt x="0" y="17244"/>
                      <a:pt x="0" y="17244"/>
                      <a:pt x="0" y="16188"/>
                    </a:cubicBezTo>
                    <a:lnTo>
                      <a:pt x="1092" y="0"/>
                    </a:lnTo>
                    <a:lnTo>
                      <a:pt x="4267" y="0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Graphic 204">
                <a:extLst>
                  <a:ext uri="{FF2B5EF4-FFF2-40B4-BE49-F238E27FC236}">
                    <a16:creationId xmlns:a16="http://schemas.microsoft.com/office/drawing/2014/main" id="{450F4D85-2ABA-F14C-901F-D051A5F7CCE9}"/>
                  </a:ext>
                </a:extLst>
              </p:cNvPr>
              <p:cNvSpPr/>
              <p:nvPr/>
            </p:nvSpPr>
            <p:spPr>
              <a:xfrm>
                <a:off x="11599265" y="2909563"/>
                <a:ext cx="4505" cy="13428"/>
              </a:xfrm>
              <a:custGeom>
                <a:avLst/>
                <a:gdLst>
                  <a:gd name="connsiteX0" fmla="*/ 1092 w 4505"/>
                  <a:gd name="connsiteY0" fmla="*/ 0 h 13428"/>
                  <a:gd name="connsiteX1" fmla="*/ 4506 w 4505"/>
                  <a:gd name="connsiteY1" fmla="*/ 0 h 13428"/>
                  <a:gd name="connsiteX2" fmla="*/ 3413 w 4505"/>
                  <a:gd name="connsiteY2" fmla="*/ 12609 h 13428"/>
                  <a:gd name="connsiteX3" fmla="*/ 345 w 4505"/>
                  <a:gd name="connsiteY3" fmla="*/ 12952 h 13428"/>
                  <a:gd name="connsiteX4" fmla="*/ 0 w 4505"/>
                  <a:gd name="connsiteY4" fmla="*/ 12609 h 1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5" h="13428">
                    <a:moveTo>
                      <a:pt x="1092" y="0"/>
                    </a:moveTo>
                    <a:lnTo>
                      <a:pt x="4506" y="0"/>
                    </a:lnTo>
                    <a:lnTo>
                      <a:pt x="3413" y="12609"/>
                    </a:lnTo>
                    <a:cubicBezTo>
                      <a:pt x="2659" y="13550"/>
                      <a:pt x="1287" y="13704"/>
                      <a:pt x="345" y="12952"/>
                    </a:cubicBezTo>
                    <a:cubicBezTo>
                      <a:pt x="215" y="12851"/>
                      <a:pt x="102" y="12736"/>
                      <a:pt x="0" y="126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Graphic 204">
                <a:extLst>
                  <a:ext uri="{FF2B5EF4-FFF2-40B4-BE49-F238E27FC236}">
                    <a16:creationId xmlns:a16="http://schemas.microsoft.com/office/drawing/2014/main" id="{CAE91178-91F6-D64E-995E-109B24574C8C}"/>
                  </a:ext>
                </a:extLst>
              </p:cNvPr>
              <p:cNvSpPr/>
              <p:nvPr/>
            </p:nvSpPr>
            <p:spPr>
              <a:xfrm>
                <a:off x="11612406" y="2911659"/>
                <a:ext cx="4130" cy="6662"/>
              </a:xfrm>
              <a:custGeom>
                <a:avLst/>
                <a:gdLst>
                  <a:gd name="connsiteX0" fmla="*/ 3106 w 4130"/>
                  <a:gd name="connsiteY0" fmla="*/ 869 h 6662"/>
                  <a:gd name="connsiteX1" fmla="*/ 4130 w 4130"/>
                  <a:gd name="connsiteY1" fmla="*/ 6662 h 6662"/>
                  <a:gd name="connsiteX2" fmla="*/ 3106 w 4130"/>
                  <a:gd name="connsiteY2" fmla="*/ 6662 h 6662"/>
                  <a:gd name="connsiteX3" fmla="*/ 3106 w 4130"/>
                  <a:gd name="connsiteY3" fmla="*/ 5504 h 6662"/>
                  <a:gd name="connsiteX4" fmla="*/ 2082 w 4130"/>
                  <a:gd name="connsiteY4" fmla="*/ 5504 h 6662"/>
                  <a:gd name="connsiteX5" fmla="*/ 1058 w 4130"/>
                  <a:gd name="connsiteY5" fmla="*/ 6662 h 6662"/>
                  <a:gd name="connsiteX6" fmla="*/ 0 w 4130"/>
                  <a:gd name="connsiteY6" fmla="*/ 6662 h 6662"/>
                  <a:gd name="connsiteX7" fmla="*/ 2082 w 4130"/>
                  <a:gd name="connsiteY7" fmla="*/ 869 h 6662"/>
                  <a:gd name="connsiteX8" fmla="*/ 3106 w 4130"/>
                  <a:gd name="connsiteY8" fmla="*/ 869 h 6662"/>
                  <a:gd name="connsiteX9" fmla="*/ 3106 w 4130"/>
                  <a:gd name="connsiteY9" fmla="*/ 2028 h 6662"/>
                  <a:gd name="connsiteX10" fmla="*/ 2082 w 4130"/>
                  <a:gd name="connsiteY10" fmla="*/ 4345 h 6662"/>
                  <a:gd name="connsiteX11" fmla="*/ 3106 w 4130"/>
                  <a:gd name="connsiteY11" fmla="*/ 4345 h 6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30" h="6662">
                    <a:moveTo>
                      <a:pt x="3106" y="869"/>
                    </a:moveTo>
                    <a:lnTo>
                      <a:pt x="4130" y="6662"/>
                    </a:lnTo>
                    <a:lnTo>
                      <a:pt x="3106" y="6662"/>
                    </a:lnTo>
                    <a:lnTo>
                      <a:pt x="3106" y="5504"/>
                    </a:lnTo>
                    <a:lnTo>
                      <a:pt x="2082" y="5504"/>
                    </a:lnTo>
                    <a:lnTo>
                      <a:pt x="1058" y="6662"/>
                    </a:lnTo>
                    <a:lnTo>
                      <a:pt x="0" y="6662"/>
                    </a:lnTo>
                    <a:lnTo>
                      <a:pt x="2082" y="869"/>
                    </a:lnTo>
                    <a:cubicBezTo>
                      <a:pt x="3106" y="-290"/>
                      <a:pt x="3106" y="-290"/>
                      <a:pt x="3106" y="869"/>
                    </a:cubicBezTo>
                    <a:moveTo>
                      <a:pt x="3106" y="2028"/>
                    </a:moveTo>
                    <a:lnTo>
                      <a:pt x="2082" y="4345"/>
                    </a:lnTo>
                    <a:lnTo>
                      <a:pt x="3106" y="4345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Graphic 204">
                <a:extLst>
                  <a:ext uri="{FF2B5EF4-FFF2-40B4-BE49-F238E27FC236}">
                    <a16:creationId xmlns:a16="http://schemas.microsoft.com/office/drawing/2014/main" id="{8A1C9371-DB4D-9448-A871-E576098B04BD}"/>
                  </a:ext>
                </a:extLst>
              </p:cNvPr>
              <p:cNvSpPr/>
              <p:nvPr/>
            </p:nvSpPr>
            <p:spPr>
              <a:xfrm>
                <a:off x="11607013" y="2922445"/>
                <a:ext cx="3072" cy="8485"/>
              </a:xfrm>
              <a:custGeom>
                <a:avLst/>
                <a:gdLst>
                  <a:gd name="connsiteX0" fmla="*/ 1024 w 3072"/>
                  <a:gd name="connsiteY0" fmla="*/ 0 h 8485"/>
                  <a:gd name="connsiteX1" fmla="*/ 0 w 3072"/>
                  <a:gd name="connsiteY1" fmla="*/ 8486 h 8485"/>
                  <a:gd name="connsiteX2" fmla="*/ 2048 w 3072"/>
                  <a:gd name="connsiteY2" fmla="*/ 8486 h 8485"/>
                  <a:gd name="connsiteX3" fmla="*/ 3072 w 3072"/>
                  <a:gd name="connsiteY3" fmla="*/ 0 h 8485"/>
                  <a:gd name="connsiteX4" fmla="*/ 1024 w 3072"/>
                  <a:gd name="connsiteY4" fmla="*/ 0 h 8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2" h="8485">
                    <a:moveTo>
                      <a:pt x="1024" y="0"/>
                    </a:moveTo>
                    <a:lnTo>
                      <a:pt x="0" y="8486"/>
                    </a:lnTo>
                    <a:lnTo>
                      <a:pt x="2048" y="8486"/>
                    </a:lnTo>
                    <a:lnTo>
                      <a:pt x="3072" y="0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Graphic 204">
                <a:extLst>
                  <a:ext uri="{FF2B5EF4-FFF2-40B4-BE49-F238E27FC236}">
                    <a16:creationId xmlns:a16="http://schemas.microsoft.com/office/drawing/2014/main" id="{8904F336-BA53-1041-BBB4-386AD8DA7610}"/>
                  </a:ext>
                </a:extLst>
              </p:cNvPr>
              <p:cNvSpPr/>
              <p:nvPr/>
            </p:nvSpPr>
            <p:spPr>
              <a:xfrm>
                <a:off x="11612369" y="2920733"/>
                <a:ext cx="7311" cy="9508"/>
              </a:xfrm>
              <a:custGeom>
                <a:avLst/>
                <a:gdLst>
                  <a:gd name="connsiteX0" fmla="*/ 1095 w 7311"/>
                  <a:gd name="connsiteY0" fmla="*/ 485 h 9508"/>
                  <a:gd name="connsiteX1" fmla="*/ 4167 w 7311"/>
                  <a:gd name="connsiteY1" fmla="*/ 485 h 9508"/>
                  <a:gd name="connsiteX2" fmla="*/ 6249 w 7311"/>
                  <a:gd name="connsiteY2" fmla="*/ 2734 h 9508"/>
                  <a:gd name="connsiteX3" fmla="*/ 7273 w 7311"/>
                  <a:gd name="connsiteY3" fmla="*/ 6142 h 9508"/>
                  <a:gd name="connsiteX4" fmla="*/ 6249 w 7311"/>
                  <a:gd name="connsiteY4" fmla="*/ 8391 h 9508"/>
                  <a:gd name="connsiteX5" fmla="*/ 3143 w 7311"/>
                  <a:gd name="connsiteY5" fmla="*/ 9482 h 9508"/>
                  <a:gd name="connsiteX6" fmla="*/ 1095 w 7311"/>
                  <a:gd name="connsiteY6" fmla="*/ 7266 h 9508"/>
                  <a:gd name="connsiteX7" fmla="*/ 37 w 7311"/>
                  <a:gd name="connsiteY7" fmla="*/ 3859 h 9508"/>
                  <a:gd name="connsiteX8" fmla="*/ 1095 w 7311"/>
                  <a:gd name="connsiteY8" fmla="*/ 451 h 9508"/>
                  <a:gd name="connsiteX9" fmla="*/ 2119 w 7311"/>
                  <a:gd name="connsiteY9" fmla="*/ 2700 h 9508"/>
                  <a:gd name="connsiteX10" fmla="*/ 2119 w 7311"/>
                  <a:gd name="connsiteY10" fmla="*/ 6108 h 9508"/>
                  <a:gd name="connsiteX11" fmla="*/ 4167 w 7311"/>
                  <a:gd name="connsiteY11" fmla="*/ 7232 h 9508"/>
                  <a:gd name="connsiteX12" fmla="*/ 5191 w 7311"/>
                  <a:gd name="connsiteY12" fmla="*/ 7232 h 9508"/>
                  <a:gd name="connsiteX13" fmla="*/ 6178 w 7311"/>
                  <a:gd name="connsiteY13" fmla="*/ 6110 h 9508"/>
                  <a:gd name="connsiteX14" fmla="*/ 6249 w 7311"/>
                  <a:gd name="connsiteY14" fmla="*/ 6108 h 9508"/>
                  <a:gd name="connsiteX15" fmla="*/ 5191 w 7311"/>
                  <a:gd name="connsiteY15" fmla="*/ 3893 h 9508"/>
                  <a:gd name="connsiteX16" fmla="*/ 4276 w 7311"/>
                  <a:gd name="connsiteY16" fmla="*/ 2773 h 9508"/>
                  <a:gd name="connsiteX17" fmla="*/ 4167 w 7311"/>
                  <a:gd name="connsiteY17" fmla="*/ 2768 h 9508"/>
                  <a:gd name="connsiteX18" fmla="*/ 2119 w 7311"/>
                  <a:gd name="connsiteY18" fmla="*/ 2768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11" h="9508">
                    <a:moveTo>
                      <a:pt x="1095" y="485"/>
                    </a:moveTo>
                    <a:cubicBezTo>
                      <a:pt x="2119" y="485"/>
                      <a:pt x="3143" y="-606"/>
                      <a:pt x="4167" y="485"/>
                    </a:cubicBezTo>
                    <a:cubicBezTo>
                      <a:pt x="5321" y="619"/>
                      <a:pt x="6205" y="1574"/>
                      <a:pt x="6249" y="2734"/>
                    </a:cubicBezTo>
                    <a:cubicBezTo>
                      <a:pt x="7065" y="3671"/>
                      <a:pt x="7437" y="4912"/>
                      <a:pt x="7273" y="6142"/>
                    </a:cubicBezTo>
                    <a:cubicBezTo>
                      <a:pt x="7273" y="7266"/>
                      <a:pt x="7273" y="8391"/>
                      <a:pt x="6249" y="8391"/>
                    </a:cubicBezTo>
                    <a:cubicBezTo>
                      <a:pt x="5440" y="9217"/>
                      <a:pt x="4293" y="9620"/>
                      <a:pt x="3143" y="9482"/>
                    </a:cubicBezTo>
                    <a:cubicBezTo>
                      <a:pt x="2119" y="9482"/>
                      <a:pt x="2119" y="8391"/>
                      <a:pt x="1095" y="7266"/>
                    </a:cubicBezTo>
                    <a:cubicBezTo>
                      <a:pt x="259" y="6340"/>
                      <a:pt x="-127" y="5094"/>
                      <a:pt x="37" y="3859"/>
                    </a:cubicBezTo>
                    <a:cubicBezTo>
                      <a:pt x="-123" y="2623"/>
                      <a:pt x="266" y="1380"/>
                      <a:pt x="1095" y="451"/>
                    </a:cubicBezTo>
                    <a:moveTo>
                      <a:pt x="2119" y="2700"/>
                    </a:moveTo>
                    <a:lnTo>
                      <a:pt x="2119" y="6108"/>
                    </a:lnTo>
                    <a:cubicBezTo>
                      <a:pt x="3143" y="7232"/>
                      <a:pt x="3143" y="7232"/>
                      <a:pt x="4167" y="7232"/>
                    </a:cubicBezTo>
                    <a:lnTo>
                      <a:pt x="5191" y="7232"/>
                    </a:lnTo>
                    <a:cubicBezTo>
                      <a:pt x="5154" y="6650"/>
                      <a:pt x="5594" y="6148"/>
                      <a:pt x="6178" y="6110"/>
                    </a:cubicBezTo>
                    <a:cubicBezTo>
                      <a:pt x="6201" y="6108"/>
                      <a:pt x="6225" y="6108"/>
                      <a:pt x="6249" y="6108"/>
                    </a:cubicBezTo>
                    <a:cubicBezTo>
                      <a:pt x="6147" y="5274"/>
                      <a:pt x="5775" y="4496"/>
                      <a:pt x="5191" y="3893"/>
                    </a:cubicBezTo>
                    <a:cubicBezTo>
                      <a:pt x="5249" y="3331"/>
                      <a:pt x="4836" y="2830"/>
                      <a:pt x="4276" y="2773"/>
                    </a:cubicBezTo>
                    <a:cubicBezTo>
                      <a:pt x="4239" y="2769"/>
                      <a:pt x="4205" y="2768"/>
                      <a:pt x="4167" y="2768"/>
                    </a:cubicBezTo>
                    <a:lnTo>
                      <a:pt x="2119" y="2768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Graphic 204">
                <a:extLst>
                  <a:ext uri="{FF2B5EF4-FFF2-40B4-BE49-F238E27FC236}">
                    <a16:creationId xmlns:a16="http://schemas.microsoft.com/office/drawing/2014/main" id="{2E50F032-B3D5-2448-9496-D8A77436FBC9}"/>
                  </a:ext>
                </a:extLst>
              </p:cNvPr>
              <p:cNvSpPr/>
              <p:nvPr/>
            </p:nvSpPr>
            <p:spPr>
              <a:xfrm>
                <a:off x="11612406" y="2886935"/>
                <a:ext cx="5427" cy="8826"/>
              </a:xfrm>
              <a:custGeom>
                <a:avLst/>
                <a:gdLst>
                  <a:gd name="connsiteX0" fmla="*/ 5427 w 5427"/>
                  <a:gd name="connsiteY0" fmla="*/ 0 h 8826"/>
                  <a:gd name="connsiteX1" fmla="*/ 4335 w 5427"/>
                  <a:gd name="connsiteY1" fmla="*/ 0 h 8826"/>
                  <a:gd name="connsiteX2" fmla="*/ 4335 w 5427"/>
                  <a:gd name="connsiteY2" fmla="*/ 4362 h 8826"/>
                  <a:gd name="connsiteX3" fmla="*/ 2185 w 5427"/>
                  <a:gd name="connsiteY3" fmla="*/ 0 h 8826"/>
                  <a:gd name="connsiteX4" fmla="*/ 1092 w 5427"/>
                  <a:gd name="connsiteY4" fmla="*/ 1091 h 8826"/>
                  <a:gd name="connsiteX5" fmla="*/ 0 w 5427"/>
                  <a:gd name="connsiteY5" fmla="*/ 8827 h 8826"/>
                  <a:gd name="connsiteX6" fmla="*/ 2185 w 5427"/>
                  <a:gd name="connsiteY6" fmla="*/ 8827 h 8826"/>
                  <a:gd name="connsiteX7" fmla="*/ 2185 w 5427"/>
                  <a:gd name="connsiteY7" fmla="*/ 4362 h 8826"/>
                  <a:gd name="connsiteX8" fmla="*/ 3277 w 5427"/>
                  <a:gd name="connsiteY8" fmla="*/ 6543 h 8826"/>
                  <a:gd name="connsiteX9" fmla="*/ 5427 w 5427"/>
                  <a:gd name="connsiteY9" fmla="*/ 6543 h 8826"/>
                  <a:gd name="connsiteX10" fmla="*/ 5427 w 5427"/>
                  <a:gd name="connsiteY10" fmla="*/ 0 h 8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27" h="8826">
                    <a:moveTo>
                      <a:pt x="5427" y="0"/>
                    </a:moveTo>
                    <a:lnTo>
                      <a:pt x="4335" y="0"/>
                    </a:lnTo>
                    <a:lnTo>
                      <a:pt x="4335" y="4362"/>
                    </a:lnTo>
                    <a:lnTo>
                      <a:pt x="2185" y="0"/>
                    </a:lnTo>
                    <a:cubicBezTo>
                      <a:pt x="1092" y="0"/>
                      <a:pt x="1092" y="0"/>
                      <a:pt x="1092" y="1091"/>
                    </a:cubicBezTo>
                    <a:lnTo>
                      <a:pt x="0" y="8827"/>
                    </a:lnTo>
                    <a:lnTo>
                      <a:pt x="2185" y="8827"/>
                    </a:lnTo>
                    <a:lnTo>
                      <a:pt x="2185" y="4362"/>
                    </a:lnTo>
                    <a:lnTo>
                      <a:pt x="3277" y="6543"/>
                    </a:lnTo>
                    <a:lnTo>
                      <a:pt x="5427" y="6543"/>
                    </a:lnTo>
                    <a:lnTo>
                      <a:pt x="54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Graphic 204">
                <a:extLst>
                  <a:ext uri="{FF2B5EF4-FFF2-40B4-BE49-F238E27FC236}">
                    <a16:creationId xmlns:a16="http://schemas.microsoft.com/office/drawing/2014/main" id="{BA2A0800-CBD0-7448-98D2-473B40336E0E}"/>
                  </a:ext>
                </a:extLst>
              </p:cNvPr>
              <p:cNvSpPr/>
              <p:nvPr/>
            </p:nvSpPr>
            <p:spPr>
              <a:xfrm>
                <a:off x="11618857" y="2914982"/>
                <a:ext cx="3106" cy="3339"/>
              </a:xfrm>
              <a:custGeom>
                <a:avLst/>
                <a:gdLst>
                  <a:gd name="connsiteX0" fmla="*/ 0 w 3106"/>
                  <a:gd name="connsiteY0" fmla="*/ 0 h 3339"/>
                  <a:gd name="connsiteX1" fmla="*/ 0 w 3106"/>
                  <a:gd name="connsiteY1" fmla="*/ 1091 h 3339"/>
                  <a:gd name="connsiteX2" fmla="*/ 1024 w 3106"/>
                  <a:gd name="connsiteY2" fmla="*/ 1091 h 3339"/>
                  <a:gd name="connsiteX3" fmla="*/ 1024 w 3106"/>
                  <a:gd name="connsiteY3" fmla="*/ 3340 h 3339"/>
                  <a:gd name="connsiteX4" fmla="*/ 2082 w 3106"/>
                  <a:gd name="connsiteY4" fmla="*/ 3340 h 3339"/>
                  <a:gd name="connsiteX5" fmla="*/ 2082 w 3106"/>
                  <a:gd name="connsiteY5" fmla="*/ 1091 h 3339"/>
                  <a:gd name="connsiteX6" fmla="*/ 3106 w 3106"/>
                  <a:gd name="connsiteY6" fmla="*/ 1091 h 3339"/>
                  <a:gd name="connsiteX7" fmla="*/ 3106 w 3106"/>
                  <a:gd name="connsiteY7" fmla="*/ 0 h 3339"/>
                  <a:gd name="connsiteX8" fmla="*/ 0 w 3106"/>
                  <a:gd name="connsiteY8" fmla="*/ 0 h 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6" h="3339">
                    <a:moveTo>
                      <a:pt x="0" y="0"/>
                    </a:moveTo>
                    <a:lnTo>
                      <a:pt x="0" y="1091"/>
                    </a:lnTo>
                    <a:lnTo>
                      <a:pt x="1024" y="1091"/>
                    </a:lnTo>
                    <a:lnTo>
                      <a:pt x="1024" y="3340"/>
                    </a:lnTo>
                    <a:lnTo>
                      <a:pt x="2082" y="3340"/>
                    </a:lnTo>
                    <a:lnTo>
                      <a:pt x="2082" y="1091"/>
                    </a:lnTo>
                    <a:lnTo>
                      <a:pt x="3106" y="1091"/>
                    </a:lnTo>
                    <a:lnTo>
                      <a:pt x="3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Graphic 204">
                <a:extLst>
                  <a:ext uri="{FF2B5EF4-FFF2-40B4-BE49-F238E27FC236}">
                    <a16:creationId xmlns:a16="http://schemas.microsoft.com/office/drawing/2014/main" id="{3CE348A6-6440-C14B-AEDF-0ACA33451D14}"/>
                  </a:ext>
                </a:extLst>
              </p:cNvPr>
              <p:cNvSpPr/>
              <p:nvPr/>
            </p:nvSpPr>
            <p:spPr>
              <a:xfrm>
                <a:off x="11621963" y="2921423"/>
                <a:ext cx="5393" cy="8724"/>
              </a:xfrm>
              <a:custGeom>
                <a:avLst/>
                <a:gdLst>
                  <a:gd name="connsiteX0" fmla="*/ 1058 w 5393"/>
                  <a:gd name="connsiteY0" fmla="*/ 0 h 8724"/>
                  <a:gd name="connsiteX1" fmla="*/ 4335 w 5393"/>
                  <a:gd name="connsiteY1" fmla="*/ 4362 h 8724"/>
                  <a:gd name="connsiteX2" fmla="*/ 4335 w 5393"/>
                  <a:gd name="connsiteY2" fmla="*/ 1091 h 8724"/>
                  <a:gd name="connsiteX3" fmla="*/ 5393 w 5393"/>
                  <a:gd name="connsiteY3" fmla="*/ 1091 h 8724"/>
                  <a:gd name="connsiteX4" fmla="*/ 5393 w 5393"/>
                  <a:gd name="connsiteY4" fmla="*/ 8724 h 8724"/>
                  <a:gd name="connsiteX5" fmla="*/ 4335 w 5393"/>
                  <a:gd name="connsiteY5" fmla="*/ 8724 h 8724"/>
                  <a:gd name="connsiteX6" fmla="*/ 1058 w 5393"/>
                  <a:gd name="connsiteY6" fmla="*/ 4362 h 8724"/>
                  <a:gd name="connsiteX7" fmla="*/ 1058 w 5393"/>
                  <a:gd name="connsiteY7" fmla="*/ 8724 h 8724"/>
                  <a:gd name="connsiteX8" fmla="*/ 0 w 5393"/>
                  <a:gd name="connsiteY8" fmla="*/ 8724 h 8724"/>
                  <a:gd name="connsiteX9" fmla="*/ 0 w 5393"/>
                  <a:gd name="connsiteY9" fmla="*/ 0 h 8724"/>
                  <a:gd name="connsiteX10" fmla="*/ 1058 w 5393"/>
                  <a:gd name="connsiteY10" fmla="*/ 0 h 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93" h="8724">
                    <a:moveTo>
                      <a:pt x="1058" y="0"/>
                    </a:moveTo>
                    <a:lnTo>
                      <a:pt x="4335" y="4362"/>
                    </a:lnTo>
                    <a:lnTo>
                      <a:pt x="4335" y="1091"/>
                    </a:lnTo>
                    <a:lnTo>
                      <a:pt x="5393" y="1091"/>
                    </a:lnTo>
                    <a:lnTo>
                      <a:pt x="5393" y="8724"/>
                    </a:lnTo>
                    <a:lnTo>
                      <a:pt x="4335" y="8724"/>
                    </a:lnTo>
                    <a:lnTo>
                      <a:pt x="1058" y="4362"/>
                    </a:lnTo>
                    <a:lnTo>
                      <a:pt x="1058" y="8724"/>
                    </a:lnTo>
                    <a:lnTo>
                      <a:pt x="0" y="8724"/>
                    </a:lnTo>
                    <a:lnTo>
                      <a:pt x="0" y="0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Graphic 204">
                <a:extLst>
                  <a:ext uri="{FF2B5EF4-FFF2-40B4-BE49-F238E27FC236}">
                    <a16:creationId xmlns:a16="http://schemas.microsoft.com/office/drawing/2014/main" id="{DE5DBA83-D142-7A4A-A0E5-96F005A0FB95}"/>
                  </a:ext>
                </a:extLst>
              </p:cNvPr>
              <p:cNvSpPr/>
              <p:nvPr/>
            </p:nvSpPr>
            <p:spPr>
              <a:xfrm>
                <a:off x="11604862" y="2909529"/>
                <a:ext cx="6451" cy="8758"/>
              </a:xfrm>
              <a:custGeom>
                <a:avLst/>
                <a:gdLst>
                  <a:gd name="connsiteX0" fmla="*/ 4130 w 6451"/>
                  <a:gd name="connsiteY0" fmla="*/ 3272 h 8758"/>
                  <a:gd name="connsiteX1" fmla="*/ 3038 w 6451"/>
                  <a:gd name="connsiteY1" fmla="*/ 3272 h 8758"/>
                  <a:gd name="connsiteX2" fmla="*/ 3038 w 6451"/>
                  <a:gd name="connsiteY2" fmla="*/ 2181 h 8758"/>
                  <a:gd name="connsiteX3" fmla="*/ 5188 w 6451"/>
                  <a:gd name="connsiteY3" fmla="*/ 3272 h 8758"/>
                  <a:gd name="connsiteX4" fmla="*/ 6281 w 6451"/>
                  <a:gd name="connsiteY4" fmla="*/ 1091 h 8758"/>
                  <a:gd name="connsiteX5" fmla="*/ 3038 w 6451"/>
                  <a:gd name="connsiteY5" fmla="*/ 0 h 8758"/>
                  <a:gd name="connsiteX6" fmla="*/ 2150 w 6451"/>
                  <a:gd name="connsiteY6" fmla="*/ 0 h 8758"/>
                  <a:gd name="connsiteX7" fmla="*/ 1058 w 6451"/>
                  <a:gd name="connsiteY7" fmla="*/ 1091 h 8758"/>
                  <a:gd name="connsiteX8" fmla="*/ 0 w 6451"/>
                  <a:gd name="connsiteY8" fmla="*/ 3272 h 8758"/>
                  <a:gd name="connsiteX9" fmla="*/ 2150 w 6451"/>
                  <a:gd name="connsiteY9" fmla="*/ 5487 h 8758"/>
                  <a:gd name="connsiteX10" fmla="*/ 3209 w 6451"/>
                  <a:gd name="connsiteY10" fmla="*/ 5487 h 8758"/>
                  <a:gd name="connsiteX11" fmla="*/ 4301 w 6451"/>
                  <a:gd name="connsiteY11" fmla="*/ 6577 h 8758"/>
                  <a:gd name="connsiteX12" fmla="*/ 3209 w 6451"/>
                  <a:gd name="connsiteY12" fmla="*/ 6577 h 8758"/>
                  <a:gd name="connsiteX13" fmla="*/ 1058 w 6451"/>
                  <a:gd name="connsiteY13" fmla="*/ 5487 h 8758"/>
                  <a:gd name="connsiteX14" fmla="*/ 0 w 6451"/>
                  <a:gd name="connsiteY14" fmla="*/ 7668 h 8758"/>
                  <a:gd name="connsiteX15" fmla="*/ 0 w 6451"/>
                  <a:gd name="connsiteY15" fmla="*/ 8758 h 8758"/>
                  <a:gd name="connsiteX16" fmla="*/ 5359 w 6451"/>
                  <a:gd name="connsiteY16" fmla="*/ 8758 h 8758"/>
                  <a:gd name="connsiteX17" fmla="*/ 6451 w 6451"/>
                  <a:gd name="connsiteY17" fmla="*/ 6577 h 8758"/>
                  <a:gd name="connsiteX18" fmla="*/ 5359 w 6451"/>
                  <a:gd name="connsiteY18" fmla="*/ 4396 h 8758"/>
                  <a:gd name="connsiteX19" fmla="*/ 4297 w 6451"/>
                  <a:gd name="connsiteY19" fmla="*/ 3342 h 8758"/>
                  <a:gd name="connsiteX20" fmla="*/ 4301 w 6451"/>
                  <a:gd name="connsiteY20" fmla="*/ 3272 h 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451" h="8758">
                    <a:moveTo>
                      <a:pt x="4130" y="3272"/>
                    </a:moveTo>
                    <a:lnTo>
                      <a:pt x="3038" y="3272"/>
                    </a:lnTo>
                    <a:lnTo>
                      <a:pt x="3038" y="2181"/>
                    </a:lnTo>
                    <a:cubicBezTo>
                      <a:pt x="4130" y="2181"/>
                      <a:pt x="4130" y="3272"/>
                      <a:pt x="5188" y="3272"/>
                    </a:cubicBezTo>
                    <a:cubicBezTo>
                      <a:pt x="6247" y="3272"/>
                      <a:pt x="6281" y="2181"/>
                      <a:pt x="6281" y="1091"/>
                    </a:cubicBezTo>
                    <a:cubicBezTo>
                      <a:pt x="5188" y="1091"/>
                      <a:pt x="4130" y="0"/>
                      <a:pt x="3038" y="0"/>
                    </a:cubicBezTo>
                    <a:lnTo>
                      <a:pt x="2150" y="0"/>
                    </a:lnTo>
                    <a:lnTo>
                      <a:pt x="1058" y="1091"/>
                    </a:lnTo>
                    <a:cubicBezTo>
                      <a:pt x="1058" y="2181"/>
                      <a:pt x="0" y="2181"/>
                      <a:pt x="0" y="3272"/>
                    </a:cubicBezTo>
                    <a:lnTo>
                      <a:pt x="2150" y="5487"/>
                    </a:lnTo>
                    <a:lnTo>
                      <a:pt x="3209" y="5487"/>
                    </a:lnTo>
                    <a:lnTo>
                      <a:pt x="4301" y="6577"/>
                    </a:lnTo>
                    <a:lnTo>
                      <a:pt x="3209" y="6577"/>
                    </a:lnTo>
                    <a:cubicBezTo>
                      <a:pt x="2150" y="6577"/>
                      <a:pt x="2150" y="6577"/>
                      <a:pt x="1058" y="5487"/>
                    </a:cubicBezTo>
                    <a:cubicBezTo>
                      <a:pt x="451" y="6060"/>
                      <a:pt x="72" y="6836"/>
                      <a:pt x="0" y="7668"/>
                    </a:cubicBezTo>
                    <a:lnTo>
                      <a:pt x="0" y="8758"/>
                    </a:lnTo>
                    <a:lnTo>
                      <a:pt x="5359" y="8758"/>
                    </a:lnTo>
                    <a:cubicBezTo>
                      <a:pt x="5953" y="8170"/>
                      <a:pt x="6335" y="7404"/>
                      <a:pt x="6451" y="6577"/>
                    </a:cubicBezTo>
                    <a:cubicBezTo>
                      <a:pt x="6451" y="5487"/>
                      <a:pt x="6451" y="5487"/>
                      <a:pt x="5359" y="4396"/>
                    </a:cubicBezTo>
                    <a:cubicBezTo>
                      <a:pt x="4775" y="4398"/>
                      <a:pt x="4301" y="3926"/>
                      <a:pt x="4297" y="3342"/>
                    </a:cubicBezTo>
                    <a:cubicBezTo>
                      <a:pt x="4297" y="3319"/>
                      <a:pt x="4301" y="3295"/>
                      <a:pt x="4301" y="3272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Graphic 204">
                <a:extLst>
                  <a:ext uri="{FF2B5EF4-FFF2-40B4-BE49-F238E27FC236}">
                    <a16:creationId xmlns:a16="http://schemas.microsoft.com/office/drawing/2014/main" id="{5A0C30BA-6340-7F4E-BD8E-2867825EBC9E}"/>
                  </a:ext>
                </a:extLst>
              </p:cNvPr>
              <p:cNvSpPr/>
              <p:nvPr/>
            </p:nvSpPr>
            <p:spPr>
              <a:xfrm>
                <a:off x="11819324" y="2834384"/>
                <a:ext cx="134350" cy="134135"/>
              </a:xfrm>
              <a:custGeom>
                <a:avLst/>
                <a:gdLst>
                  <a:gd name="connsiteX0" fmla="*/ 0 w 134350"/>
                  <a:gd name="connsiteY0" fmla="*/ 67068 h 134135"/>
                  <a:gd name="connsiteX1" fmla="*/ 67175 w 134350"/>
                  <a:gd name="connsiteY1" fmla="*/ 0 h 134135"/>
                  <a:gd name="connsiteX2" fmla="*/ 134350 w 134350"/>
                  <a:gd name="connsiteY2" fmla="*/ 67068 h 134135"/>
                  <a:gd name="connsiteX3" fmla="*/ 67175 w 134350"/>
                  <a:gd name="connsiteY3" fmla="*/ 134136 h 134135"/>
                  <a:gd name="connsiteX4" fmla="*/ 0 w 134350"/>
                  <a:gd name="connsiteY4" fmla="*/ 67068 h 13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50" h="134135">
                    <a:moveTo>
                      <a:pt x="0" y="67068"/>
                    </a:moveTo>
                    <a:cubicBezTo>
                      <a:pt x="0" y="30027"/>
                      <a:pt x="30075" y="0"/>
                      <a:pt x="67175" y="0"/>
                    </a:cubicBezTo>
                    <a:cubicBezTo>
                      <a:pt x="104275" y="0"/>
                      <a:pt x="134350" y="30027"/>
                      <a:pt x="134350" y="67068"/>
                    </a:cubicBezTo>
                    <a:cubicBezTo>
                      <a:pt x="134350" y="104109"/>
                      <a:pt x="104275" y="134136"/>
                      <a:pt x="67175" y="134136"/>
                    </a:cubicBezTo>
                    <a:cubicBezTo>
                      <a:pt x="30075" y="134136"/>
                      <a:pt x="0" y="104109"/>
                      <a:pt x="0" y="67068"/>
                    </a:cubicBezTo>
                  </a:path>
                </a:pathLst>
              </a:custGeom>
              <a:solidFill>
                <a:srgbClr val="BD0932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Graphic 204">
                <a:extLst>
                  <a:ext uri="{FF2B5EF4-FFF2-40B4-BE49-F238E27FC236}">
                    <a16:creationId xmlns:a16="http://schemas.microsoft.com/office/drawing/2014/main" id="{69080039-9419-5146-B17E-B7A3B451880F}"/>
                  </a:ext>
                </a:extLst>
              </p:cNvPr>
              <p:cNvSpPr/>
              <p:nvPr/>
            </p:nvSpPr>
            <p:spPr>
              <a:xfrm>
                <a:off x="11845104" y="2866828"/>
                <a:ext cx="82895" cy="69521"/>
              </a:xfrm>
              <a:custGeom>
                <a:avLst/>
                <a:gdLst>
                  <a:gd name="connsiteX0" fmla="*/ 42180 w 82895"/>
                  <a:gd name="connsiteY0" fmla="*/ 69522 h 69521"/>
                  <a:gd name="connsiteX1" fmla="*/ 40030 w 82895"/>
                  <a:gd name="connsiteY1" fmla="*/ 68431 h 69521"/>
                  <a:gd name="connsiteX2" fmla="*/ 18560 w 82895"/>
                  <a:gd name="connsiteY2" fmla="*/ 51391 h 69521"/>
                  <a:gd name="connsiteX3" fmla="*/ 3541 w 82895"/>
                  <a:gd name="connsiteY3" fmla="*/ 34352 h 69521"/>
                  <a:gd name="connsiteX4" fmla="*/ 128 w 82895"/>
                  <a:gd name="connsiteY4" fmla="*/ 19323 h 69521"/>
                  <a:gd name="connsiteX5" fmla="*/ 19447 w 82895"/>
                  <a:gd name="connsiteY5" fmla="*/ 0 h 69521"/>
                  <a:gd name="connsiteX6" fmla="*/ 24840 w 82895"/>
                  <a:gd name="connsiteY6" fmla="*/ 0 h 69521"/>
                  <a:gd name="connsiteX7" fmla="*/ 41907 w 82895"/>
                  <a:gd name="connsiteY7" fmla="*/ 9644 h 69521"/>
                  <a:gd name="connsiteX8" fmla="*/ 58018 w 82895"/>
                  <a:gd name="connsiteY8" fmla="*/ 0 h 69521"/>
                  <a:gd name="connsiteX9" fmla="*/ 63377 w 82895"/>
                  <a:gd name="connsiteY9" fmla="*/ 0 h 69521"/>
                  <a:gd name="connsiteX10" fmla="*/ 82697 w 82895"/>
                  <a:gd name="connsiteY10" fmla="*/ 19323 h 69521"/>
                  <a:gd name="connsiteX11" fmla="*/ 80546 w 82895"/>
                  <a:gd name="connsiteY11" fmla="*/ 34352 h 69521"/>
                  <a:gd name="connsiteX12" fmla="*/ 64435 w 82895"/>
                  <a:gd name="connsiteY12" fmla="*/ 51391 h 69521"/>
                  <a:gd name="connsiteX13" fmla="*/ 21700 w 82895"/>
                  <a:gd name="connsiteY13" fmla="*/ 2965 h 69521"/>
                  <a:gd name="connsiteX14" fmla="*/ 20642 w 82895"/>
                  <a:gd name="connsiteY14" fmla="*/ 2965 h 69521"/>
                  <a:gd name="connsiteX15" fmla="*/ 3575 w 82895"/>
                  <a:gd name="connsiteY15" fmla="*/ 19084 h 69521"/>
                  <a:gd name="connsiteX16" fmla="*/ 5691 w 82895"/>
                  <a:gd name="connsiteY16" fmla="*/ 33023 h 69521"/>
                  <a:gd name="connsiteX17" fmla="*/ 20744 w 82895"/>
                  <a:gd name="connsiteY17" fmla="*/ 49108 h 69521"/>
                  <a:gd name="connsiteX18" fmla="*/ 42214 w 82895"/>
                  <a:gd name="connsiteY18" fmla="*/ 65228 h 69521"/>
                  <a:gd name="connsiteX19" fmla="*/ 62695 w 82895"/>
                  <a:gd name="connsiteY19" fmla="*/ 49108 h 69521"/>
                  <a:gd name="connsiteX20" fmla="*/ 77748 w 82895"/>
                  <a:gd name="connsiteY20" fmla="*/ 33023 h 69521"/>
                  <a:gd name="connsiteX21" fmla="*/ 79898 w 82895"/>
                  <a:gd name="connsiteY21" fmla="*/ 19084 h 69521"/>
                  <a:gd name="connsiteX22" fmla="*/ 62831 w 82895"/>
                  <a:gd name="connsiteY22" fmla="*/ 2965 h 69521"/>
                  <a:gd name="connsiteX23" fmla="*/ 59623 w 82895"/>
                  <a:gd name="connsiteY23" fmla="*/ 2965 h 69521"/>
                  <a:gd name="connsiteX24" fmla="*/ 43511 w 82895"/>
                  <a:gd name="connsiteY24" fmla="*/ 13700 h 69521"/>
                  <a:gd name="connsiteX25" fmla="*/ 41361 w 82895"/>
                  <a:gd name="connsiteY25" fmla="*/ 15847 h 69521"/>
                  <a:gd name="connsiteX26" fmla="*/ 40303 w 82895"/>
                  <a:gd name="connsiteY26" fmla="*/ 12643 h 69521"/>
                  <a:gd name="connsiteX27" fmla="*/ 24192 w 82895"/>
                  <a:gd name="connsiteY27" fmla="*/ 2965 h 69521"/>
                  <a:gd name="connsiteX28" fmla="*/ 22041 w 82895"/>
                  <a:gd name="connsiteY28" fmla="*/ 2965 h 69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2895" h="69521">
                    <a:moveTo>
                      <a:pt x="42180" y="69522"/>
                    </a:moveTo>
                    <a:lnTo>
                      <a:pt x="40030" y="68431"/>
                    </a:lnTo>
                    <a:lnTo>
                      <a:pt x="18560" y="51391"/>
                    </a:lnTo>
                    <a:cubicBezTo>
                      <a:pt x="12392" y="46846"/>
                      <a:pt x="7272" y="41036"/>
                      <a:pt x="3541" y="34352"/>
                    </a:cubicBezTo>
                    <a:cubicBezTo>
                      <a:pt x="783" y="29851"/>
                      <a:pt x="-415" y="24571"/>
                      <a:pt x="128" y="19323"/>
                    </a:cubicBezTo>
                    <a:cubicBezTo>
                      <a:pt x="2278" y="9691"/>
                      <a:pt x="9804" y="2164"/>
                      <a:pt x="19447" y="0"/>
                    </a:cubicBezTo>
                    <a:lnTo>
                      <a:pt x="24840" y="0"/>
                    </a:lnTo>
                    <a:cubicBezTo>
                      <a:pt x="31414" y="1316"/>
                      <a:pt x="37395" y="4695"/>
                      <a:pt x="41907" y="9644"/>
                    </a:cubicBezTo>
                    <a:cubicBezTo>
                      <a:pt x="45983" y="4646"/>
                      <a:pt x="51683" y="1233"/>
                      <a:pt x="58018" y="0"/>
                    </a:cubicBezTo>
                    <a:lnTo>
                      <a:pt x="63377" y="0"/>
                    </a:lnTo>
                    <a:cubicBezTo>
                      <a:pt x="73030" y="2149"/>
                      <a:pt x="80560" y="9683"/>
                      <a:pt x="82697" y="19323"/>
                    </a:cubicBezTo>
                    <a:cubicBezTo>
                      <a:pt x="83291" y="24434"/>
                      <a:pt x="82550" y="29611"/>
                      <a:pt x="80546" y="34352"/>
                    </a:cubicBezTo>
                    <a:cubicBezTo>
                      <a:pt x="76375" y="41052"/>
                      <a:pt x="70893" y="46846"/>
                      <a:pt x="64435" y="51391"/>
                    </a:cubicBezTo>
                    <a:close/>
                    <a:moveTo>
                      <a:pt x="21700" y="2965"/>
                    </a:moveTo>
                    <a:lnTo>
                      <a:pt x="20642" y="2965"/>
                    </a:lnTo>
                    <a:cubicBezTo>
                      <a:pt x="16341" y="4055"/>
                      <a:pt x="5589" y="6202"/>
                      <a:pt x="3575" y="19084"/>
                    </a:cubicBezTo>
                    <a:cubicBezTo>
                      <a:pt x="2933" y="23837"/>
                      <a:pt x="3667" y="28674"/>
                      <a:pt x="5691" y="33023"/>
                    </a:cubicBezTo>
                    <a:cubicBezTo>
                      <a:pt x="9705" y="39241"/>
                      <a:pt x="14802" y="44689"/>
                      <a:pt x="20744" y="49108"/>
                    </a:cubicBezTo>
                    <a:lnTo>
                      <a:pt x="42214" y="65228"/>
                    </a:lnTo>
                    <a:lnTo>
                      <a:pt x="62695" y="49108"/>
                    </a:lnTo>
                    <a:cubicBezTo>
                      <a:pt x="68637" y="44689"/>
                      <a:pt x="73733" y="39241"/>
                      <a:pt x="77748" y="33023"/>
                    </a:cubicBezTo>
                    <a:cubicBezTo>
                      <a:pt x="79775" y="28675"/>
                      <a:pt x="80523" y="23840"/>
                      <a:pt x="79898" y="19084"/>
                    </a:cubicBezTo>
                    <a:cubicBezTo>
                      <a:pt x="77748" y="6202"/>
                      <a:pt x="66995" y="4055"/>
                      <a:pt x="62831" y="2965"/>
                    </a:cubicBezTo>
                    <a:lnTo>
                      <a:pt x="59623" y="2965"/>
                    </a:lnTo>
                    <a:cubicBezTo>
                      <a:pt x="47812" y="5112"/>
                      <a:pt x="43511" y="12643"/>
                      <a:pt x="43511" y="13700"/>
                    </a:cubicBezTo>
                    <a:lnTo>
                      <a:pt x="41361" y="15847"/>
                    </a:lnTo>
                    <a:lnTo>
                      <a:pt x="40303" y="12643"/>
                    </a:lnTo>
                    <a:cubicBezTo>
                      <a:pt x="36528" y="7305"/>
                      <a:pt x="30684" y="3794"/>
                      <a:pt x="24192" y="2965"/>
                    </a:cubicBezTo>
                    <a:lnTo>
                      <a:pt x="22041" y="2965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Graphic 204">
                <a:extLst>
                  <a:ext uri="{FF2B5EF4-FFF2-40B4-BE49-F238E27FC236}">
                    <a16:creationId xmlns:a16="http://schemas.microsoft.com/office/drawing/2014/main" id="{2D2F6BD8-94E3-5F47-AC14-F7E32A5EA833}"/>
                  </a:ext>
                </a:extLst>
              </p:cNvPr>
              <p:cNvSpPr/>
              <p:nvPr/>
            </p:nvSpPr>
            <p:spPr>
              <a:xfrm>
                <a:off x="11876669" y="2882811"/>
                <a:ext cx="18978" cy="15949"/>
              </a:xfrm>
              <a:custGeom>
                <a:avLst/>
                <a:gdLst>
                  <a:gd name="connsiteX0" fmla="*/ 5188 w 18978"/>
                  <a:gd name="connsiteY0" fmla="*/ 0 h 15949"/>
                  <a:gd name="connsiteX1" fmla="*/ 8363 w 18978"/>
                  <a:gd name="connsiteY1" fmla="*/ 8486 h 15949"/>
                  <a:gd name="connsiteX2" fmla="*/ 14712 w 18978"/>
                  <a:gd name="connsiteY2" fmla="*/ 0 h 15949"/>
                  <a:gd name="connsiteX3" fmla="*/ 18978 w 18978"/>
                  <a:gd name="connsiteY3" fmla="*/ 0 h 15949"/>
                  <a:gd name="connsiteX4" fmla="*/ 16828 w 18978"/>
                  <a:gd name="connsiteY4" fmla="*/ 14893 h 15949"/>
                  <a:gd name="connsiteX5" fmla="*/ 16828 w 18978"/>
                  <a:gd name="connsiteY5" fmla="*/ 15949 h 15949"/>
                  <a:gd name="connsiteX6" fmla="*/ 13653 w 18978"/>
                  <a:gd name="connsiteY6" fmla="*/ 15949 h 15949"/>
                  <a:gd name="connsiteX7" fmla="*/ 12595 w 18978"/>
                  <a:gd name="connsiteY7" fmla="*/ 14962 h 15949"/>
                  <a:gd name="connsiteX8" fmla="*/ 12595 w 18978"/>
                  <a:gd name="connsiteY8" fmla="*/ 14893 h 15949"/>
                  <a:gd name="connsiteX9" fmla="*/ 13653 w 18978"/>
                  <a:gd name="connsiteY9" fmla="*/ 8486 h 15949"/>
                  <a:gd name="connsiteX10" fmla="*/ 9421 w 18978"/>
                  <a:gd name="connsiteY10" fmla="*/ 14893 h 15949"/>
                  <a:gd name="connsiteX11" fmla="*/ 7305 w 18978"/>
                  <a:gd name="connsiteY11" fmla="*/ 14893 h 15949"/>
                  <a:gd name="connsiteX12" fmla="*/ 5188 w 18978"/>
                  <a:gd name="connsiteY12" fmla="*/ 8486 h 15949"/>
                  <a:gd name="connsiteX13" fmla="*/ 4130 w 18978"/>
                  <a:gd name="connsiteY13" fmla="*/ 14893 h 15949"/>
                  <a:gd name="connsiteX14" fmla="*/ 4130 w 18978"/>
                  <a:gd name="connsiteY14" fmla="*/ 15949 h 15949"/>
                  <a:gd name="connsiteX15" fmla="*/ 0 w 18978"/>
                  <a:gd name="connsiteY15" fmla="*/ 15949 h 15949"/>
                  <a:gd name="connsiteX16" fmla="*/ 0 w 18978"/>
                  <a:gd name="connsiteY16" fmla="*/ 14893 h 15949"/>
                  <a:gd name="connsiteX17" fmla="*/ 1058 w 18978"/>
                  <a:gd name="connsiteY17" fmla="*/ 0 h 15949"/>
                  <a:gd name="connsiteX18" fmla="*/ 5291 w 18978"/>
                  <a:gd name="connsiteY18" fmla="*/ 0 h 1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78" h="15949">
                    <a:moveTo>
                      <a:pt x="5188" y="0"/>
                    </a:moveTo>
                    <a:lnTo>
                      <a:pt x="8363" y="8486"/>
                    </a:lnTo>
                    <a:lnTo>
                      <a:pt x="14712" y="0"/>
                    </a:lnTo>
                    <a:lnTo>
                      <a:pt x="18978" y="0"/>
                    </a:lnTo>
                    <a:lnTo>
                      <a:pt x="16828" y="14893"/>
                    </a:lnTo>
                    <a:lnTo>
                      <a:pt x="16828" y="15949"/>
                    </a:lnTo>
                    <a:lnTo>
                      <a:pt x="13653" y="15949"/>
                    </a:lnTo>
                    <a:cubicBezTo>
                      <a:pt x="13087" y="15968"/>
                      <a:pt x="12616" y="15526"/>
                      <a:pt x="12595" y="14962"/>
                    </a:cubicBezTo>
                    <a:cubicBezTo>
                      <a:pt x="12595" y="14939"/>
                      <a:pt x="12595" y="14916"/>
                      <a:pt x="12595" y="14893"/>
                    </a:cubicBezTo>
                    <a:lnTo>
                      <a:pt x="13653" y="8486"/>
                    </a:lnTo>
                    <a:lnTo>
                      <a:pt x="9421" y="14893"/>
                    </a:lnTo>
                    <a:cubicBezTo>
                      <a:pt x="8363" y="15949"/>
                      <a:pt x="7305" y="15949"/>
                      <a:pt x="7305" y="14893"/>
                    </a:cubicBezTo>
                    <a:lnTo>
                      <a:pt x="5188" y="8486"/>
                    </a:lnTo>
                    <a:lnTo>
                      <a:pt x="4130" y="14893"/>
                    </a:lnTo>
                    <a:lnTo>
                      <a:pt x="4130" y="15949"/>
                    </a:lnTo>
                    <a:lnTo>
                      <a:pt x="0" y="15949"/>
                    </a:lnTo>
                    <a:lnTo>
                      <a:pt x="0" y="14893"/>
                    </a:lnTo>
                    <a:lnTo>
                      <a:pt x="1058" y="0"/>
                    </a:lnTo>
                    <a:lnTo>
                      <a:pt x="5291" y="0"/>
                    </a:ln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Graphic 204">
                <a:extLst>
                  <a:ext uri="{FF2B5EF4-FFF2-40B4-BE49-F238E27FC236}">
                    <a16:creationId xmlns:a16="http://schemas.microsoft.com/office/drawing/2014/main" id="{83116E94-B5D1-2646-BCCB-DE278E29CF42}"/>
                  </a:ext>
                </a:extLst>
              </p:cNvPr>
              <p:cNvSpPr/>
              <p:nvPr/>
            </p:nvSpPr>
            <p:spPr>
              <a:xfrm>
                <a:off x="11858305" y="2876097"/>
                <a:ext cx="13031" cy="19561"/>
              </a:xfrm>
              <a:custGeom>
                <a:avLst/>
                <a:gdLst>
                  <a:gd name="connsiteX0" fmla="*/ 12561 w 13031"/>
                  <a:gd name="connsiteY0" fmla="*/ 0 h 19561"/>
                  <a:gd name="connsiteX1" fmla="*/ 12561 w 13031"/>
                  <a:gd name="connsiteY1" fmla="*/ 4362 h 19561"/>
                  <a:gd name="connsiteX2" fmla="*/ 5222 w 13031"/>
                  <a:gd name="connsiteY2" fmla="*/ 4362 h 19561"/>
                  <a:gd name="connsiteX3" fmla="*/ 5222 w 13031"/>
                  <a:gd name="connsiteY3" fmla="*/ 7770 h 19561"/>
                  <a:gd name="connsiteX4" fmla="*/ 10445 w 13031"/>
                  <a:gd name="connsiteY4" fmla="*/ 7770 h 19561"/>
                  <a:gd name="connsiteX5" fmla="*/ 10814 w 13031"/>
                  <a:gd name="connsiteY5" fmla="*/ 10638 h 19561"/>
                  <a:gd name="connsiteX6" fmla="*/ 10445 w 13031"/>
                  <a:gd name="connsiteY6" fmla="*/ 11008 h 19561"/>
                  <a:gd name="connsiteX7" fmla="*/ 4164 w 13031"/>
                  <a:gd name="connsiteY7" fmla="*/ 11008 h 19561"/>
                  <a:gd name="connsiteX8" fmla="*/ 4164 w 13031"/>
                  <a:gd name="connsiteY8" fmla="*/ 15233 h 19561"/>
                  <a:gd name="connsiteX9" fmla="*/ 11537 w 13031"/>
                  <a:gd name="connsiteY9" fmla="*/ 15233 h 19561"/>
                  <a:gd name="connsiteX10" fmla="*/ 11537 w 13031"/>
                  <a:gd name="connsiteY10" fmla="*/ 19561 h 19561"/>
                  <a:gd name="connsiteX11" fmla="*/ 1024 w 13031"/>
                  <a:gd name="connsiteY11" fmla="*/ 19561 h 19561"/>
                  <a:gd name="connsiteX12" fmla="*/ 0 w 13031"/>
                  <a:gd name="connsiteY12" fmla="*/ 18540 h 19561"/>
                  <a:gd name="connsiteX13" fmla="*/ 0 w 13031"/>
                  <a:gd name="connsiteY13" fmla="*/ 18505 h 19561"/>
                  <a:gd name="connsiteX14" fmla="*/ 2082 w 13031"/>
                  <a:gd name="connsiteY14" fmla="*/ 1091 h 19561"/>
                  <a:gd name="connsiteX15" fmla="*/ 2082 w 13031"/>
                  <a:gd name="connsiteY15" fmla="*/ 0 h 1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031" h="19561">
                    <a:moveTo>
                      <a:pt x="12561" y="0"/>
                    </a:moveTo>
                    <a:cubicBezTo>
                      <a:pt x="13619" y="1091"/>
                      <a:pt x="12561" y="3408"/>
                      <a:pt x="12561" y="4362"/>
                    </a:cubicBezTo>
                    <a:lnTo>
                      <a:pt x="5222" y="4362"/>
                    </a:lnTo>
                    <a:lnTo>
                      <a:pt x="5222" y="7770"/>
                    </a:lnTo>
                    <a:lnTo>
                      <a:pt x="10445" y="7770"/>
                    </a:lnTo>
                    <a:cubicBezTo>
                      <a:pt x="11339" y="8460"/>
                      <a:pt x="11506" y="9744"/>
                      <a:pt x="10814" y="10638"/>
                    </a:cubicBezTo>
                    <a:cubicBezTo>
                      <a:pt x="10708" y="10777"/>
                      <a:pt x="10585" y="10901"/>
                      <a:pt x="10445" y="11008"/>
                    </a:cubicBezTo>
                    <a:lnTo>
                      <a:pt x="4164" y="11008"/>
                    </a:lnTo>
                    <a:lnTo>
                      <a:pt x="4164" y="15233"/>
                    </a:lnTo>
                    <a:lnTo>
                      <a:pt x="11537" y="15233"/>
                    </a:lnTo>
                    <a:cubicBezTo>
                      <a:pt x="12595" y="16324"/>
                      <a:pt x="11537" y="18641"/>
                      <a:pt x="11537" y="19561"/>
                    </a:cubicBezTo>
                    <a:lnTo>
                      <a:pt x="1024" y="19561"/>
                    </a:lnTo>
                    <a:cubicBezTo>
                      <a:pt x="457" y="19562"/>
                      <a:pt x="0" y="19104"/>
                      <a:pt x="0" y="18540"/>
                    </a:cubicBezTo>
                    <a:cubicBezTo>
                      <a:pt x="0" y="18528"/>
                      <a:pt x="0" y="18517"/>
                      <a:pt x="0" y="18505"/>
                    </a:cubicBezTo>
                    <a:lnTo>
                      <a:pt x="2082" y="1091"/>
                    </a:lnTo>
                    <a:lnTo>
                      <a:pt x="20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Graphic 204">
                <a:extLst>
                  <a:ext uri="{FF2B5EF4-FFF2-40B4-BE49-F238E27FC236}">
                    <a16:creationId xmlns:a16="http://schemas.microsoft.com/office/drawing/2014/main" id="{41421B81-1D03-2344-B00E-84255DED941E}"/>
                  </a:ext>
                </a:extLst>
              </p:cNvPr>
              <p:cNvSpPr/>
              <p:nvPr/>
            </p:nvSpPr>
            <p:spPr>
              <a:xfrm>
                <a:off x="11900767" y="2878415"/>
                <a:ext cx="14214" cy="19146"/>
              </a:xfrm>
              <a:custGeom>
                <a:avLst/>
                <a:gdLst>
                  <a:gd name="connsiteX0" fmla="*/ 2458 w 14214"/>
                  <a:gd name="connsiteY0" fmla="*/ 0 h 19146"/>
                  <a:gd name="connsiteX1" fmla="*/ 11196 w 14214"/>
                  <a:gd name="connsiteY1" fmla="*/ 0 h 19146"/>
                  <a:gd name="connsiteX2" fmla="*/ 13380 w 14214"/>
                  <a:gd name="connsiteY2" fmla="*/ 2147 h 19146"/>
                  <a:gd name="connsiteX3" fmla="*/ 13380 w 14214"/>
                  <a:gd name="connsiteY3" fmla="*/ 7531 h 19146"/>
                  <a:gd name="connsiteX4" fmla="*/ 9803 w 14214"/>
                  <a:gd name="connsiteY4" fmla="*/ 11832 h 19146"/>
                  <a:gd name="connsiteX5" fmla="*/ 9011 w 14214"/>
                  <a:gd name="connsiteY5" fmla="*/ 11825 h 19146"/>
                  <a:gd name="connsiteX6" fmla="*/ 5598 w 14214"/>
                  <a:gd name="connsiteY6" fmla="*/ 12882 h 19146"/>
                  <a:gd name="connsiteX7" fmla="*/ 4506 w 14214"/>
                  <a:gd name="connsiteY7" fmla="*/ 12882 h 19146"/>
                  <a:gd name="connsiteX8" fmla="*/ 3413 w 14214"/>
                  <a:gd name="connsiteY8" fmla="*/ 18232 h 19146"/>
                  <a:gd name="connsiteX9" fmla="*/ 573 w 14214"/>
                  <a:gd name="connsiteY9" fmla="*/ 18806 h 19146"/>
                  <a:gd name="connsiteX10" fmla="*/ 0 w 14214"/>
                  <a:gd name="connsiteY10" fmla="*/ 18232 h 19146"/>
                  <a:gd name="connsiteX11" fmla="*/ 1092 w 14214"/>
                  <a:gd name="connsiteY11" fmla="*/ 1193 h 19146"/>
                  <a:gd name="connsiteX12" fmla="*/ 4642 w 14214"/>
                  <a:gd name="connsiteY12" fmla="*/ 3238 h 19146"/>
                  <a:gd name="connsiteX13" fmla="*/ 4642 w 14214"/>
                  <a:gd name="connsiteY13" fmla="*/ 9678 h 19146"/>
                  <a:gd name="connsiteX14" fmla="*/ 10104 w 14214"/>
                  <a:gd name="connsiteY14" fmla="*/ 7531 h 19146"/>
                  <a:gd name="connsiteX15" fmla="*/ 10104 w 14214"/>
                  <a:gd name="connsiteY15" fmla="*/ 4294 h 19146"/>
                  <a:gd name="connsiteX16" fmla="*/ 4642 w 14214"/>
                  <a:gd name="connsiteY16" fmla="*/ 3238 h 1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14" h="19146">
                    <a:moveTo>
                      <a:pt x="2458" y="0"/>
                    </a:moveTo>
                    <a:lnTo>
                      <a:pt x="11196" y="0"/>
                    </a:lnTo>
                    <a:cubicBezTo>
                      <a:pt x="12356" y="80"/>
                      <a:pt x="13281" y="991"/>
                      <a:pt x="13380" y="2147"/>
                    </a:cubicBezTo>
                    <a:cubicBezTo>
                      <a:pt x="14493" y="3770"/>
                      <a:pt x="14493" y="5908"/>
                      <a:pt x="13380" y="7531"/>
                    </a:cubicBezTo>
                    <a:cubicBezTo>
                      <a:pt x="13582" y="9705"/>
                      <a:pt x="11981" y="11631"/>
                      <a:pt x="9803" y="11832"/>
                    </a:cubicBezTo>
                    <a:cubicBezTo>
                      <a:pt x="9540" y="11856"/>
                      <a:pt x="9274" y="11854"/>
                      <a:pt x="9011" y="11825"/>
                    </a:cubicBezTo>
                    <a:lnTo>
                      <a:pt x="5598" y="12882"/>
                    </a:lnTo>
                    <a:lnTo>
                      <a:pt x="4506" y="12882"/>
                    </a:lnTo>
                    <a:lnTo>
                      <a:pt x="3413" y="18232"/>
                    </a:lnTo>
                    <a:cubicBezTo>
                      <a:pt x="2789" y="19173"/>
                      <a:pt x="1516" y="19430"/>
                      <a:pt x="573" y="18806"/>
                    </a:cubicBezTo>
                    <a:cubicBezTo>
                      <a:pt x="348" y="18655"/>
                      <a:pt x="150" y="18460"/>
                      <a:pt x="0" y="18232"/>
                    </a:cubicBezTo>
                    <a:lnTo>
                      <a:pt x="1092" y="1193"/>
                    </a:lnTo>
                    <a:close/>
                    <a:moveTo>
                      <a:pt x="4642" y="3238"/>
                    </a:moveTo>
                    <a:lnTo>
                      <a:pt x="4642" y="9678"/>
                    </a:lnTo>
                    <a:cubicBezTo>
                      <a:pt x="6700" y="9868"/>
                      <a:pt x="8728" y="9071"/>
                      <a:pt x="10104" y="7531"/>
                    </a:cubicBezTo>
                    <a:lnTo>
                      <a:pt x="10104" y="4294"/>
                    </a:lnTo>
                    <a:cubicBezTo>
                      <a:pt x="10104" y="3238"/>
                      <a:pt x="7919" y="3238"/>
                      <a:pt x="4642" y="3238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Graphic 204">
                <a:extLst>
                  <a:ext uri="{FF2B5EF4-FFF2-40B4-BE49-F238E27FC236}">
                    <a16:creationId xmlns:a16="http://schemas.microsoft.com/office/drawing/2014/main" id="{258441A7-6CF8-564B-9A58-F7E1BAB07CB8}"/>
                  </a:ext>
                </a:extLst>
              </p:cNvPr>
              <p:cNvSpPr/>
              <p:nvPr/>
            </p:nvSpPr>
            <p:spPr>
              <a:xfrm>
                <a:off x="11887216" y="2904149"/>
                <a:ext cx="12015" cy="17000"/>
              </a:xfrm>
              <a:custGeom>
                <a:avLst/>
                <a:gdLst>
                  <a:gd name="connsiteX0" fmla="*/ 12015 w 12015"/>
                  <a:gd name="connsiteY0" fmla="*/ 29 h 17000"/>
                  <a:gd name="connsiteX1" fmla="*/ 8807 w 12015"/>
                  <a:gd name="connsiteY1" fmla="*/ 29 h 17000"/>
                  <a:gd name="connsiteX2" fmla="*/ 8807 w 12015"/>
                  <a:gd name="connsiteY2" fmla="*/ 1086 h 17000"/>
                  <a:gd name="connsiteX3" fmla="*/ 7714 w 12015"/>
                  <a:gd name="connsiteY3" fmla="*/ 4323 h 17000"/>
                  <a:gd name="connsiteX4" fmla="*/ 4301 w 12015"/>
                  <a:gd name="connsiteY4" fmla="*/ 4323 h 17000"/>
                  <a:gd name="connsiteX5" fmla="*/ 5393 w 12015"/>
                  <a:gd name="connsiteY5" fmla="*/ 29 h 17000"/>
                  <a:gd name="connsiteX6" fmla="*/ 4301 w 12015"/>
                  <a:gd name="connsiteY6" fmla="*/ 29 h 17000"/>
                  <a:gd name="connsiteX7" fmla="*/ 1092 w 12015"/>
                  <a:gd name="connsiteY7" fmla="*/ 1086 h 17000"/>
                  <a:gd name="connsiteX8" fmla="*/ 1092 w 12015"/>
                  <a:gd name="connsiteY8" fmla="*/ 9708 h 17000"/>
                  <a:gd name="connsiteX9" fmla="*/ 0 w 12015"/>
                  <a:gd name="connsiteY9" fmla="*/ 16183 h 17000"/>
                  <a:gd name="connsiteX10" fmla="*/ 4301 w 12015"/>
                  <a:gd name="connsiteY10" fmla="*/ 16183 h 17000"/>
                  <a:gd name="connsiteX11" fmla="*/ 4301 w 12015"/>
                  <a:gd name="connsiteY11" fmla="*/ 7561 h 17000"/>
                  <a:gd name="connsiteX12" fmla="*/ 7714 w 12015"/>
                  <a:gd name="connsiteY12" fmla="*/ 7561 h 17000"/>
                  <a:gd name="connsiteX13" fmla="*/ 7714 w 12015"/>
                  <a:gd name="connsiteY13" fmla="*/ 11855 h 17000"/>
                  <a:gd name="connsiteX14" fmla="*/ 10957 w 12015"/>
                  <a:gd name="connsiteY14" fmla="*/ 11855 h 17000"/>
                  <a:gd name="connsiteX15" fmla="*/ 10957 w 12015"/>
                  <a:gd name="connsiteY15" fmla="*/ 10798 h 17000"/>
                  <a:gd name="connsiteX16" fmla="*/ 12015 w 12015"/>
                  <a:gd name="connsiteY16" fmla="*/ 1086 h 1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15" h="17000">
                    <a:moveTo>
                      <a:pt x="12015" y="29"/>
                    </a:moveTo>
                    <a:lnTo>
                      <a:pt x="8807" y="29"/>
                    </a:lnTo>
                    <a:lnTo>
                      <a:pt x="8807" y="1086"/>
                    </a:lnTo>
                    <a:lnTo>
                      <a:pt x="7714" y="4323"/>
                    </a:lnTo>
                    <a:lnTo>
                      <a:pt x="4301" y="4323"/>
                    </a:lnTo>
                    <a:lnTo>
                      <a:pt x="5393" y="29"/>
                    </a:lnTo>
                    <a:lnTo>
                      <a:pt x="4301" y="29"/>
                    </a:lnTo>
                    <a:cubicBezTo>
                      <a:pt x="3127" y="-114"/>
                      <a:pt x="1949" y="273"/>
                      <a:pt x="1092" y="1086"/>
                    </a:cubicBezTo>
                    <a:lnTo>
                      <a:pt x="1092" y="9708"/>
                    </a:lnTo>
                    <a:lnTo>
                      <a:pt x="0" y="16183"/>
                    </a:lnTo>
                    <a:cubicBezTo>
                      <a:pt x="1092" y="17274"/>
                      <a:pt x="2150" y="17274"/>
                      <a:pt x="4301" y="16183"/>
                    </a:cubicBezTo>
                    <a:lnTo>
                      <a:pt x="4301" y="7561"/>
                    </a:lnTo>
                    <a:lnTo>
                      <a:pt x="7714" y="7561"/>
                    </a:lnTo>
                    <a:lnTo>
                      <a:pt x="7714" y="11855"/>
                    </a:lnTo>
                    <a:lnTo>
                      <a:pt x="10957" y="11855"/>
                    </a:lnTo>
                    <a:lnTo>
                      <a:pt x="10957" y="10798"/>
                    </a:lnTo>
                    <a:lnTo>
                      <a:pt x="12015" y="1086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Graphic 204">
                <a:extLst>
                  <a:ext uri="{FF2B5EF4-FFF2-40B4-BE49-F238E27FC236}">
                    <a16:creationId xmlns:a16="http://schemas.microsoft.com/office/drawing/2014/main" id="{D8988F21-EEA7-E84E-8283-E4D66C39623C}"/>
                  </a:ext>
                </a:extLst>
              </p:cNvPr>
              <p:cNvSpPr/>
              <p:nvPr/>
            </p:nvSpPr>
            <p:spPr>
              <a:xfrm>
                <a:off x="11874716" y="2903293"/>
                <a:ext cx="12524" cy="17238"/>
              </a:xfrm>
              <a:custGeom>
                <a:avLst/>
                <a:gdLst>
                  <a:gd name="connsiteX0" fmla="*/ 11579 w 12524"/>
                  <a:gd name="connsiteY0" fmla="*/ 102 h 17238"/>
                  <a:gd name="connsiteX1" fmla="*/ 12217 w 12524"/>
                  <a:gd name="connsiteY1" fmla="*/ 2874 h 17238"/>
                  <a:gd name="connsiteX2" fmla="*/ 11579 w 12524"/>
                  <a:gd name="connsiteY2" fmla="*/ 3510 h 17238"/>
                  <a:gd name="connsiteX3" fmla="*/ 8166 w 12524"/>
                  <a:gd name="connsiteY3" fmla="*/ 3510 h 17238"/>
                  <a:gd name="connsiteX4" fmla="*/ 7176 w 12524"/>
                  <a:gd name="connsiteY4" fmla="*/ 16324 h 17238"/>
                  <a:gd name="connsiteX5" fmla="*/ 4336 w 12524"/>
                  <a:gd name="connsiteY5" fmla="*/ 16897 h 17238"/>
                  <a:gd name="connsiteX6" fmla="*/ 3762 w 12524"/>
                  <a:gd name="connsiteY6" fmla="*/ 16324 h 17238"/>
                  <a:gd name="connsiteX7" fmla="*/ 4855 w 12524"/>
                  <a:gd name="connsiteY7" fmla="*/ 3408 h 17238"/>
                  <a:gd name="connsiteX8" fmla="*/ 485 w 12524"/>
                  <a:gd name="connsiteY8" fmla="*/ 3408 h 17238"/>
                  <a:gd name="connsiteX9" fmla="*/ 485 w 12524"/>
                  <a:gd name="connsiteY9" fmla="*/ 0 h 17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24" h="17238">
                    <a:moveTo>
                      <a:pt x="11579" y="102"/>
                    </a:moveTo>
                    <a:cubicBezTo>
                      <a:pt x="12521" y="692"/>
                      <a:pt x="12808" y="1933"/>
                      <a:pt x="12217" y="2874"/>
                    </a:cubicBezTo>
                    <a:cubicBezTo>
                      <a:pt x="12053" y="3131"/>
                      <a:pt x="11838" y="3349"/>
                      <a:pt x="11579" y="3510"/>
                    </a:cubicBezTo>
                    <a:lnTo>
                      <a:pt x="8166" y="3510"/>
                    </a:lnTo>
                    <a:lnTo>
                      <a:pt x="7176" y="16324"/>
                    </a:lnTo>
                    <a:cubicBezTo>
                      <a:pt x="6551" y="17265"/>
                      <a:pt x="5278" y="17522"/>
                      <a:pt x="4336" y="16897"/>
                    </a:cubicBezTo>
                    <a:cubicBezTo>
                      <a:pt x="4110" y="16747"/>
                      <a:pt x="3912" y="16552"/>
                      <a:pt x="3762" y="16324"/>
                    </a:cubicBezTo>
                    <a:lnTo>
                      <a:pt x="4855" y="3408"/>
                    </a:lnTo>
                    <a:lnTo>
                      <a:pt x="485" y="3408"/>
                    </a:lnTo>
                    <a:cubicBezTo>
                      <a:pt x="-607" y="2317"/>
                      <a:pt x="485" y="1261"/>
                      <a:pt x="4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Graphic 204">
                <a:extLst>
                  <a:ext uri="{FF2B5EF4-FFF2-40B4-BE49-F238E27FC236}">
                    <a16:creationId xmlns:a16="http://schemas.microsoft.com/office/drawing/2014/main" id="{1F04B1E5-6152-F740-A29D-91A51507C763}"/>
                  </a:ext>
                </a:extLst>
              </p:cNvPr>
              <p:cNvSpPr/>
              <p:nvPr/>
            </p:nvSpPr>
            <p:spPr>
              <a:xfrm>
                <a:off x="11863425" y="2900055"/>
                <a:ext cx="8499" cy="11825"/>
              </a:xfrm>
              <a:custGeom>
                <a:avLst/>
                <a:gdLst>
                  <a:gd name="connsiteX0" fmla="*/ 7441 w 8499"/>
                  <a:gd name="connsiteY0" fmla="*/ 6441 h 11825"/>
                  <a:gd name="connsiteX1" fmla="*/ 5291 w 8499"/>
                  <a:gd name="connsiteY1" fmla="*/ 1056 h 11825"/>
                  <a:gd name="connsiteX2" fmla="*/ 5291 w 8499"/>
                  <a:gd name="connsiteY2" fmla="*/ 0 h 11825"/>
                  <a:gd name="connsiteX3" fmla="*/ 3174 w 8499"/>
                  <a:gd name="connsiteY3" fmla="*/ 0 h 11825"/>
                  <a:gd name="connsiteX4" fmla="*/ 0 w 8499"/>
                  <a:gd name="connsiteY4" fmla="*/ 7531 h 11825"/>
                  <a:gd name="connsiteX5" fmla="*/ 2116 w 8499"/>
                  <a:gd name="connsiteY5" fmla="*/ 8588 h 11825"/>
                  <a:gd name="connsiteX6" fmla="*/ 3174 w 8499"/>
                  <a:gd name="connsiteY6" fmla="*/ 7531 h 11825"/>
                  <a:gd name="connsiteX7" fmla="*/ 5291 w 8499"/>
                  <a:gd name="connsiteY7" fmla="*/ 7531 h 11825"/>
                  <a:gd name="connsiteX8" fmla="*/ 5291 w 8499"/>
                  <a:gd name="connsiteY8" fmla="*/ 11825 h 11825"/>
                  <a:gd name="connsiteX9" fmla="*/ 7441 w 8499"/>
                  <a:gd name="connsiteY9" fmla="*/ 11825 h 11825"/>
                  <a:gd name="connsiteX10" fmla="*/ 8499 w 8499"/>
                  <a:gd name="connsiteY10" fmla="*/ 10769 h 11825"/>
                  <a:gd name="connsiteX11" fmla="*/ 4233 w 8499"/>
                  <a:gd name="connsiteY11" fmla="*/ 5385 h 11825"/>
                  <a:gd name="connsiteX12" fmla="*/ 3174 w 8499"/>
                  <a:gd name="connsiteY12" fmla="*/ 5385 h 11825"/>
                  <a:gd name="connsiteX13" fmla="*/ 4233 w 8499"/>
                  <a:gd name="connsiteY13" fmla="*/ 3203 h 1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99" h="11825">
                    <a:moveTo>
                      <a:pt x="7441" y="6441"/>
                    </a:moveTo>
                    <a:lnTo>
                      <a:pt x="5291" y="1056"/>
                    </a:lnTo>
                    <a:lnTo>
                      <a:pt x="5291" y="0"/>
                    </a:lnTo>
                    <a:lnTo>
                      <a:pt x="3174" y="0"/>
                    </a:lnTo>
                    <a:lnTo>
                      <a:pt x="0" y="7531"/>
                    </a:lnTo>
                    <a:cubicBezTo>
                      <a:pt x="0" y="8588"/>
                      <a:pt x="1058" y="8588"/>
                      <a:pt x="2116" y="8588"/>
                    </a:cubicBezTo>
                    <a:lnTo>
                      <a:pt x="3174" y="7531"/>
                    </a:lnTo>
                    <a:lnTo>
                      <a:pt x="5291" y="7531"/>
                    </a:lnTo>
                    <a:lnTo>
                      <a:pt x="5291" y="11825"/>
                    </a:lnTo>
                    <a:lnTo>
                      <a:pt x="7441" y="11825"/>
                    </a:lnTo>
                    <a:lnTo>
                      <a:pt x="8499" y="10769"/>
                    </a:lnTo>
                    <a:close/>
                    <a:moveTo>
                      <a:pt x="4233" y="5385"/>
                    </a:moveTo>
                    <a:lnTo>
                      <a:pt x="3174" y="5385"/>
                    </a:lnTo>
                    <a:lnTo>
                      <a:pt x="4233" y="3203"/>
                    </a:ln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Graphic 204">
                <a:extLst>
                  <a:ext uri="{FF2B5EF4-FFF2-40B4-BE49-F238E27FC236}">
                    <a16:creationId xmlns:a16="http://schemas.microsoft.com/office/drawing/2014/main" id="{109E5872-FCF0-ED47-A44E-D35D81B61FD8}"/>
                  </a:ext>
                </a:extLst>
              </p:cNvPr>
              <p:cNvSpPr/>
              <p:nvPr/>
            </p:nvSpPr>
            <p:spPr>
              <a:xfrm>
                <a:off x="11902337" y="2900055"/>
                <a:ext cx="12015" cy="12745"/>
              </a:xfrm>
              <a:custGeom>
                <a:avLst/>
                <a:gdLst>
                  <a:gd name="connsiteX0" fmla="*/ 9694 w 12015"/>
                  <a:gd name="connsiteY0" fmla="*/ 1056 h 12745"/>
                  <a:gd name="connsiteX1" fmla="*/ 5393 w 12015"/>
                  <a:gd name="connsiteY1" fmla="*/ 4294 h 12745"/>
                  <a:gd name="connsiteX2" fmla="*/ 3243 w 12015"/>
                  <a:gd name="connsiteY2" fmla="*/ 6441 h 12745"/>
                  <a:gd name="connsiteX3" fmla="*/ 4301 w 12015"/>
                  <a:gd name="connsiteY3" fmla="*/ 1056 h 12745"/>
                  <a:gd name="connsiteX4" fmla="*/ 2150 w 12015"/>
                  <a:gd name="connsiteY4" fmla="*/ 0 h 12745"/>
                  <a:gd name="connsiteX5" fmla="*/ 1092 w 12015"/>
                  <a:gd name="connsiteY5" fmla="*/ 0 h 12745"/>
                  <a:gd name="connsiteX6" fmla="*/ 1092 w 12015"/>
                  <a:gd name="connsiteY6" fmla="*/ 6441 h 12745"/>
                  <a:gd name="connsiteX7" fmla="*/ 0 w 12015"/>
                  <a:gd name="connsiteY7" fmla="*/ 11791 h 12745"/>
                  <a:gd name="connsiteX8" fmla="*/ 1092 w 12015"/>
                  <a:gd name="connsiteY8" fmla="*/ 11791 h 12745"/>
                  <a:gd name="connsiteX9" fmla="*/ 1092 w 12015"/>
                  <a:gd name="connsiteY9" fmla="*/ 12746 h 12745"/>
                  <a:gd name="connsiteX10" fmla="*/ 3243 w 12015"/>
                  <a:gd name="connsiteY10" fmla="*/ 12746 h 12745"/>
                  <a:gd name="connsiteX11" fmla="*/ 4301 w 12015"/>
                  <a:gd name="connsiteY11" fmla="*/ 9542 h 12745"/>
                  <a:gd name="connsiteX12" fmla="*/ 7714 w 12015"/>
                  <a:gd name="connsiteY12" fmla="*/ 5248 h 12745"/>
                  <a:gd name="connsiteX13" fmla="*/ 12015 w 12015"/>
                  <a:gd name="connsiteY13" fmla="*/ 2045 h 12745"/>
                  <a:gd name="connsiteX14" fmla="*/ 9865 w 12015"/>
                  <a:gd name="connsiteY14" fmla="*/ 954 h 1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15" h="12745">
                    <a:moveTo>
                      <a:pt x="9694" y="1056"/>
                    </a:moveTo>
                    <a:lnTo>
                      <a:pt x="5393" y="4294"/>
                    </a:lnTo>
                    <a:lnTo>
                      <a:pt x="3243" y="6441"/>
                    </a:lnTo>
                    <a:lnTo>
                      <a:pt x="4301" y="1056"/>
                    </a:lnTo>
                    <a:cubicBezTo>
                      <a:pt x="3243" y="0"/>
                      <a:pt x="3243" y="0"/>
                      <a:pt x="2150" y="0"/>
                    </a:cubicBezTo>
                    <a:lnTo>
                      <a:pt x="1092" y="0"/>
                    </a:lnTo>
                    <a:lnTo>
                      <a:pt x="1092" y="6441"/>
                    </a:lnTo>
                    <a:lnTo>
                      <a:pt x="0" y="11791"/>
                    </a:lnTo>
                    <a:lnTo>
                      <a:pt x="1092" y="11791"/>
                    </a:lnTo>
                    <a:lnTo>
                      <a:pt x="1092" y="12746"/>
                    </a:lnTo>
                    <a:lnTo>
                      <a:pt x="3243" y="12746"/>
                    </a:lnTo>
                    <a:lnTo>
                      <a:pt x="4301" y="9542"/>
                    </a:lnTo>
                    <a:lnTo>
                      <a:pt x="7714" y="5248"/>
                    </a:lnTo>
                    <a:lnTo>
                      <a:pt x="12015" y="2045"/>
                    </a:lnTo>
                    <a:cubicBezTo>
                      <a:pt x="11455" y="1432"/>
                      <a:pt x="10691" y="1044"/>
                      <a:pt x="9865" y="954"/>
                    </a:cubicBezTo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Graphic 204">
                <a:extLst>
                  <a:ext uri="{FF2B5EF4-FFF2-40B4-BE49-F238E27FC236}">
                    <a16:creationId xmlns:a16="http://schemas.microsoft.com/office/drawing/2014/main" id="{8564651C-8BC5-E64E-874F-7244B065602E}"/>
                  </a:ext>
                </a:extLst>
              </p:cNvPr>
              <p:cNvSpPr/>
              <p:nvPr/>
            </p:nvSpPr>
            <p:spPr>
              <a:xfrm>
                <a:off x="11412826" y="3278266"/>
                <a:ext cx="400319" cy="27842"/>
              </a:xfrm>
              <a:custGeom>
                <a:avLst/>
                <a:gdLst>
                  <a:gd name="connsiteX0" fmla="*/ 68 w 400319"/>
                  <a:gd name="connsiteY0" fmla="*/ 2283 h 27842"/>
                  <a:gd name="connsiteX1" fmla="*/ 6656 w 400319"/>
                  <a:gd name="connsiteY1" fmla="*/ 2283 h 27842"/>
                  <a:gd name="connsiteX2" fmla="*/ 13756 w 400319"/>
                  <a:gd name="connsiteY2" fmla="*/ 7020 h 27842"/>
                  <a:gd name="connsiteX3" fmla="*/ 11230 w 400319"/>
                  <a:gd name="connsiteY3" fmla="*/ 11178 h 27842"/>
                  <a:gd name="connsiteX4" fmla="*/ 11230 w 400319"/>
                  <a:gd name="connsiteY4" fmla="*/ 11178 h 27842"/>
                  <a:gd name="connsiteX5" fmla="*/ 14643 w 400319"/>
                  <a:gd name="connsiteY5" fmla="*/ 15676 h 27842"/>
                  <a:gd name="connsiteX6" fmla="*/ 7134 w 400319"/>
                  <a:gd name="connsiteY6" fmla="*/ 21334 h 27842"/>
                  <a:gd name="connsiteX7" fmla="*/ 0 w 400319"/>
                  <a:gd name="connsiteY7" fmla="*/ 21334 h 27842"/>
                  <a:gd name="connsiteX8" fmla="*/ 6451 w 400319"/>
                  <a:gd name="connsiteY8" fmla="*/ 9951 h 27842"/>
                  <a:gd name="connsiteX9" fmla="*/ 9523 w 400319"/>
                  <a:gd name="connsiteY9" fmla="*/ 7668 h 27842"/>
                  <a:gd name="connsiteX10" fmla="*/ 6485 w 400319"/>
                  <a:gd name="connsiteY10" fmla="*/ 5623 h 27842"/>
                  <a:gd name="connsiteX11" fmla="*/ 4437 w 400319"/>
                  <a:gd name="connsiteY11" fmla="*/ 5623 h 27842"/>
                  <a:gd name="connsiteX12" fmla="*/ 4437 w 400319"/>
                  <a:gd name="connsiteY12" fmla="*/ 9951 h 27842"/>
                  <a:gd name="connsiteX13" fmla="*/ 6861 w 400319"/>
                  <a:gd name="connsiteY13" fmla="*/ 18130 h 27842"/>
                  <a:gd name="connsiteX14" fmla="*/ 10445 w 400319"/>
                  <a:gd name="connsiteY14" fmla="*/ 15540 h 27842"/>
                  <a:gd name="connsiteX15" fmla="*/ 6861 w 400319"/>
                  <a:gd name="connsiteY15" fmla="*/ 13155 h 27842"/>
                  <a:gd name="connsiteX16" fmla="*/ 4437 w 400319"/>
                  <a:gd name="connsiteY16" fmla="*/ 13155 h 27842"/>
                  <a:gd name="connsiteX17" fmla="*/ 4437 w 400319"/>
                  <a:gd name="connsiteY17" fmla="*/ 18130 h 27842"/>
                  <a:gd name="connsiteX18" fmla="*/ 16691 w 400319"/>
                  <a:gd name="connsiteY18" fmla="*/ 14177 h 27842"/>
                  <a:gd name="connsiteX19" fmla="*/ 23392 w 400319"/>
                  <a:gd name="connsiteY19" fmla="*/ 6516 h 27842"/>
                  <a:gd name="connsiteX20" fmla="*/ 23518 w 400319"/>
                  <a:gd name="connsiteY20" fmla="*/ 6509 h 27842"/>
                  <a:gd name="connsiteX21" fmla="*/ 29823 w 400319"/>
                  <a:gd name="connsiteY21" fmla="*/ 12548 h 27842"/>
                  <a:gd name="connsiteX22" fmla="*/ 29765 w 400319"/>
                  <a:gd name="connsiteY22" fmla="*/ 13529 h 27842"/>
                  <a:gd name="connsiteX23" fmla="*/ 29594 w 400319"/>
                  <a:gd name="connsiteY23" fmla="*/ 15438 h 27842"/>
                  <a:gd name="connsiteX24" fmla="*/ 20822 w 400319"/>
                  <a:gd name="connsiteY24" fmla="*/ 15438 h 27842"/>
                  <a:gd name="connsiteX25" fmla="*/ 24508 w 400319"/>
                  <a:gd name="connsiteY25" fmla="*/ 18549 h 27842"/>
                  <a:gd name="connsiteX26" fmla="*/ 24610 w 400319"/>
                  <a:gd name="connsiteY26" fmla="*/ 18539 h 27842"/>
                  <a:gd name="connsiteX27" fmla="*/ 27785 w 400319"/>
                  <a:gd name="connsiteY27" fmla="*/ 17585 h 27842"/>
                  <a:gd name="connsiteX28" fmla="*/ 29219 w 400319"/>
                  <a:gd name="connsiteY28" fmla="*/ 20175 h 27842"/>
                  <a:gd name="connsiteX29" fmla="*/ 24030 w 400319"/>
                  <a:gd name="connsiteY29" fmla="*/ 21845 h 27842"/>
                  <a:gd name="connsiteX30" fmla="*/ 16674 w 400319"/>
                  <a:gd name="connsiteY30" fmla="*/ 14951 h 27842"/>
                  <a:gd name="connsiteX31" fmla="*/ 16691 w 400319"/>
                  <a:gd name="connsiteY31" fmla="*/ 14177 h 27842"/>
                  <a:gd name="connsiteX32" fmla="*/ 26112 w 400319"/>
                  <a:gd name="connsiteY32" fmla="*/ 12575 h 27842"/>
                  <a:gd name="connsiteX33" fmla="*/ 23689 w 400319"/>
                  <a:gd name="connsiteY33" fmla="*/ 9815 h 27842"/>
                  <a:gd name="connsiteX34" fmla="*/ 20822 w 400319"/>
                  <a:gd name="connsiteY34" fmla="*/ 12575 h 27842"/>
                  <a:gd name="connsiteX35" fmla="*/ 31949 w 400319"/>
                  <a:gd name="connsiteY35" fmla="*/ 14177 h 27842"/>
                  <a:gd name="connsiteX36" fmla="*/ 39001 w 400319"/>
                  <a:gd name="connsiteY36" fmla="*/ 6509 h 27842"/>
                  <a:gd name="connsiteX37" fmla="*/ 39595 w 400319"/>
                  <a:gd name="connsiteY37" fmla="*/ 6509 h 27842"/>
                  <a:gd name="connsiteX38" fmla="*/ 43862 w 400319"/>
                  <a:gd name="connsiteY38" fmla="*/ 8077 h 27842"/>
                  <a:gd name="connsiteX39" fmla="*/ 41814 w 400319"/>
                  <a:gd name="connsiteY39" fmla="*/ 10871 h 27842"/>
                  <a:gd name="connsiteX40" fmla="*/ 39834 w 400319"/>
                  <a:gd name="connsiteY40" fmla="*/ 9985 h 27842"/>
                  <a:gd name="connsiteX41" fmla="*/ 36421 w 400319"/>
                  <a:gd name="connsiteY41" fmla="*/ 14177 h 27842"/>
                  <a:gd name="connsiteX42" fmla="*/ 39834 w 400319"/>
                  <a:gd name="connsiteY42" fmla="*/ 18335 h 27842"/>
                  <a:gd name="connsiteX43" fmla="*/ 42462 w 400319"/>
                  <a:gd name="connsiteY43" fmla="*/ 17278 h 27842"/>
                  <a:gd name="connsiteX44" fmla="*/ 44169 w 400319"/>
                  <a:gd name="connsiteY44" fmla="*/ 20107 h 27842"/>
                  <a:gd name="connsiteX45" fmla="*/ 39356 w 400319"/>
                  <a:gd name="connsiteY45" fmla="*/ 21845 h 27842"/>
                  <a:gd name="connsiteX46" fmla="*/ 31966 w 400319"/>
                  <a:gd name="connsiteY46" fmla="*/ 15060 h 27842"/>
                  <a:gd name="connsiteX47" fmla="*/ 31983 w 400319"/>
                  <a:gd name="connsiteY47" fmla="*/ 14177 h 27842"/>
                  <a:gd name="connsiteX48" fmla="*/ 44920 w 400319"/>
                  <a:gd name="connsiteY48" fmla="*/ 14177 h 27842"/>
                  <a:gd name="connsiteX49" fmla="*/ 52583 w 400319"/>
                  <a:gd name="connsiteY49" fmla="*/ 7549 h 27842"/>
                  <a:gd name="connsiteX50" fmla="*/ 59219 w 400319"/>
                  <a:gd name="connsiteY50" fmla="*/ 15199 h 27842"/>
                  <a:gd name="connsiteX51" fmla="*/ 52054 w 400319"/>
                  <a:gd name="connsiteY51" fmla="*/ 21845 h 27842"/>
                  <a:gd name="connsiteX52" fmla="*/ 44937 w 400319"/>
                  <a:gd name="connsiteY52" fmla="*/ 14637 h 27842"/>
                  <a:gd name="connsiteX53" fmla="*/ 44954 w 400319"/>
                  <a:gd name="connsiteY53" fmla="*/ 14177 h 27842"/>
                  <a:gd name="connsiteX54" fmla="*/ 54750 w 400319"/>
                  <a:gd name="connsiteY54" fmla="*/ 14177 h 27842"/>
                  <a:gd name="connsiteX55" fmla="*/ 52054 w 400319"/>
                  <a:gd name="connsiteY55" fmla="*/ 9985 h 27842"/>
                  <a:gd name="connsiteX56" fmla="*/ 49357 w 400319"/>
                  <a:gd name="connsiteY56" fmla="*/ 14177 h 27842"/>
                  <a:gd name="connsiteX57" fmla="*/ 52054 w 400319"/>
                  <a:gd name="connsiteY57" fmla="*/ 18335 h 27842"/>
                  <a:gd name="connsiteX58" fmla="*/ 54785 w 400319"/>
                  <a:gd name="connsiteY58" fmla="*/ 14177 h 27842"/>
                  <a:gd name="connsiteX59" fmla="*/ 62157 w 400319"/>
                  <a:gd name="connsiteY59" fmla="*/ 6850 h 27842"/>
                  <a:gd name="connsiteX60" fmla="*/ 65571 w 400319"/>
                  <a:gd name="connsiteY60" fmla="*/ 6850 h 27842"/>
                  <a:gd name="connsiteX61" fmla="*/ 65912 w 400319"/>
                  <a:gd name="connsiteY61" fmla="*/ 8724 h 27842"/>
                  <a:gd name="connsiteX62" fmla="*/ 65912 w 400319"/>
                  <a:gd name="connsiteY62" fmla="*/ 8724 h 27842"/>
                  <a:gd name="connsiteX63" fmla="*/ 70350 w 400319"/>
                  <a:gd name="connsiteY63" fmla="*/ 6509 h 27842"/>
                  <a:gd name="connsiteX64" fmla="*/ 74377 w 400319"/>
                  <a:gd name="connsiteY64" fmla="*/ 8963 h 27842"/>
                  <a:gd name="connsiteX65" fmla="*/ 78985 w 400319"/>
                  <a:gd name="connsiteY65" fmla="*/ 6509 h 27842"/>
                  <a:gd name="connsiteX66" fmla="*/ 83559 w 400319"/>
                  <a:gd name="connsiteY66" fmla="*/ 12405 h 27842"/>
                  <a:gd name="connsiteX67" fmla="*/ 83559 w 400319"/>
                  <a:gd name="connsiteY67" fmla="*/ 21470 h 27842"/>
                  <a:gd name="connsiteX68" fmla="*/ 79224 w 400319"/>
                  <a:gd name="connsiteY68" fmla="*/ 21470 h 27842"/>
                  <a:gd name="connsiteX69" fmla="*/ 79224 w 400319"/>
                  <a:gd name="connsiteY69" fmla="*/ 12814 h 27842"/>
                  <a:gd name="connsiteX70" fmla="*/ 77415 w 400319"/>
                  <a:gd name="connsiteY70" fmla="*/ 10053 h 27842"/>
                  <a:gd name="connsiteX71" fmla="*/ 74923 w 400319"/>
                  <a:gd name="connsiteY71" fmla="*/ 11485 h 27842"/>
                  <a:gd name="connsiteX72" fmla="*/ 74923 w 400319"/>
                  <a:gd name="connsiteY72" fmla="*/ 21334 h 27842"/>
                  <a:gd name="connsiteX73" fmla="*/ 70588 w 400319"/>
                  <a:gd name="connsiteY73" fmla="*/ 21334 h 27842"/>
                  <a:gd name="connsiteX74" fmla="*/ 70588 w 400319"/>
                  <a:gd name="connsiteY74" fmla="*/ 12814 h 27842"/>
                  <a:gd name="connsiteX75" fmla="*/ 68779 w 400319"/>
                  <a:gd name="connsiteY75" fmla="*/ 10053 h 27842"/>
                  <a:gd name="connsiteX76" fmla="*/ 66288 w 400319"/>
                  <a:gd name="connsiteY76" fmla="*/ 11485 h 27842"/>
                  <a:gd name="connsiteX77" fmla="*/ 66288 w 400319"/>
                  <a:gd name="connsiteY77" fmla="*/ 21334 h 27842"/>
                  <a:gd name="connsiteX78" fmla="*/ 61953 w 400319"/>
                  <a:gd name="connsiteY78" fmla="*/ 21334 h 27842"/>
                  <a:gd name="connsiteX79" fmla="*/ 86665 w 400319"/>
                  <a:gd name="connsiteY79" fmla="*/ 2454 h 27842"/>
                  <a:gd name="connsiteX80" fmla="*/ 89123 w 400319"/>
                  <a:gd name="connsiteY80" fmla="*/ 0 h 27842"/>
                  <a:gd name="connsiteX81" fmla="*/ 91581 w 400319"/>
                  <a:gd name="connsiteY81" fmla="*/ 2454 h 27842"/>
                  <a:gd name="connsiteX82" fmla="*/ 89123 w 400319"/>
                  <a:gd name="connsiteY82" fmla="*/ 4907 h 27842"/>
                  <a:gd name="connsiteX83" fmla="*/ 86665 w 400319"/>
                  <a:gd name="connsiteY83" fmla="*/ 2454 h 27842"/>
                  <a:gd name="connsiteX84" fmla="*/ 86973 w 400319"/>
                  <a:gd name="connsiteY84" fmla="*/ 6850 h 27842"/>
                  <a:gd name="connsiteX85" fmla="*/ 91308 w 400319"/>
                  <a:gd name="connsiteY85" fmla="*/ 6850 h 27842"/>
                  <a:gd name="connsiteX86" fmla="*/ 91308 w 400319"/>
                  <a:gd name="connsiteY86" fmla="*/ 21470 h 27842"/>
                  <a:gd name="connsiteX87" fmla="*/ 87007 w 400319"/>
                  <a:gd name="connsiteY87" fmla="*/ 21470 h 27842"/>
                  <a:gd name="connsiteX88" fmla="*/ 95096 w 400319"/>
                  <a:gd name="connsiteY88" fmla="*/ 6850 h 27842"/>
                  <a:gd name="connsiteX89" fmla="*/ 98510 w 400319"/>
                  <a:gd name="connsiteY89" fmla="*/ 6850 h 27842"/>
                  <a:gd name="connsiteX90" fmla="*/ 98817 w 400319"/>
                  <a:gd name="connsiteY90" fmla="*/ 8724 h 27842"/>
                  <a:gd name="connsiteX91" fmla="*/ 98817 w 400319"/>
                  <a:gd name="connsiteY91" fmla="*/ 8724 h 27842"/>
                  <a:gd name="connsiteX92" fmla="*/ 103527 w 400319"/>
                  <a:gd name="connsiteY92" fmla="*/ 6509 h 27842"/>
                  <a:gd name="connsiteX93" fmla="*/ 108067 w 400319"/>
                  <a:gd name="connsiteY93" fmla="*/ 12405 h 27842"/>
                  <a:gd name="connsiteX94" fmla="*/ 108067 w 400319"/>
                  <a:gd name="connsiteY94" fmla="*/ 21470 h 27842"/>
                  <a:gd name="connsiteX95" fmla="*/ 103732 w 400319"/>
                  <a:gd name="connsiteY95" fmla="*/ 21470 h 27842"/>
                  <a:gd name="connsiteX96" fmla="*/ 103732 w 400319"/>
                  <a:gd name="connsiteY96" fmla="*/ 12814 h 27842"/>
                  <a:gd name="connsiteX97" fmla="*/ 101923 w 400319"/>
                  <a:gd name="connsiteY97" fmla="*/ 10053 h 27842"/>
                  <a:gd name="connsiteX98" fmla="*/ 99193 w 400319"/>
                  <a:gd name="connsiteY98" fmla="*/ 11485 h 27842"/>
                  <a:gd name="connsiteX99" fmla="*/ 99193 w 400319"/>
                  <a:gd name="connsiteY99" fmla="*/ 21334 h 27842"/>
                  <a:gd name="connsiteX100" fmla="*/ 95199 w 400319"/>
                  <a:gd name="connsiteY100" fmla="*/ 21334 h 27842"/>
                  <a:gd name="connsiteX101" fmla="*/ 111071 w 400319"/>
                  <a:gd name="connsiteY101" fmla="*/ 23889 h 27842"/>
                  <a:gd name="connsiteX102" fmla="*/ 113153 w 400319"/>
                  <a:gd name="connsiteY102" fmla="*/ 20959 h 27842"/>
                  <a:gd name="connsiteX103" fmla="*/ 113153 w 400319"/>
                  <a:gd name="connsiteY103" fmla="*/ 20959 h 27842"/>
                  <a:gd name="connsiteX104" fmla="*/ 111822 w 400319"/>
                  <a:gd name="connsiteY104" fmla="*/ 18471 h 27842"/>
                  <a:gd name="connsiteX105" fmla="*/ 113460 w 400319"/>
                  <a:gd name="connsiteY105" fmla="*/ 15745 h 27842"/>
                  <a:gd name="connsiteX106" fmla="*/ 113460 w 400319"/>
                  <a:gd name="connsiteY106" fmla="*/ 15745 h 27842"/>
                  <a:gd name="connsiteX107" fmla="*/ 111481 w 400319"/>
                  <a:gd name="connsiteY107" fmla="*/ 11928 h 27842"/>
                  <a:gd name="connsiteX108" fmla="*/ 117075 w 400319"/>
                  <a:gd name="connsiteY108" fmla="*/ 6611 h 27842"/>
                  <a:gd name="connsiteX109" fmla="*/ 117556 w 400319"/>
                  <a:gd name="connsiteY109" fmla="*/ 6645 h 27842"/>
                  <a:gd name="connsiteX110" fmla="*/ 119809 w 400319"/>
                  <a:gd name="connsiteY110" fmla="*/ 6986 h 27842"/>
                  <a:gd name="connsiteX111" fmla="*/ 125168 w 400319"/>
                  <a:gd name="connsiteY111" fmla="*/ 6986 h 27842"/>
                  <a:gd name="connsiteX112" fmla="*/ 125168 w 400319"/>
                  <a:gd name="connsiteY112" fmla="*/ 10156 h 27842"/>
                  <a:gd name="connsiteX113" fmla="*/ 122813 w 400319"/>
                  <a:gd name="connsiteY113" fmla="*/ 10156 h 27842"/>
                  <a:gd name="connsiteX114" fmla="*/ 123325 w 400319"/>
                  <a:gd name="connsiteY114" fmla="*/ 12064 h 27842"/>
                  <a:gd name="connsiteX115" fmla="*/ 117556 w 400319"/>
                  <a:gd name="connsiteY115" fmla="*/ 17005 h 27842"/>
                  <a:gd name="connsiteX116" fmla="*/ 115747 w 400319"/>
                  <a:gd name="connsiteY116" fmla="*/ 16699 h 27842"/>
                  <a:gd name="connsiteX117" fmla="*/ 115235 w 400319"/>
                  <a:gd name="connsiteY117" fmla="*/ 17789 h 27842"/>
                  <a:gd name="connsiteX118" fmla="*/ 117454 w 400319"/>
                  <a:gd name="connsiteY118" fmla="*/ 18880 h 27842"/>
                  <a:gd name="connsiteX119" fmla="*/ 119809 w 400319"/>
                  <a:gd name="connsiteY119" fmla="*/ 18880 h 27842"/>
                  <a:gd name="connsiteX120" fmla="*/ 125407 w 400319"/>
                  <a:gd name="connsiteY120" fmla="*/ 22594 h 27842"/>
                  <a:gd name="connsiteX121" fmla="*/ 117215 w 400319"/>
                  <a:gd name="connsiteY121" fmla="*/ 27843 h 27842"/>
                  <a:gd name="connsiteX122" fmla="*/ 111105 w 400319"/>
                  <a:gd name="connsiteY122" fmla="*/ 23992 h 27842"/>
                  <a:gd name="connsiteX123" fmla="*/ 121311 w 400319"/>
                  <a:gd name="connsiteY123" fmla="*/ 23106 h 27842"/>
                  <a:gd name="connsiteX124" fmla="*/ 119092 w 400319"/>
                  <a:gd name="connsiteY124" fmla="*/ 21947 h 27842"/>
                  <a:gd name="connsiteX125" fmla="*/ 117556 w 400319"/>
                  <a:gd name="connsiteY125" fmla="*/ 21947 h 27842"/>
                  <a:gd name="connsiteX126" fmla="*/ 115508 w 400319"/>
                  <a:gd name="connsiteY126" fmla="*/ 21777 h 27842"/>
                  <a:gd name="connsiteX127" fmla="*/ 114723 w 400319"/>
                  <a:gd name="connsiteY127" fmla="*/ 23208 h 27842"/>
                  <a:gd name="connsiteX128" fmla="*/ 118137 w 400319"/>
                  <a:gd name="connsiteY128" fmla="*/ 24878 h 27842"/>
                  <a:gd name="connsiteX129" fmla="*/ 121277 w 400319"/>
                  <a:gd name="connsiteY129" fmla="*/ 23208 h 27842"/>
                  <a:gd name="connsiteX130" fmla="*/ 119604 w 400319"/>
                  <a:gd name="connsiteY130" fmla="*/ 11689 h 27842"/>
                  <a:gd name="connsiteX131" fmla="*/ 117625 w 400319"/>
                  <a:gd name="connsiteY131" fmla="*/ 9304 h 27842"/>
                  <a:gd name="connsiteX132" fmla="*/ 115611 w 400319"/>
                  <a:gd name="connsiteY132" fmla="*/ 11689 h 27842"/>
                  <a:gd name="connsiteX133" fmla="*/ 117625 w 400319"/>
                  <a:gd name="connsiteY133" fmla="*/ 14143 h 27842"/>
                  <a:gd name="connsiteX134" fmla="*/ 119570 w 400319"/>
                  <a:gd name="connsiteY134" fmla="*/ 11791 h 27842"/>
                  <a:gd name="connsiteX135" fmla="*/ 133258 w 400319"/>
                  <a:gd name="connsiteY135" fmla="*/ 14075 h 27842"/>
                  <a:gd name="connsiteX136" fmla="*/ 140310 w 400319"/>
                  <a:gd name="connsiteY136" fmla="*/ 6407 h 27842"/>
                  <a:gd name="connsiteX137" fmla="*/ 140904 w 400319"/>
                  <a:gd name="connsiteY137" fmla="*/ 6407 h 27842"/>
                  <a:gd name="connsiteX138" fmla="*/ 145171 w 400319"/>
                  <a:gd name="connsiteY138" fmla="*/ 7975 h 27842"/>
                  <a:gd name="connsiteX139" fmla="*/ 143123 w 400319"/>
                  <a:gd name="connsiteY139" fmla="*/ 10769 h 27842"/>
                  <a:gd name="connsiteX140" fmla="*/ 141143 w 400319"/>
                  <a:gd name="connsiteY140" fmla="*/ 9883 h 27842"/>
                  <a:gd name="connsiteX141" fmla="*/ 137729 w 400319"/>
                  <a:gd name="connsiteY141" fmla="*/ 14075 h 27842"/>
                  <a:gd name="connsiteX142" fmla="*/ 141143 w 400319"/>
                  <a:gd name="connsiteY142" fmla="*/ 18232 h 27842"/>
                  <a:gd name="connsiteX143" fmla="*/ 143805 w 400319"/>
                  <a:gd name="connsiteY143" fmla="*/ 17176 h 27842"/>
                  <a:gd name="connsiteX144" fmla="*/ 145512 w 400319"/>
                  <a:gd name="connsiteY144" fmla="*/ 20004 h 27842"/>
                  <a:gd name="connsiteX145" fmla="*/ 140665 w 400319"/>
                  <a:gd name="connsiteY145" fmla="*/ 21742 h 27842"/>
                  <a:gd name="connsiteX146" fmla="*/ 133282 w 400319"/>
                  <a:gd name="connsiteY146" fmla="*/ 15022 h 27842"/>
                  <a:gd name="connsiteX147" fmla="*/ 133292 w 400319"/>
                  <a:gd name="connsiteY147" fmla="*/ 14177 h 27842"/>
                  <a:gd name="connsiteX148" fmla="*/ 147765 w 400319"/>
                  <a:gd name="connsiteY148" fmla="*/ 15847 h 27842"/>
                  <a:gd name="connsiteX149" fmla="*/ 147765 w 400319"/>
                  <a:gd name="connsiteY149" fmla="*/ 6748 h 27842"/>
                  <a:gd name="connsiteX150" fmla="*/ 152100 w 400319"/>
                  <a:gd name="connsiteY150" fmla="*/ 6748 h 27842"/>
                  <a:gd name="connsiteX151" fmla="*/ 152100 w 400319"/>
                  <a:gd name="connsiteY151" fmla="*/ 15267 h 27842"/>
                  <a:gd name="connsiteX152" fmla="*/ 153909 w 400319"/>
                  <a:gd name="connsiteY152" fmla="*/ 18028 h 27842"/>
                  <a:gd name="connsiteX153" fmla="*/ 156503 w 400319"/>
                  <a:gd name="connsiteY153" fmla="*/ 16426 h 27842"/>
                  <a:gd name="connsiteX154" fmla="*/ 156503 w 400319"/>
                  <a:gd name="connsiteY154" fmla="*/ 6748 h 27842"/>
                  <a:gd name="connsiteX155" fmla="*/ 160872 w 400319"/>
                  <a:gd name="connsiteY155" fmla="*/ 6748 h 27842"/>
                  <a:gd name="connsiteX156" fmla="*/ 160872 w 400319"/>
                  <a:gd name="connsiteY156" fmla="*/ 21368 h 27842"/>
                  <a:gd name="connsiteX157" fmla="*/ 157459 w 400319"/>
                  <a:gd name="connsiteY157" fmla="*/ 21368 h 27842"/>
                  <a:gd name="connsiteX158" fmla="*/ 157151 w 400319"/>
                  <a:gd name="connsiteY158" fmla="*/ 19357 h 27842"/>
                  <a:gd name="connsiteX159" fmla="*/ 157151 w 400319"/>
                  <a:gd name="connsiteY159" fmla="*/ 19357 h 27842"/>
                  <a:gd name="connsiteX160" fmla="*/ 152577 w 400319"/>
                  <a:gd name="connsiteY160" fmla="*/ 21742 h 27842"/>
                  <a:gd name="connsiteX161" fmla="*/ 147799 w 400319"/>
                  <a:gd name="connsiteY161" fmla="*/ 15949 h 27842"/>
                  <a:gd name="connsiteX162" fmla="*/ 163364 w 400319"/>
                  <a:gd name="connsiteY162" fmla="*/ 19698 h 27842"/>
                  <a:gd name="connsiteX163" fmla="*/ 165309 w 400319"/>
                  <a:gd name="connsiteY163" fmla="*/ 17005 h 27842"/>
                  <a:gd name="connsiteX164" fmla="*/ 169098 w 400319"/>
                  <a:gd name="connsiteY164" fmla="*/ 18539 h 27842"/>
                  <a:gd name="connsiteX165" fmla="*/ 170941 w 400319"/>
                  <a:gd name="connsiteY165" fmla="*/ 17278 h 27842"/>
                  <a:gd name="connsiteX166" fmla="*/ 167972 w 400319"/>
                  <a:gd name="connsiteY166" fmla="*/ 15267 h 27842"/>
                  <a:gd name="connsiteX167" fmla="*/ 164183 w 400319"/>
                  <a:gd name="connsiteY167" fmla="*/ 10974 h 27842"/>
                  <a:gd name="connsiteX168" fmla="*/ 169781 w 400319"/>
                  <a:gd name="connsiteY168" fmla="*/ 6407 h 27842"/>
                  <a:gd name="connsiteX169" fmla="*/ 174935 w 400319"/>
                  <a:gd name="connsiteY169" fmla="*/ 8247 h 27842"/>
                  <a:gd name="connsiteX170" fmla="*/ 172989 w 400319"/>
                  <a:gd name="connsiteY170" fmla="*/ 10871 h 27842"/>
                  <a:gd name="connsiteX171" fmla="*/ 169917 w 400319"/>
                  <a:gd name="connsiteY171" fmla="*/ 9610 h 27842"/>
                  <a:gd name="connsiteX172" fmla="*/ 168245 w 400319"/>
                  <a:gd name="connsiteY172" fmla="*/ 10769 h 27842"/>
                  <a:gd name="connsiteX173" fmla="*/ 171044 w 400319"/>
                  <a:gd name="connsiteY173" fmla="*/ 12609 h 27842"/>
                  <a:gd name="connsiteX174" fmla="*/ 175003 w 400319"/>
                  <a:gd name="connsiteY174" fmla="*/ 17005 h 27842"/>
                  <a:gd name="connsiteX175" fmla="*/ 168962 w 400319"/>
                  <a:gd name="connsiteY175" fmla="*/ 21742 h 27842"/>
                  <a:gd name="connsiteX176" fmla="*/ 163466 w 400319"/>
                  <a:gd name="connsiteY176" fmla="*/ 19800 h 27842"/>
                  <a:gd name="connsiteX177" fmla="*/ 177700 w 400319"/>
                  <a:gd name="connsiteY177" fmla="*/ 16051 h 27842"/>
                  <a:gd name="connsiteX178" fmla="*/ 177700 w 400319"/>
                  <a:gd name="connsiteY178" fmla="*/ 10156 h 27842"/>
                  <a:gd name="connsiteX179" fmla="*/ 175720 w 400319"/>
                  <a:gd name="connsiteY179" fmla="*/ 10156 h 27842"/>
                  <a:gd name="connsiteX180" fmla="*/ 175720 w 400319"/>
                  <a:gd name="connsiteY180" fmla="*/ 6918 h 27842"/>
                  <a:gd name="connsiteX181" fmla="*/ 177973 w 400319"/>
                  <a:gd name="connsiteY181" fmla="*/ 6748 h 27842"/>
                  <a:gd name="connsiteX182" fmla="*/ 178451 w 400319"/>
                  <a:gd name="connsiteY182" fmla="*/ 2863 h 27842"/>
                  <a:gd name="connsiteX183" fmla="*/ 182069 w 400319"/>
                  <a:gd name="connsiteY183" fmla="*/ 2863 h 27842"/>
                  <a:gd name="connsiteX184" fmla="*/ 182069 w 400319"/>
                  <a:gd name="connsiteY184" fmla="*/ 6748 h 27842"/>
                  <a:gd name="connsiteX185" fmla="*/ 185482 w 400319"/>
                  <a:gd name="connsiteY185" fmla="*/ 6748 h 27842"/>
                  <a:gd name="connsiteX186" fmla="*/ 185482 w 400319"/>
                  <a:gd name="connsiteY186" fmla="*/ 10156 h 27842"/>
                  <a:gd name="connsiteX187" fmla="*/ 182069 w 400319"/>
                  <a:gd name="connsiteY187" fmla="*/ 10156 h 27842"/>
                  <a:gd name="connsiteX188" fmla="*/ 182069 w 400319"/>
                  <a:gd name="connsiteY188" fmla="*/ 16222 h 27842"/>
                  <a:gd name="connsiteX189" fmla="*/ 183946 w 400319"/>
                  <a:gd name="connsiteY189" fmla="*/ 18539 h 27842"/>
                  <a:gd name="connsiteX190" fmla="*/ 185346 w 400319"/>
                  <a:gd name="connsiteY190" fmla="*/ 18266 h 27842"/>
                  <a:gd name="connsiteX191" fmla="*/ 186028 w 400319"/>
                  <a:gd name="connsiteY191" fmla="*/ 21402 h 27842"/>
                  <a:gd name="connsiteX192" fmla="*/ 182786 w 400319"/>
                  <a:gd name="connsiteY192" fmla="*/ 21947 h 27842"/>
                  <a:gd name="connsiteX193" fmla="*/ 177734 w 400319"/>
                  <a:gd name="connsiteY193" fmla="*/ 16222 h 27842"/>
                  <a:gd name="connsiteX194" fmla="*/ 187053 w 400319"/>
                  <a:gd name="connsiteY194" fmla="*/ 14075 h 27842"/>
                  <a:gd name="connsiteX195" fmla="*/ 194715 w 400319"/>
                  <a:gd name="connsiteY195" fmla="*/ 7446 h 27842"/>
                  <a:gd name="connsiteX196" fmla="*/ 201351 w 400319"/>
                  <a:gd name="connsiteY196" fmla="*/ 15097 h 27842"/>
                  <a:gd name="connsiteX197" fmla="*/ 194186 w 400319"/>
                  <a:gd name="connsiteY197" fmla="*/ 21742 h 27842"/>
                  <a:gd name="connsiteX198" fmla="*/ 187076 w 400319"/>
                  <a:gd name="connsiteY198" fmla="*/ 14531 h 27842"/>
                  <a:gd name="connsiteX199" fmla="*/ 187087 w 400319"/>
                  <a:gd name="connsiteY199" fmla="*/ 14177 h 27842"/>
                  <a:gd name="connsiteX200" fmla="*/ 196883 w 400319"/>
                  <a:gd name="connsiteY200" fmla="*/ 14075 h 27842"/>
                  <a:gd name="connsiteX201" fmla="*/ 194186 w 400319"/>
                  <a:gd name="connsiteY201" fmla="*/ 9883 h 27842"/>
                  <a:gd name="connsiteX202" fmla="*/ 191490 w 400319"/>
                  <a:gd name="connsiteY202" fmla="*/ 14075 h 27842"/>
                  <a:gd name="connsiteX203" fmla="*/ 194186 w 400319"/>
                  <a:gd name="connsiteY203" fmla="*/ 18232 h 27842"/>
                  <a:gd name="connsiteX204" fmla="*/ 196917 w 400319"/>
                  <a:gd name="connsiteY204" fmla="*/ 14177 h 27842"/>
                  <a:gd name="connsiteX205" fmla="*/ 204290 w 400319"/>
                  <a:gd name="connsiteY205" fmla="*/ 6748 h 27842"/>
                  <a:gd name="connsiteX206" fmla="*/ 207703 w 400319"/>
                  <a:gd name="connsiteY206" fmla="*/ 6748 h 27842"/>
                  <a:gd name="connsiteX207" fmla="*/ 208011 w 400319"/>
                  <a:gd name="connsiteY207" fmla="*/ 8622 h 27842"/>
                  <a:gd name="connsiteX208" fmla="*/ 208011 w 400319"/>
                  <a:gd name="connsiteY208" fmla="*/ 8622 h 27842"/>
                  <a:gd name="connsiteX209" fmla="*/ 212448 w 400319"/>
                  <a:gd name="connsiteY209" fmla="*/ 6407 h 27842"/>
                  <a:gd name="connsiteX210" fmla="*/ 216476 w 400319"/>
                  <a:gd name="connsiteY210" fmla="*/ 8861 h 27842"/>
                  <a:gd name="connsiteX211" fmla="*/ 221084 w 400319"/>
                  <a:gd name="connsiteY211" fmla="*/ 6407 h 27842"/>
                  <a:gd name="connsiteX212" fmla="*/ 225658 w 400319"/>
                  <a:gd name="connsiteY212" fmla="*/ 12303 h 27842"/>
                  <a:gd name="connsiteX213" fmla="*/ 225658 w 400319"/>
                  <a:gd name="connsiteY213" fmla="*/ 21368 h 27842"/>
                  <a:gd name="connsiteX214" fmla="*/ 221493 w 400319"/>
                  <a:gd name="connsiteY214" fmla="*/ 21368 h 27842"/>
                  <a:gd name="connsiteX215" fmla="*/ 221493 w 400319"/>
                  <a:gd name="connsiteY215" fmla="*/ 12814 h 27842"/>
                  <a:gd name="connsiteX216" fmla="*/ 219684 w 400319"/>
                  <a:gd name="connsiteY216" fmla="*/ 10053 h 27842"/>
                  <a:gd name="connsiteX217" fmla="*/ 217192 w 400319"/>
                  <a:gd name="connsiteY217" fmla="*/ 11485 h 27842"/>
                  <a:gd name="connsiteX218" fmla="*/ 217192 w 400319"/>
                  <a:gd name="connsiteY218" fmla="*/ 21334 h 27842"/>
                  <a:gd name="connsiteX219" fmla="*/ 212960 w 400319"/>
                  <a:gd name="connsiteY219" fmla="*/ 21334 h 27842"/>
                  <a:gd name="connsiteX220" fmla="*/ 212960 w 400319"/>
                  <a:gd name="connsiteY220" fmla="*/ 12814 h 27842"/>
                  <a:gd name="connsiteX221" fmla="*/ 211151 w 400319"/>
                  <a:gd name="connsiteY221" fmla="*/ 10053 h 27842"/>
                  <a:gd name="connsiteX222" fmla="*/ 208659 w 400319"/>
                  <a:gd name="connsiteY222" fmla="*/ 11485 h 27842"/>
                  <a:gd name="connsiteX223" fmla="*/ 208659 w 400319"/>
                  <a:gd name="connsiteY223" fmla="*/ 21334 h 27842"/>
                  <a:gd name="connsiteX224" fmla="*/ 204427 w 400319"/>
                  <a:gd name="connsiteY224" fmla="*/ 21334 h 27842"/>
                  <a:gd name="connsiteX225" fmla="*/ 228696 w 400319"/>
                  <a:gd name="connsiteY225" fmla="*/ 14075 h 27842"/>
                  <a:gd name="connsiteX226" fmla="*/ 235396 w 400319"/>
                  <a:gd name="connsiteY226" fmla="*/ 6414 h 27842"/>
                  <a:gd name="connsiteX227" fmla="*/ 235522 w 400319"/>
                  <a:gd name="connsiteY227" fmla="*/ 6407 h 27842"/>
                  <a:gd name="connsiteX228" fmla="*/ 241827 w 400319"/>
                  <a:gd name="connsiteY228" fmla="*/ 12446 h 27842"/>
                  <a:gd name="connsiteX229" fmla="*/ 241769 w 400319"/>
                  <a:gd name="connsiteY229" fmla="*/ 13427 h 27842"/>
                  <a:gd name="connsiteX230" fmla="*/ 241564 w 400319"/>
                  <a:gd name="connsiteY230" fmla="*/ 15336 h 27842"/>
                  <a:gd name="connsiteX231" fmla="*/ 232826 w 400319"/>
                  <a:gd name="connsiteY231" fmla="*/ 15336 h 27842"/>
                  <a:gd name="connsiteX232" fmla="*/ 236512 w 400319"/>
                  <a:gd name="connsiteY232" fmla="*/ 18447 h 27842"/>
                  <a:gd name="connsiteX233" fmla="*/ 236615 w 400319"/>
                  <a:gd name="connsiteY233" fmla="*/ 18437 h 27842"/>
                  <a:gd name="connsiteX234" fmla="*/ 239789 w 400319"/>
                  <a:gd name="connsiteY234" fmla="*/ 17483 h 27842"/>
                  <a:gd name="connsiteX235" fmla="*/ 241223 w 400319"/>
                  <a:gd name="connsiteY235" fmla="*/ 20073 h 27842"/>
                  <a:gd name="connsiteX236" fmla="*/ 236034 w 400319"/>
                  <a:gd name="connsiteY236" fmla="*/ 21742 h 27842"/>
                  <a:gd name="connsiteX237" fmla="*/ 228719 w 400319"/>
                  <a:gd name="connsiteY237" fmla="*/ 14736 h 27842"/>
                  <a:gd name="connsiteX238" fmla="*/ 228730 w 400319"/>
                  <a:gd name="connsiteY238" fmla="*/ 14177 h 27842"/>
                  <a:gd name="connsiteX239" fmla="*/ 238151 w 400319"/>
                  <a:gd name="connsiteY239" fmla="*/ 12473 h 27842"/>
                  <a:gd name="connsiteX240" fmla="*/ 235727 w 400319"/>
                  <a:gd name="connsiteY240" fmla="*/ 9713 h 27842"/>
                  <a:gd name="connsiteX241" fmla="*/ 232860 w 400319"/>
                  <a:gd name="connsiteY241" fmla="*/ 12473 h 27842"/>
                  <a:gd name="connsiteX242" fmla="*/ 244977 w 400319"/>
                  <a:gd name="connsiteY242" fmla="*/ 6748 h 27842"/>
                  <a:gd name="connsiteX243" fmla="*/ 248391 w 400319"/>
                  <a:gd name="connsiteY243" fmla="*/ 6748 h 27842"/>
                  <a:gd name="connsiteX244" fmla="*/ 248698 w 400319"/>
                  <a:gd name="connsiteY244" fmla="*/ 9304 h 27842"/>
                  <a:gd name="connsiteX245" fmla="*/ 248698 w 400319"/>
                  <a:gd name="connsiteY245" fmla="*/ 9304 h 27842"/>
                  <a:gd name="connsiteX246" fmla="*/ 252862 w 400319"/>
                  <a:gd name="connsiteY246" fmla="*/ 6407 h 27842"/>
                  <a:gd name="connsiteX247" fmla="*/ 254603 w 400319"/>
                  <a:gd name="connsiteY247" fmla="*/ 6679 h 27842"/>
                  <a:gd name="connsiteX248" fmla="*/ 253886 w 400319"/>
                  <a:gd name="connsiteY248" fmla="*/ 10428 h 27842"/>
                  <a:gd name="connsiteX249" fmla="*/ 252316 w 400319"/>
                  <a:gd name="connsiteY249" fmla="*/ 10190 h 27842"/>
                  <a:gd name="connsiteX250" fmla="*/ 249073 w 400319"/>
                  <a:gd name="connsiteY250" fmla="*/ 12916 h 27842"/>
                  <a:gd name="connsiteX251" fmla="*/ 249073 w 400319"/>
                  <a:gd name="connsiteY251" fmla="*/ 21368 h 27842"/>
                  <a:gd name="connsiteX252" fmla="*/ 244738 w 400319"/>
                  <a:gd name="connsiteY252" fmla="*/ 21368 h 27842"/>
                  <a:gd name="connsiteX253" fmla="*/ 259825 w 400319"/>
                  <a:gd name="connsiteY253" fmla="*/ 14075 h 27842"/>
                  <a:gd name="connsiteX254" fmla="*/ 266881 w 400319"/>
                  <a:gd name="connsiteY254" fmla="*/ 6407 h 27842"/>
                  <a:gd name="connsiteX255" fmla="*/ 267471 w 400319"/>
                  <a:gd name="connsiteY255" fmla="*/ 6407 h 27842"/>
                  <a:gd name="connsiteX256" fmla="*/ 271738 w 400319"/>
                  <a:gd name="connsiteY256" fmla="*/ 7975 h 27842"/>
                  <a:gd name="connsiteX257" fmla="*/ 269690 w 400319"/>
                  <a:gd name="connsiteY257" fmla="*/ 10769 h 27842"/>
                  <a:gd name="connsiteX258" fmla="*/ 267710 w 400319"/>
                  <a:gd name="connsiteY258" fmla="*/ 9883 h 27842"/>
                  <a:gd name="connsiteX259" fmla="*/ 264297 w 400319"/>
                  <a:gd name="connsiteY259" fmla="*/ 14075 h 27842"/>
                  <a:gd name="connsiteX260" fmla="*/ 267710 w 400319"/>
                  <a:gd name="connsiteY260" fmla="*/ 18232 h 27842"/>
                  <a:gd name="connsiteX261" fmla="*/ 270339 w 400319"/>
                  <a:gd name="connsiteY261" fmla="*/ 17176 h 27842"/>
                  <a:gd name="connsiteX262" fmla="*/ 272045 w 400319"/>
                  <a:gd name="connsiteY262" fmla="*/ 20004 h 27842"/>
                  <a:gd name="connsiteX263" fmla="*/ 267198 w 400319"/>
                  <a:gd name="connsiteY263" fmla="*/ 21742 h 27842"/>
                  <a:gd name="connsiteX264" fmla="*/ 259716 w 400319"/>
                  <a:gd name="connsiteY264" fmla="*/ 15131 h 27842"/>
                  <a:gd name="connsiteX265" fmla="*/ 259723 w 400319"/>
                  <a:gd name="connsiteY265" fmla="*/ 14177 h 27842"/>
                  <a:gd name="connsiteX266" fmla="*/ 273991 w 400319"/>
                  <a:gd name="connsiteY266" fmla="*/ 716 h 27842"/>
                  <a:gd name="connsiteX267" fmla="*/ 278326 w 400319"/>
                  <a:gd name="connsiteY267" fmla="*/ 716 h 27842"/>
                  <a:gd name="connsiteX268" fmla="*/ 278326 w 400319"/>
                  <a:gd name="connsiteY268" fmla="*/ 5998 h 27842"/>
                  <a:gd name="connsiteX269" fmla="*/ 278121 w 400319"/>
                  <a:gd name="connsiteY269" fmla="*/ 8656 h 27842"/>
                  <a:gd name="connsiteX270" fmla="*/ 282661 w 400319"/>
                  <a:gd name="connsiteY270" fmla="*/ 6645 h 27842"/>
                  <a:gd name="connsiteX271" fmla="*/ 287201 w 400319"/>
                  <a:gd name="connsiteY271" fmla="*/ 12541 h 27842"/>
                  <a:gd name="connsiteX272" fmla="*/ 287201 w 400319"/>
                  <a:gd name="connsiteY272" fmla="*/ 21606 h 27842"/>
                  <a:gd name="connsiteX273" fmla="*/ 282934 w 400319"/>
                  <a:gd name="connsiteY273" fmla="*/ 21606 h 27842"/>
                  <a:gd name="connsiteX274" fmla="*/ 282934 w 400319"/>
                  <a:gd name="connsiteY274" fmla="*/ 12814 h 27842"/>
                  <a:gd name="connsiteX275" fmla="*/ 281125 w 400319"/>
                  <a:gd name="connsiteY275" fmla="*/ 10053 h 27842"/>
                  <a:gd name="connsiteX276" fmla="*/ 278394 w 400319"/>
                  <a:gd name="connsiteY276" fmla="*/ 11485 h 27842"/>
                  <a:gd name="connsiteX277" fmla="*/ 278394 w 400319"/>
                  <a:gd name="connsiteY277" fmla="*/ 21334 h 27842"/>
                  <a:gd name="connsiteX278" fmla="*/ 274059 w 400319"/>
                  <a:gd name="connsiteY278" fmla="*/ 21334 h 27842"/>
                  <a:gd name="connsiteX279" fmla="*/ 290170 w 400319"/>
                  <a:gd name="connsiteY279" fmla="*/ 17312 h 27842"/>
                  <a:gd name="connsiteX280" fmla="*/ 298431 w 400319"/>
                  <a:gd name="connsiteY280" fmla="*/ 11962 h 27842"/>
                  <a:gd name="connsiteX281" fmla="*/ 296396 w 400319"/>
                  <a:gd name="connsiteY281" fmla="*/ 9835 h 27842"/>
                  <a:gd name="connsiteX282" fmla="*/ 296109 w 400319"/>
                  <a:gd name="connsiteY282" fmla="*/ 9849 h 27842"/>
                  <a:gd name="connsiteX283" fmla="*/ 292218 w 400319"/>
                  <a:gd name="connsiteY283" fmla="*/ 11178 h 27842"/>
                  <a:gd name="connsiteX284" fmla="*/ 290682 w 400319"/>
                  <a:gd name="connsiteY284" fmla="*/ 8315 h 27842"/>
                  <a:gd name="connsiteX285" fmla="*/ 296929 w 400319"/>
                  <a:gd name="connsiteY285" fmla="*/ 6407 h 27842"/>
                  <a:gd name="connsiteX286" fmla="*/ 302766 w 400319"/>
                  <a:gd name="connsiteY286" fmla="*/ 13018 h 27842"/>
                  <a:gd name="connsiteX287" fmla="*/ 302766 w 400319"/>
                  <a:gd name="connsiteY287" fmla="*/ 21368 h 27842"/>
                  <a:gd name="connsiteX288" fmla="*/ 299352 w 400319"/>
                  <a:gd name="connsiteY288" fmla="*/ 21368 h 27842"/>
                  <a:gd name="connsiteX289" fmla="*/ 299045 w 400319"/>
                  <a:gd name="connsiteY289" fmla="*/ 19868 h 27842"/>
                  <a:gd name="connsiteX290" fmla="*/ 299045 w 400319"/>
                  <a:gd name="connsiteY290" fmla="*/ 19868 h 27842"/>
                  <a:gd name="connsiteX291" fmla="*/ 294778 w 400319"/>
                  <a:gd name="connsiteY291" fmla="*/ 21742 h 27842"/>
                  <a:gd name="connsiteX292" fmla="*/ 290095 w 400319"/>
                  <a:gd name="connsiteY292" fmla="*/ 18096 h 27842"/>
                  <a:gd name="connsiteX293" fmla="*/ 290068 w 400319"/>
                  <a:gd name="connsiteY293" fmla="*/ 17414 h 27842"/>
                  <a:gd name="connsiteX294" fmla="*/ 298431 w 400319"/>
                  <a:gd name="connsiteY294" fmla="*/ 17312 h 27842"/>
                  <a:gd name="connsiteX295" fmla="*/ 298431 w 400319"/>
                  <a:gd name="connsiteY295" fmla="*/ 14756 h 27842"/>
                  <a:gd name="connsiteX296" fmla="*/ 294335 w 400319"/>
                  <a:gd name="connsiteY296" fmla="*/ 17142 h 27842"/>
                  <a:gd name="connsiteX297" fmla="*/ 296007 w 400319"/>
                  <a:gd name="connsiteY297" fmla="*/ 18539 h 27842"/>
                  <a:gd name="connsiteX298" fmla="*/ 298328 w 400319"/>
                  <a:gd name="connsiteY298" fmla="*/ 17244 h 27842"/>
                  <a:gd name="connsiteX299" fmla="*/ 306384 w 400319"/>
                  <a:gd name="connsiteY299" fmla="*/ 6918 h 27842"/>
                  <a:gd name="connsiteX300" fmla="*/ 309797 w 400319"/>
                  <a:gd name="connsiteY300" fmla="*/ 6918 h 27842"/>
                  <a:gd name="connsiteX301" fmla="*/ 310104 w 400319"/>
                  <a:gd name="connsiteY301" fmla="*/ 8792 h 27842"/>
                  <a:gd name="connsiteX302" fmla="*/ 310104 w 400319"/>
                  <a:gd name="connsiteY302" fmla="*/ 8792 h 27842"/>
                  <a:gd name="connsiteX303" fmla="*/ 314542 w 400319"/>
                  <a:gd name="connsiteY303" fmla="*/ 6577 h 27842"/>
                  <a:gd name="connsiteX304" fmla="*/ 318604 w 400319"/>
                  <a:gd name="connsiteY304" fmla="*/ 9031 h 27842"/>
                  <a:gd name="connsiteX305" fmla="*/ 323178 w 400319"/>
                  <a:gd name="connsiteY305" fmla="*/ 6577 h 27842"/>
                  <a:gd name="connsiteX306" fmla="*/ 327786 w 400319"/>
                  <a:gd name="connsiteY306" fmla="*/ 12473 h 27842"/>
                  <a:gd name="connsiteX307" fmla="*/ 327786 w 400319"/>
                  <a:gd name="connsiteY307" fmla="*/ 21538 h 27842"/>
                  <a:gd name="connsiteX308" fmla="*/ 323451 w 400319"/>
                  <a:gd name="connsiteY308" fmla="*/ 21538 h 27842"/>
                  <a:gd name="connsiteX309" fmla="*/ 323451 w 400319"/>
                  <a:gd name="connsiteY309" fmla="*/ 12814 h 27842"/>
                  <a:gd name="connsiteX310" fmla="*/ 321641 w 400319"/>
                  <a:gd name="connsiteY310" fmla="*/ 10053 h 27842"/>
                  <a:gd name="connsiteX311" fmla="*/ 319150 w 400319"/>
                  <a:gd name="connsiteY311" fmla="*/ 11485 h 27842"/>
                  <a:gd name="connsiteX312" fmla="*/ 319150 w 400319"/>
                  <a:gd name="connsiteY312" fmla="*/ 21334 h 27842"/>
                  <a:gd name="connsiteX313" fmla="*/ 314781 w 400319"/>
                  <a:gd name="connsiteY313" fmla="*/ 21334 h 27842"/>
                  <a:gd name="connsiteX314" fmla="*/ 314781 w 400319"/>
                  <a:gd name="connsiteY314" fmla="*/ 12814 h 27842"/>
                  <a:gd name="connsiteX315" fmla="*/ 312972 w 400319"/>
                  <a:gd name="connsiteY315" fmla="*/ 10053 h 27842"/>
                  <a:gd name="connsiteX316" fmla="*/ 310480 w 400319"/>
                  <a:gd name="connsiteY316" fmla="*/ 11485 h 27842"/>
                  <a:gd name="connsiteX317" fmla="*/ 310480 w 400319"/>
                  <a:gd name="connsiteY317" fmla="*/ 21334 h 27842"/>
                  <a:gd name="connsiteX318" fmla="*/ 306145 w 400319"/>
                  <a:gd name="connsiteY318" fmla="*/ 21334 h 27842"/>
                  <a:gd name="connsiteX319" fmla="*/ 331677 w 400319"/>
                  <a:gd name="connsiteY319" fmla="*/ 6918 h 27842"/>
                  <a:gd name="connsiteX320" fmla="*/ 335090 w 400319"/>
                  <a:gd name="connsiteY320" fmla="*/ 6918 h 27842"/>
                  <a:gd name="connsiteX321" fmla="*/ 335397 w 400319"/>
                  <a:gd name="connsiteY321" fmla="*/ 8349 h 27842"/>
                  <a:gd name="connsiteX322" fmla="*/ 335397 w 400319"/>
                  <a:gd name="connsiteY322" fmla="*/ 8349 h 27842"/>
                  <a:gd name="connsiteX323" fmla="*/ 339562 w 400319"/>
                  <a:gd name="connsiteY323" fmla="*/ 6577 h 27842"/>
                  <a:gd name="connsiteX324" fmla="*/ 345296 w 400319"/>
                  <a:gd name="connsiteY324" fmla="*/ 14007 h 27842"/>
                  <a:gd name="connsiteX325" fmla="*/ 339118 w 400319"/>
                  <a:gd name="connsiteY325" fmla="*/ 21913 h 27842"/>
                  <a:gd name="connsiteX326" fmla="*/ 335705 w 400319"/>
                  <a:gd name="connsiteY326" fmla="*/ 20379 h 27842"/>
                  <a:gd name="connsiteX327" fmla="*/ 335705 w 400319"/>
                  <a:gd name="connsiteY327" fmla="*/ 22697 h 27842"/>
                  <a:gd name="connsiteX328" fmla="*/ 335705 w 400319"/>
                  <a:gd name="connsiteY328" fmla="*/ 26991 h 27842"/>
                  <a:gd name="connsiteX329" fmla="*/ 331370 w 400319"/>
                  <a:gd name="connsiteY329" fmla="*/ 26991 h 27842"/>
                  <a:gd name="connsiteX330" fmla="*/ 341064 w 400319"/>
                  <a:gd name="connsiteY330" fmla="*/ 14041 h 27842"/>
                  <a:gd name="connsiteX331" fmla="*/ 338538 w 400319"/>
                  <a:gd name="connsiteY331" fmla="*/ 10122 h 27842"/>
                  <a:gd name="connsiteX332" fmla="*/ 336012 w 400319"/>
                  <a:gd name="connsiteY332" fmla="*/ 11416 h 27842"/>
                  <a:gd name="connsiteX333" fmla="*/ 336012 w 400319"/>
                  <a:gd name="connsiteY333" fmla="*/ 17449 h 27842"/>
                  <a:gd name="connsiteX334" fmla="*/ 338367 w 400319"/>
                  <a:gd name="connsiteY334" fmla="*/ 18369 h 27842"/>
                  <a:gd name="connsiteX335" fmla="*/ 340961 w 400319"/>
                  <a:gd name="connsiteY335" fmla="*/ 13972 h 27842"/>
                  <a:gd name="connsiteX336" fmla="*/ 348300 w 400319"/>
                  <a:gd name="connsiteY336" fmla="*/ 2522 h 27842"/>
                  <a:gd name="connsiteX337" fmla="*/ 350758 w 400319"/>
                  <a:gd name="connsiteY337" fmla="*/ 68 h 27842"/>
                  <a:gd name="connsiteX338" fmla="*/ 353215 w 400319"/>
                  <a:gd name="connsiteY338" fmla="*/ 2522 h 27842"/>
                  <a:gd name="connsiteX339" fmla="*/ 350758 w 400319"/>
                  <a:gd name="connsiteY339" fmla="*/ 4976 h 27842"/>
                  <a:gd name="connsiteX340" fmla="*/ 348300 w 400319"/>
                  <a:gd name="connsiteY340" fmla="*/ 2522 h 27842"/>
                  <a:gd name="connsiteX341" fmla="*/ 348573 w 400319"/>
                  <a:gd name="connsiteY341" fmla="*/ 6918 h 27842"/>
                  <a:gd name="connsiteX342" fmla="*/ 352908 w 400319"/>
                  <a:gd name="connsiteY342" fmla="*/ 6918 h 27842"/>
                  <a:gd name="connsiteX343" fmla="*/ 352908 w 400319"/>
                  <a:gd name="connsiteY343" fmla="*/ 21538 h 27842"/>
                  <a:gd name="connsiteX344" fmla="*/ 348471 w 400319"/>
                  <a:gd name="connsiteY344" fmla="*/ 21538 h 27842"/>
                  <a:gd name="connsiteX345" fmla="*/ 355878 w 400319"/>
                  <a:gd name="connsiteY345" fmla="*/ 14245 h 27842"/>
                  <a:gd name="connsiteX346" fmla="*/ 363541 w 400319"/>
                  <a:gd name="connsiteY346" fmla="*/ 7617 h 27842"/>
                  <a:gd name="connsiteX347" fmla="*/ 370176 w 400319"/>
                  <a:gd name="connsiteY347" fmla="*/ 15267 h 27842"/>
                  <a:gd name="connsiteX348" fmla="*/ 363011 w 400319"/>
                  <a:gd name="connsiteY348" fmla="*/ 21913 h 27842"/>
                  <a:gd name="connsiteX349" fmla="*/ 355751 w 400319"/>
                  <a:gd name="connsiteY349" fmla="*/ 14848 h 27842"/>
                  <a:gd name="connsiteX350" fmla="*/ 355775 w 400319"/>
                  <a:gd name="connsiteY350" fmla="*/ 14177 h 27842"/>
                  <a:gd name="connsiteX351" fmla="*/ 365708 w 400319"/>
                  <a:gd name="connsiteY351" fmla="*/ 14245 h 27842"/>
                  <a:gd name="connsiteX352" fmla="*/ 363011 w 400319"/>
                  <a:gd name="connsiteY352" fmla="*/ 10053 h 27842"/>
                  <a:gd name="connsiteX353" fmla="*/ 360315 w 400319"/>
                  <a:gd name="connsiteY353" fmla="*/ 14245 h 27842"/>
                  <a:gd name="connsiteX354" fmla="*/ 363011 w 400319"/>
                  <a:gd name="connsiteY354" fmla="*/ 18403 h 27842"/>
                  <a:gd name="connsiteX355" fmla="*/ 365606 w 400319"/>
                  <a:gd name="connsiteY355" fmla="*/ 14177 h 27842"/>
                  <a:gd name="connsiteX356" fmla="*/ 373115 w 400319"/>
                  <a:gd name="connsiteY356" fmla="*/ 6918 h 27842"/>
                  <a:gd name="connsiteX357" fmla="*/ 376528 w 400319"/>
                  <a:gd name="connsiteY357" fmla="*/ 6918 h 27842"/>
                  <a:gd name="connsiteX358" fmla="*/ 376870 w 400319"/>
                  <a:gd name="connsiteY358" fmla="*/ 8792 h 27842"/>
                  <a:gd name="connsiteX359" fmla="*/ 376870 w 400319"/>
                  <a:gd name="connsiteY359" fmla="*/ 8792 h 27842"/>
                  <a:gd name="connsiteX360" fmla="*/ 381580 w 400319"/>
                  <a:gd name="connsiteY360" fmla="*/ 6577 h 27842"/>
                  <a:gd name="connsiteX361" fmla="*/ 386120 w 400319"/>
                  <a:gd name="connsiteY361" fmla="*/ 12473 h 27842"/>
                  <a:gd name="connsiteX362" fmla="*/ 386120 w 400319"/>
                  <a:gd name="connsiteY362" fmla="*/ 21538 h 27842"/>
                  <a:gd name="connsiteX363" fmla="*/ 381922 w 400319"/>
                  <a:gd name="connsiteY363" fmla="*/ 21538 h 27842"/>
                  <a:gd name="connsiteX364" fmla="*/ 381922 w 400319"/>
                  <a:gd name="connsiteY364" fmla="*/ 12814 h 27842"/>
                  <a:gd name="connsiteX365" fmla="*/ 380078 w 400319"/>
                  <a:gd name="connsiteY365" fmla="*/ 10053 h 27842"/>
                  <a:gd name="connsiteX366" fmla="*/ 377382 w 400319"/>
                  <a:gd name="connsiteY366" fmla="*/ 11485 h 27842"/>
                  <a:gd name="connsiteX367" fmla="*/ 377382 w 400319"/>
                  <a:gd name="connsiteY367" fmla="*/ 21334 h 27842"/>
                  <a:gd name="connsiteX368" fmla="*/ 373047 w 400319"/>
                  <a:gd name="connsiteY368" fmla="*/ 21334 h 27842"/>
                  <a:gd name="connsiteX369" fmla="*/ 388680 w 400319"/>
                  <a:gd name="connsiteY369" fmla="*/ 19868 h 27842"/>
                  <a:gd name="connsiteX370" fmla="*/ 390626 w 400319"/>
                  <a:gd name="connsiteY370" fmla="*/ 17176 h 27842"/>
                  <a:gd name="connsiteX371" fmla="*/ 394414 w 400319"/>
                  <a:gd name="connsiteY371" fmla="*/ 18709 h 27842"/>
                  <a:gd name="connsiteX372" fmla="*/ 396258 w 400319"/>
                  <a:gd name="connsiteY372" fmla="*/ 17449 h 27842"/>
                  <a:gd name="connsiteX373" fmla="*/ 393322 w 400319"/>
                  <a:gd name="connsiteY373" fmla="*/ 15438 h 27842"/>
                  <a:gd name="connsiteX374" fmla="*/ 389499 w 400319"/>
                  <a:gd name="connsiteY374" fmla="*/ 11144 h 27842"/>
                  <a:gd name="connsiteX375" fmla="*/ 395097 w 400319"/>
                  <a:gd name="connsiteY375" fmla="*/ 6577 h 27842"/>
                  <a:gd name="connsiteX376" fmla="*/ 400251 w 400319"/>
                  <a:gd name="connsiteY376" fmla="*/ 8418 h 27842"/>
                  <a:gd name="connsiteX377" fmla="*/ 398306 w 400319"/>
                  <a:gd name="connsiteY377" fmla="*/ 11042 h 27842"/>
                  <a:gd name="connsiteX378" fmla="*/ 395234 w 400319"/>
                  <a:gd name="connsiteY378" fmla="*/ 9781 h 27842"/>
                  <a:gd name="connsiteX379" fmla="*/ 393561 w 400319"/>
                  <a:gd name="connsiteY379" fmla="*/ 10939 h 27842"/>
                  <a:gd name="connsiteX380" fmla="*/ 396394 w 400319"/>
                  <a:gd name="connsiteY380" fmla="*/ 12780 h 27842"/>
                  <a:gd name="connsiteX381" fmla="*/ 400320 w 400319"/>
                  <a:gd name="connsiteY381" fmla="*/ 17176 h 27842"/>
                  <a:gd name="connsiteX382" fmla="*/ 394312 w 400319"/>
                  <a:gd name="connsiteY382" fmla="*/ 21913 h 27842"/>
                  <a:gd name="connsiteX383" fmla="*/ 388748 w 400319"/>
                  <a:gd name="connsiteY383" fmla="*/ 19800 h 2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400319" h="27842">
                    <a:moveTo>
                      <a:pt x="68" y="2283"/>
                    </a:moveTo>
                    <a:lnTo>
                      <a:pt x="6656" y="2283"/>
                    </a:lnTo>
                    <a:cubicBezTo>
                      <a:pt x="10650" y="2283"/>
                      <a:pt x="13756" y="3374"/>
                      <a:pt x="13756" y="7020"/>
                    </a:cubicBezTo>
                    <a:cubicBezTo>
                      <a:pt x="13821" y="8786"/>
                      <a:pt x="12828" y="10418"/>
                      <a:pt x="11230" y="11178"/>
                    </a:cubicBezTo>
                    <a:lnTo>
                      <a:pt x="11230" y="11178"/>
                    </a:lnTo>
                    <a:cubicBezTo>
                      <a:pt x="13316" y="11641"/>
                      <a:pt x="14763" y="13546"/>
                      <a:pt x="14643" y="15676"/>
                    </a:cubicBezTo>
                    <a:cubicBezTo>
                      <a:pt x="14643" y="19596"/>
                      <a:pt x="11230" y="21334"/>
                      <a:pt x="7134" y="21334"/>
                    </a:cubicBezTo>
                    <a:lnTo>
                      <a:pt x="0" y="21334"/>
                    </a:lnTo>
                    <a:close/>
                    <a:moveTo>
                      <a:pt x="6451" y="9951"/>
                    </a:moveTo>
                    <a:cubicBezTo>
                      <a:pt x="8568" y="9951"/>
                      <a:pt x="9523" y="9065"/>
                      <a:pt x="9523" y="7668"/>
                    </a:cubicBezTo>
                    <a:cubicBezTo>
                      <a:pt x="9523" y="6271"/>
                      <a:pt x="8533" y="5623"/>
                      <a:pt x="6485" y="5623"/>
                    </a:cubicBezTo>
                    <a:lnTo>
                      <a:pt x="4437" y="5623"/>
                    </a:lnTo>
                    <a:lnTo>
                      <a:pt x="4437" y="9951"/>
                    </a:lnTo>
                    <a:close/>
                    <a:moveTo>
                      <a:pt x="6861" y="18130"/>
                    </a:moveTo>
                    <a:cubicBezTo>
                      <a:pt x="9216" y="18130"/>
                      <a:pt x="10445" y="17278"/>
                      <a:pt x="10445" y="15540"/>
                    </a:cubicBezTo>
                    <a:cubicBezTo>
                      <a:pt x="10445" y="13802"/>
                      <a:pt x="9250" y="13155"/>
                      <a:pt x="6861" y="13155"/>
                    </a:cubicBezTo>
                    <a:lnTo>
                      <a:pt x="4437" y="13155"/>
                    </a:lnTo>
                    <a:lnTo>
                      <a:pt x="4437" y="18130"/>
                    </a:lnTo>
                    <a:close/>
                    <a:moveTo>
                      <a:pt x="16691" y="14177"/>
                    </a:moveTo>
                    <a:cubicBezTo>
                      <a:pt x="16422" y="10214"/>
                      <a:pt x="19422" y="6785"/>
                      <a:pt x="23392" y="6516"/>
                    </a:cubicBezTo>
                    <a:cubicBezTo>
                      <a:pt x="23433" y="6513"/>
                      <a:pt x="23477" y="6513"/>
                      <a:pt x="23518" y="6509"/>
                    </a:cubicBezTo>
                    <a:cubicBezTo>
                      <a:pt x="26928" y="6438"/>
                      <a:pt x="29751" y="9143"/>
                      <a:pt x="29823" y="12548"/>
                    </a:cubicBezTo>
                    <a:cubicBezTo>
                      <a:pt x="29829" y="12875"/>
                      <a:pt x="29809" y="13206"/>
                      <a:pt x="29765" y="13529"/>
                    </a:cubicBezTo>
                    <a:cubicBezTo>
                      <a:pt x="29761" y="14170"/>
                      <a:pt x="29707" y="14807"/>
                      <a:pt x="29594" y="15438"/>
                    </a:cubicBezTo>
                    <a:lnTo>
                      <a:pt x="20822" y="15438"/>
                    </a:lnTo>
                    <a:cubicBezTo>
                      <a:pt x="20979" y="17312"/>
                      <a:pt x="22631" y="18706"/>
                      <a:pt x="24508" y="18549"/>
                    </a:cubicBezTo>
                    <a:cubicBezTo>
                      <a:pt x="24542" y="18546"/>
                      <a:pt x="24576" y="18542"/>
                      <a:pt x="24610" y="18539"/>
                    </a:cubicBezTo>
                    <a:cubicBezTo>
                      <a:pt x="25737" y="18519"/>
                      <a:pt x="26836" y="18188"/>
                      <a:pt x="27785" y="17585"/>
                    </a:cubicBezTo>
                    <a:lnTo>
                      <a:pt x="29219" y="20175"/>
                    </a:lnTo>
                    <a:cubicBezTo>
                      <a:pt x="27693" y="21235"/>
                      <a:pt x="25887" y="21814"/>
                      <a:pt x="24030" y="21845"/>
                    </a:cubicBezTo>
                    <a:cubicBezTo>
                      <a:pt x="20091" y="21971"/>
                      <a:pt x="16797" y="18883"/>
                      <a:pt x="16674" y="14951"/>
                    </a:cubicBezTo>
                    <a:cubicBezTo>
                      <a:pt x="16664" y="14692"/>
                      <a:pt x="16671" y="14436"/>
                      <a:pt x="16691" y="14177"/>
                    </a:cubicBezTo>
                    <a:close/>
                    <a:moveTo>
                      <a:pt x="26112" y="12575"/>
                    </a:moveTo>
                    <a:cubicBezTo>
                      <a:pt x="26112" y="10974"/>
                      <a:pt x="25430" y="9815"/>
                      <a:pt x="23689" y="9815"/>
                    </a:cubicBezTo>
                    <a:cubicBezTo>
                      <a:pt x="22160" y="9849"/>
                      <a:pt x="20910" y="11048"/>
                      <a:pt x="20822" y="12575"/>
                    </a:cubicBezTo>
                    <a:close/>
                    <a:moveTo>
                      <a:pt x="31949" y="14177"/>
                    </a:moveTo>
                    <a:cubicBezTo>
                      <a:pt x="31775" y="10115"/>
                      <a:pt x="34936" y="6683"/>
                      <a:pt x="39001" y="6509"/>
                    </a:cubicBezTo>
                    <a:cubicBezTo>
                      <a:pt x="39199" y="6502"/>
                      <a:pt x="39397" y="6502"/>
                      <a:pt x="39595" y="6509"/>
                    </a:cubicBezTo>
                    <a:cubicBezTo>
                      <a:pt x="41162" y="6485"/>
                      <a:pt x="42684" y="7044"/>
                      <a:pt x="43862" y="8077"/>
                    </a:cubicBezTo>
                    <a:lnTo>
                      <a:pt x="41814" y="10871"/>
                    </a:lnTo>
                    <a:cubicBezTo>
                      <a:pt x="41298" y="10326"/>
                      <a:pt x="40585" y="10006"/>
                      <a:pt x="39834" y="9985"/>
                    </a:cubicBezTo>
                    <a:cubicBezTo>
                      <a:pt x="37752" y="9985"/>
                      <a:pt x="36421" y="11655"/>
                      <a:pt x="36421" y="14177"/>
                    </a:cubicBezTo>
                    <a:cubicBezTo>
                      <a:pt x="36421" y="16699"/>
                      <a:pt x="37820" y="18335"/>
                      <a:pt x="39834" y="18335"/>
                    </a:cubicBezTo>
                    <a:cubicBezTo>
                      <a:pt x="40800" y="18277"/>
                      <a:pt x="41725" y="17905"/>
                      <a:pt x="42462" y="17278"/>
                    </a:cubicBezTo>
                    <a:lnTo>
                      <a:pt x="44169" y="20107"/>
                    </a:lnTo>
                    <a:cubicBezTo>
                      <a:pt x="42828" y="21245"/>
                      <a:pt x="41117" y="21865"/>
                      <a:pt x="39356" y="21845"/>
                    </a:cubicBezTo>
                    <a:cubicBezTo>
                      <a:pt x="35438" y="22008"/>
                      <a:pt x="32130" y="18972"/>
                      <a:pt x="31966" y="15060"/>
                    </a:cubicBezTo>
                    <a:cubicBezTo>
                      <a:pt x="31953" y="14766"/>
                      <a:pt x="31959" y="14470"/>
                      <a:pt x="31983" y="14177"/>
                    </a:cubicBezTo>
                    <a:close/>
                    <a:moveTo>
                      <a:pt x="44920" y="14177"/>
                    </a:moveTo>
                    <a:cubicBezTo>
                      <a:pt x="45203" y="10234"/>
                      <a:pt x="48634" y="7269"/>
                      <a:pt x="52583" y="7549"/>
                    </a:cubicBezTo>
                    <a:cubicBezTo>
                      <a:pt x="56529" y="7831"/>
                      <a:pt x="59502" y="11256"/>
                      <a:pt x="59219" y="15199"/>
                    </a:cubicBezTo>
                    <a:cubicBezTo>
                      <a:pt x="58949" y="18951"/>
                      <a:pt x="55819" y="21852"/>
                      <a:pt x="52054" y="21845"/>
                    </a:cubicBezTo>
                    <a:cubicBezTo>
                      <a:pt x="48094" y="21817"/>
                      <a:pt x="44910" y="18590"/>
                      <a:pt x="44937" y="14637"/>
                    </a:cubicBezTo>
                    <a:cubicBezTo>
                      <a:pt x="44937" y="14484"/>
                      <a:pt x="44944" y="14330"/>
                      <a:pt x="44954" y="14177"/>
                    </a:cubicBezTo>
                    <a:close/>
                    <a:moveTo>
                      <a:pt x="54750" y="14177"/>
                    </a:moveTo>
                    <a:cubicBezTo>
                      <a:pt x="54750" y="11655"/>
                      <a:pt x="53863" y="9985"/>
                      <a:pt x="52054" y="9985"/>
                    </a:cubicBezTo>
                    <a:cubicBezTo>
                      <a:pt x="50245" y="9985"/>
                      <a:pt x="49357" y="11655"/>
                      <a:pt x="49357" y="14177"/>
                    </a:cubicBezTo>
                    <a:cubicBezTo>
                      <a:pt x="49357" y="16699"/>
                      <a:pt x="50245" y="18335"/>
                      <a:pt x="52054" y="18335"/>
                    </a:cubicBezTo>
                    <a:cubicBezTo>
                      <a:pt x="53863" y="18335"/>
                      <a:pt x="54785" y="16699"/>
                      <a:pt x="54785" y="14177"/>
                    </a:cubicBezTo>
                    <a:close/>
                    <a:moveTo>
                      <a:pt x="62157" y="6850"/>
                    </a:moveTo>
                    <a:lnTo>
                      <a:pt x="65571" y="6850"/>
                    </a:lnTo>
                    <a:lnTo>
                      <a:pt x="65912" y="8724"/>
                    </a:lnTo>
                    <a:lnTo>
                      <a:pt x="65912" y="8724"/>
                    </a:lnTo>
                    <a:cubicBezTo>
                      <a:pt x="67011" y="7392"/>
                      <a:pt x="68622" y="6588"/>
                      <a:pt x="70350" y="6509"/>
                    </a:cubicBezTo>
                    <a:cubicBezTo>
                      <a:pt x="72080" y="6373"/>
                      <a:pt x="73705" y="7364"/>
                      <a:pt x="74377" y="8963"/>
                    </a:cubicBezTo>
                    <a:cubicBezTo>
                      <a:pt x="75497" y="7528"/>
                      <a:pt x="77169" y="6639"/>
                      <a:pt x="78985" y="6509"/>
                    </a:cubicBezTo>
                    <a:cubicBezTo>
                      <a:pt x="82160" y="6509"/>
                      <a:pt x="83559" y="8758"/>
                      <a:pt x="83559" y="12405"/>
                    </a:cubicBezTo>
                    <a:lnTo>
                      <a:pt x="83559" y="21470"/>
                    </a:lnTo>
                    <a:lnTo>
                      <a:pt x="79224" y="21470"/>
                    </a:lnTo>
                    <a:lnTo>
                      <a:pt x="79224" y="12814"/>
                    </a:lnTo>
                    <a:cubicBezTo>
                      <a:pt x="79224" y="10701"/>
                      <a:pt x="78644" y="10053"/>
                      <a:pt x="77415" y="10053"/>
                    </a:cubicBezTo>
                    <a:cubicBezTo>
                      <a:pt x="76429" y="10190"/>
                      <a:pt x="75534" y="10701"/>
                      <a:pt x="74923" y="11485"/>
                    </a:cubicBezTo>
                    <a:lnTo>
                      <a:pt x="74923" y="21334"/>
                    </a:lnTo>
                    <a:lnTo>
                      <a:pt x="70588" y="21334"/>
                    </a:lnTo>
                    <a:lnTo>
                      <a:pt x="70588" y="12814"/>
                    </a:lnTo>
                    <a:cubicBezTo>
                      <a:pt x="70588" y="10701"/>
                      <a:pt x="70008" y="10053"/>
                      <a:pt x="68779" y="10053"/>
                    </a:cubicBezTo>
                    <a:cubicBezTo>
                      <a:pt x="67793" y="10190"/>
                      <a:pt x="66899" y="10701"/>
                      <a:pt x="66288" y="11485"/>
                    </a:cubicBezTo>
                    <a:lnTo>
                      <a:pt x="66288" y="21334"/>
                    </a:lnTo>
                    <a:lnTo>
                      <a:pt x="61953" y="21334"/>
                    </a:lnTo>
                    <a:close/>
                    <a:moveTo>
                      <a:pt x="86665" y="2454"/>
                    </a:moveTo>
                    <a:cubicBezTo>
                      <a:pt x="86665" y="1097"/>
                      <a:pt x="87764" y="0"/>
                      <a:pt x="89123" y="0"/>
                    </a:cubicBezTo>
                    <a:cubicBezTo>
                      <a:pt x="90482" y="0"/>
                      <a:pt x="91581" y="1097"/>
                      <a:pt x="91581" y="2454"/>
                    </a:cubicBezTo>
                    <a:cubicBezTo>
                      <a:pt x="91581" y="3810"/>
                      <a:pt x="90482" y="4907"/>
                      <a:pt x="89123" y="4907"/>
                    </a:cubicBezTo>
                    <a:cubicBezTo>
                      <a:pt x="87764" y="4907"/>
                      <a:pt x="86665" y="3810"/>
                      <a:pt x="86665" y="2454"/>
                    </a:cubicBezTo>
                    <a:close/>
                    <a:moveTo>
                      <a:pt x="86973" y="6850"/>
                    </a:moveTo>
                    <a:lnTo>
                      <a:pt x="91308" y="6850"/>
                    </a:lnTo>
                    <a:lnTo>
                      <a:pt x="91308" y="21470"/>
                    </a:lnTo>
                    <a:lnTo>
                      <a:pt x="87007" y="21470"/>
                    </a:lnTo>
                    <a:close/>
                    <a:moveTo>
                      <a:pt x="95096" y="6850"/>
                    </a:moveTo>
                    <a:lnTo>
                      <a:pt x="98510" y="6850"/>
                    </a:lnTo>
                    <a:lnTo>
                      <a:pt x="98817" y="8724"/>
                    </a:lnTo>
                    <a:lnTo>
                      <a:pt x="98817" y="8724"/>
                    </a:lnTo>
                    <a:cubicBezTo>
                      <a:pt x="100032" y="7395"/>
                      <a:pt x="101725" y="6598"/>
                      <a:pt x="103527" y="6509"/>
                    </a:cubicBezTo>
                    <a:cubicBezTo>
                      <a:pt x="106736" y="6509"/>
                      <a:pt x="108067" y="8758"/>
                      <a:pt x="108067" y="12405"/>
                    </a:cubicBezTo>
                    <a:lnTo>
                      <a:pt x="108067" y="21470"/>
                    </a:lnTo>
                    <a:lnTo>
                      <a:pt x="103732" y="21470"/>
                    </a:lnTo>
                    <a:lnTo>
                      <a:pt x="103732" y="12814"/>
                    </a:lnTo>
                    <a:cubicBezTo>
                      <a:pt x="103732" y="10701"/>
                      <a:pt x="103186" y="10053"/>
                      <a:pt x="101923" y="10053"/>
                    </a:cubicBezTo>
                    <a:cubicBezTo>
                      <a:pt x="100848" y="10118"/>
                      <a:pt x="99855" y="10640"/>
                      <a:pt x="99193" y="11485"/>
                    </a:cubicBezTo>
                    <a:lnTo>
                      <a:pt x="99193" y="21334"/>
                    </a:lnTo>
                    <a:lnTo>
                      <a:pt x="95199" y="21334"/>
                    </a:lnTo>
                    <a:close/>
                    <a:moveTo>
                      <a:pt x="111071" y="23889"/>
                    </a:moveTo>
                    <a:cubicBezTo>
                      <a:pt x="111149" y="22598"/>
                      <a:pt x="111958" y="21460"/>
                      <a:pt x="113153" y="20959"/>
                    </a:cubicBezTo>
                    <a:lnTo>
                      <a:pt x="113153" y="20959"/>
                    </a:lnTo>
                    <a:cubicBezTo>
                      <a:pt x="112296" y="20424"/>
                      <a:pt x="111791" y="19476"/>
                      <a:pt x="111822" y="18471"/>
                    </a:cubicBezTo>
                    <a:cubicBezTo>
                      <a:pt x="111883" y="17346"/>
                      <a:pt x="112498" y="16327"/>
                      <a:pt x="113460" y="15745"/>
                    </a:cubicBezTo>
                    <a:lnTo>
                      <a:pt x="113460" y="15745"/>
                    </a:lnTo>
                    <a:cubicBezTo>
                      <a:pt x="112235" y="14855"/>
                      <a:pt x="111501" y="13441"/>
                      <a:pt x="111481" y="11928"/>
                    </a:cubicBezTo>
                    <a:cubicBezTo>
                      <a:pt x="111556" y="8918"/>
                      <a:pt x="114061" y="6536"/>
                      <a:pt x="117075" y="6611"/>
                    </a:cubicBezTo>
                    <a:cubicBezTo>
                      <a:pt x="117235" y="6615"/>
                      <a:pt x="117396" y="6628"/>
                      <a:pt x="117556" y="6645"/>
                    </a:cubicBezTo>
                    <a:cubicBezTo>
                      <a:pt x="118321" y="6645"/>
                      <a:pt x="119079" y="6761"/>
                      <a:pt x="119809" y="6986"/>
                    </a:cubicBezTo>
                    <a:lnTo>
                      <a:pt x="125168" y="6986"/>
                    </a:lnTo>
                    <a:lnTo>
                      <a:pt x="125168" y="10156"/>
                    </a:lnTo>
                    <a:lnTo>
                      <a:pt x="122813" y="10156"/>
                    </a:lnTo>
                    <a:cubicBezTo>
                      <a:pt x="123147" y="10735"/>
                      <a:pt x="123325" y="11393"/>
                      <a:pt x="123325" y="12064"/>
                    </a:cubicBezTo>
                    <a:cubicBezTo>
                      <a:pt x="123325" y="15472"/>
                      <a:pt x="120765" y="17005"/>
                      <a:pt x="117556" y="17005"/>
                    </a:cubicBezTo>
                    <a:cubicBezTo>
                      <a:pt x="116942" y="16995"/>
                      <a:pt x="116331" y="16893"/>
                      <a:pt x="115747" y="16699"/>
                    </a:cubicBezTo>
                    <a:cubicBezTo>
                      <a:pt x="115406" y="16958"/>
                      <a:pt x="115215" y="17363"/>
                      <a:pt x="115235" y="17789"/>
                    </a:cubicBezTo>
                    <a:cubicBezTo>
                      <a:pt x="115235" y="18505"/>
                      <a:pt x="115850" y="18880"/>
                      <a:pt x="117454" y="18880"/>
                    </a:cubicBezTo>
                    <a:lnTo>
                      <a:pt x="119809" y="18880"/>
                    </a:lnTo>
                    <a:cubicBezTo>
                      <a:pt x="123223" y="18880"/>
                      <a:pt x="125407" y="19970"/>
                      <a:pt x="125407" y="22594"/>
                    </a:cubicBezTo>
                    <a:cubicBezTo>
                      <a:pt x="125407" y="25219"/>
                      <a:pt x="122233" y="27843"/>
                      <a:pt x="117215" y="27843"/>
                    </a:cubicBezTo>
                    <a:cubicBezTo>
                      <a:pt x="113836" y="27706"/>
                      <a:pt x="111105" y="26445"/>
                      <a:pt x="111105" y="23992"/>
                    </a:cubicBezTo>
                    <a:close/>
                    <a:moveTo>
                      <a:pt x="121311" y="23106"/>
                    </a:moveTo>
                    <a:cubicBezTo>
                      <a:pt x="121311" y="22151"/>
                      <a:pt x="120526" y="21947"/>
                      <a:pt x="119092" y="21947"/>
                    </a:cubicBezTo>
                    <a:lnTo>
                      <a:pt x="117556" y="21947"/>
                    </a:lnTo>
                    <a:cubicBezTo>
                      <a:pt x="116870" y="21981"/>
                      <a:pt x="116181" y="21927"/>
                      <a:pt x="115508" y="21777"/>
                    </a:cubicBezTo>
                    <a:cubicBezTo>
                      <a:pt x="115030" y="22097"/>
                      <a:pt x="114737" y="22632"/>
                      <a:pt x="114723" y="23208"/>
                    </a:cubicBezTo>
                    <a:cubicBezTo>
                      <a:pt x="114723" y="24298"/>
                      <a:pt x="116020" y="24878"/>
                      <a:pt x="118137" y="24878"/>
                    </a:cubicBezTo>
                    <a:cubicBezTo>
                      <a:pt x="120253" y="24878"/>
                      <a:pt x="121277" y="24196"/>
                      <a:pt x="121277" y="23208"/>
                    </a:cubicBezTo>
                    <a:close/>
                    <a:moveTo>
                      <a:pt x="119604" y="11689"/>
                    </a:moveTo>
                    <a:cubicBezTo>
                      <a:pt x="119604" y="10122"/>
                      <a:pt x="118785" y="9304"/>
                      <a:pt x="117625" y="9304"/>
                    </a:cubicBezTo>
                    <a:cubicBezTo>
                      <a:pt x="116464" y="9304"/>
                      <a:pt x="115611" y="10122"/>
                      <a:pt x="115611" y="11689"/>
                    </a:cubicBezTo>
                    <a:cubicBezTo>
                      <a:pt x="115611" y="13257"/>
                      <a:pt x="116464" y="14143"/>
                      <a:pt x="117625" y="14143"/>
                    </a:cubicBezTo>
                    <a:cubicBezTo>
                      <a:pt x="118785" y="14143"/>
                      <a:pt x="119570" y="13393"/>
                      <a:pt x="119570" y="11791"/>
                    </a:cubicBezTo>
                    <a:close/>
                    <a:moveTo>
                      <a:pt x="133258" y="14075"/>
                    </a:moveTo>
                    <a:cubicBezTo>
                      <a:pt x="133084" y="10012"/>
                      <a:pt x="136245" y="6581"/>
                      <a:pt x="140310" y="6407"/>
                    </a:cubicBezTo>
                    <a:cubicBezTo>
                      <a:pt x="140508" y="6400"/>
                      <a:pt x="140706" y="6400"/>
                      <a:pt x="140904" y="6407"/>
                    </a:cubicBezTo>
                    <a:cubicBezTo>
                      <a:pt x="142471" y="6397"/>
                      <a:pt x="143986" y="6952"/>
                      <a:pt x="145171" y="7975"/>
                    </a:cubicBezTo>
                    <a:lnTo>
                      <a:pt x="143123" y="10769"/>
                    </a:lnTo>
                    <a:cubicBezTo>
                      <a:pt x="142600" y="10231"/>
                      <a:pt x="141890" y="9914"/>
                      <a:pt x="141143" y="9883"/>
                    </a:cubicBezTo>
                    <a:cubicBezTo>
                      <a:pt x="139061" y="9883"/>
                      <a:pt x="137729" y="11553"/>
                      <a:pt x="137729" y="14075"/>
                    </a:cubicBezTo>
                    <a:cubicBezTo>
                      <a:pt x="137729" y="16597"/>
                      <a:pt x="139129" y="18232"/>
                      <a:pt x="141143" y="18232"/>
                    </a:cubicBezTo>
                    <a:cubicBezTo>
                      <a:pt x="142122" y="18181"/>
                      <a:pt x="143058" y="17810"/>
                      <a:pt x="143805" y="17176"/>
                    </a:cubicBezTo>
                    <a:lnTo>
                      <a:pt x="145512" y="20004"/>
                    </a:lnTo>
                    <a:cubicBezTo>
                      <a:pt x="144160" y="21153"/>
                      <a:pt x="142440" y="21770"/>
                      <a:pt x="140665" y="21742"/>
                    </a:cubicBezTo>
                    <a:cubicBezTo>
                      <a:pt x="136767" y="21923"/>
                      <a:pt x="133459" y="18914"/>
                      <a:pt x="133282" y="15022"/>
                    </a:cubicBezTo>
                    <a:cubicBezTo>
                      <a:pt x="133268" y="14739"/>
                      <a:pt x="133271" y="14456"/>
                      <a:pt x="133292" y="14177"/>
                    </a:cubicBezTo>
                    <a:close/>
                    <a:moveTo>
                      <a:pt x="147765" y="15847"/>
                    </a:moveTo>
                    <a:lnTo>
                      <a:pt x="147765" y="6748"/>
                    </a:lnTo>
                    <a:lnTo>
                      <a:pt x="152100" y="6748"/>
                    </a:lnTo>
                    <a:lnTo>
                      <a:pt x="152100" y="15267"/>
                    </a:lnTo>
                    <a:cubicBezTo>
                      <a:pt x="152100" y="17380"/>
                      <a:pt x="152646" y="18028"/>
                      <a:pt x="153909" y="18028"/>
                    </a:cubicBezTo>
                    <a:cubicBezTo>
                      <a:pt x="155004" y="18021"/>
                      <a:pt x="156005" y="17401"/>
                      <a:pt x="156503" y="16426"/>
                    </a:cubicBezTo>
                    <a:lnTo>
                      <a:pt x="156503" y="6748"/>
                    </a:lnTo>
                    <a:lnTo>
                      <a:pt x="160872" y="6748"/>
                    </a:lnTo>
                    <a:lnTo>
                      <a:pt x="160872" y="21368"/>
                    </a:lnTo>
                    <a:lnTo>
                      <a:pt x="157459" y="21368"/>
                    </a:lnTo>
                    <a:lnTo>
                      <a:pt x="157151" y="19357"/>
                    </a:lnTo>
                    <a:lnTo>
                      <a:pt x="157151" y="19357"/>
                    </a:lnTo>
                    <a:cubicBezTo>
                      <a:pt x="156103" y="20843"/>
                      <a:pt x="154400" y="21732"/>
                      <a:pt x="152577" y="21742"/>
                    </a:cubicBezTo>
                    <a:cubicBezTo>
                      <a:pt x="149130" y="21845"/>
                      <a:pt x="147799" y="19630"/>
                      <a:pt x="147799" y="15949"/>
                    </a:cubicBezTo>
                    <a:close/>
                    <a:moveTo>
                      <a:pt x="163364" y="19698"/>
                    </a:moveTo>
                    <a:lnTo>
                      <a:pt x="165309" y="17005"/>
                    </a:lnTo>
                    <a:cubicBezTo>
                      <a:pt x="166371" y="17912"/>
                      <a:pt x="167702" y="18450"/>
                      <a:pt x="169098" y="18539"/>
                    </a:cubicBezTo>
                    <a:cubicBezTo>
                      <a:pt x="170361" y="18539"/>
                      <a:pt x="170941" y="18028"/>
                      <a:pt x="170941" y="17278"/>
                    </a:cubicBezTo>
                    <a:cubicBezTo>
                      <a:pt x="170941" y="16528"/>
                      <a:pt x="169474" y="15881"/>
                      <a:pt x="167972" y="15267"/>
                    </a:cubicBezTo>
                    <a:cubicBezTo>
                      <a:pt x="166470" y="14654"/>
                      <a:pt x="164183" y="13393"/>
                      <a:pt x="164183" y="10974"/>
                    </a:cubicBezTo>
                    <a:cubicBezTo>
                      <a:pt x="164183" y="8554"/>
                      <a:pt x="166402" y="6407"/>
                      <a:pt x="169781" y="6407"/>
                    </a:cubicBezTo>
                    <a:cubicBezTo>
                      <a:pt x="171658" y="6427"/>
                      <a:pt x="173471" y="7075"/>
                      <a:pt x="174935" y="8247"/>
                    </a:cubicBezTo>
                    <a:lnTo>
                      <a:pt x="172989" y="10871"/>
                    </a:lnTo>
                    <a:cubicBezTo>
                      <a:pt x="172126" y="10135"/>
                      <a:pt x="171051" y="9696"/>
                      <a:pt x="169917" y="9610"/>
                    </a:cubicBezTo>
                    <a:cubicBezTo>
                      <a:pt x="168791" y="9610"/>
                      <a:pt x="168245" y="10053"/>
                      <a:pt x="168245" y="10769"/>
                    </a:cubicBezTo>
                    <a:cubicBezTo>
                      <a:pt x="168245" y="11485"/>
                      <a:pt x="169542" y="12064"/>
                      <a:pt x="171044" y="12609"/>
                    </a:cubicBezTo>
                    <a:cubicBezTo>
                      <a:pt x="172546" y="13155"/>
                      <a:pt x="175003" y="14347"/>
                      <a:pt x="175003" y="17005"/>
                    </a:cubicBezTo>
                    <a:cubicBezTo>
                      <a:pt x="175003" y="19664"/>
                      <a:pt x="172887" y="21742"/>
                      <a:pt x="168962" y="21742"/>
                    </a:cubicBezTo>
                    <a:cubicBezTo>
                      <a:pt x="166972" y="21685"/>
                      <a:pt x="165050" y="21006"/>
                      <a:pt x="163466" y="19800"/>
                    </a:cubicBezTo>
                    <a:close/>
                    <a:moveTo>
                      <a:pt x="177700" y="16051"/>
                    </a:moveTo>
                    <a:lnTo>
                      <a:pt x="177700" y="10156"/>
                    </a:lnTo>
                    <a:lnTo>
                      <a:pt x="175720" y="10156"/>
                    </a:lnTo>
                    <a:lnTo>
                      <a:pt x="175720" y="6918"/>
                    </a:lnTo>
                    <a:lnTo>
                      <a:pt x="177973" y="6748"/>
                    </a:lnTo>
                    <a:lnTo>
                      <a:pt x="178451" y="2863"/>
                    </a:lnTo>
                    <a:lnTo>
                      <a:pt x="182069" y="2863"/>
                    </a:lnTo>
                    <a:lnTo>
                      <a:pt x="182069" y="6748"/>
                    </a:lnTo>
                    <a:lnTo>
                      <a:pt x="185482" y="6748"/>
                    </a:lnTo>
                    <a:lnTo>
                      <a:pt x="185482" y="10156"/>
                    </a:lnTo>
                    <a:lnTo>
                      <a:pt x="182069" y="10156"/>
                    </a:lnTo>
                    <a:lnTo>
                      <a:pt x="182069" y="16222"/>
                    </a:lnTo>
                    <a:cubicBezTo>
                      <a:pt x="182069" y="17857"/>
                      <a:pt x="182820" y="18539"/>
                      <a:pt x="183946" y="18539"/>
                    </a:cubicBezTo>
                    <a:cubicBezTo>
                      <a:pt x="184424" y="18525"/>
                      <a:pt x="184899" y="18433"/>
                      <a:pt x="185346" y="18266"/>
                    </a:cubicBezTo>
                    <a:lnTo>
                      <a:pt x="186028" y="21402"/>
                    </a:lnTo>
                    <a:cubicBezTo>
                      <a:pt x="184984" y="21753"/>
                      <a:pt x="183888" y="21937"/>
                      <a:pt x="182786" y="21947"/>
                    </a:cubicBezTo>
                    <a:cubicBezTo>
                      <a:pt x="179202" y="21845"/>
                      <a:pt x="177734" y="19630"/>
                      <a:pt x="177734" y="16222"/>
                    </a:cubicBezTo>
                    <a:close/>
                    <a:moveTo>
                      <a:pt x="187053" y="14075"/>
                    </a:moveTo>
                    <a:cubicBezTo>
                      <a:pt x="187336" y="10132"/>
                      <a:pt x="190766" y="7167"/>
                      <a:pt x="194715" y="7446"/>
                    </a:cubicBezTo>
                    <a:cubicBezTo>
                      <a:pt x="198661" y="7729"/>
                      <a:pt x="201634" y="11154"/>
                      <a:pt x="201351" y="15097"/>
                    </a:cubicBezTo>
                    <a:cubicBezTo>
                      <a:pt x="201081" y="18849"/>
                      <a:pt x="197951" y="21749"/>
                      <a:pt x="194186" y="21742"/>
                    </a:cubicBezTo>
                    <a:cubicBezTo>
                      <a:pt x="190227" y="21712"/>
                      <a:pt x="187042" y="18481"/>
                      <a:pt x="187076" y="14531"/>
                    </a:cubicBezTo>
                    <a:cubicBezTo>
                      <a:pt x="187076" y="14412"/>
                      <a:pt x="187080" y="14293"/>
                      <a:pt x="187087" y="14177"/>
                    </a:cubicBezTo>
                    <a:close/>
                    <a:moveTo>
                      <a:pt x="196883" y="14075"/>
                    </a:moveTo>
                    <a:cubicBezTo>
                      <a:pt x="196883" y="11553"/>
                      <a:pt x="195996" y="9883"/>
                      <a:pt x="194186" y="9883"/>
                    </a:cubicBezTo>
                    <a:cubicBezTo>
                      <a:pt x="192377" y="9883"/>
                      <a:pt x="191490" y="11553"/>
                      <a:pt x="191490" y="14075"/>
                    </a:cubicBezTo>
                    <a:cubicBezTo>
                      <a:pt x="191490" y="16597"/>
                      <a:pt x="192377" y="18232"/>
                      <a:pt x="194186" y="18232"/>
                    </a:cubicBezTo>
                    <a:cubicBezTo>
                      <a:pt x="195996" y="18232"/>
                      <a:pt x="196917" y="16699"/>
                      <a:pt x="196917" y="14177"/>
                    </a:cubicBezTo>
                    <a:close/>
                    <a:moveTo>
                      <a:pt x="204290" y="6748"/>
                    </a:moveTo>
                    <a:lnTo>
                      <a:pt x="207703" y="6748"/>
                    </a:lnTo>
                    <a:lnTo>
                      <a:pt x="208011" y="8622"/>
                    </a:lnTo>
                    <a:lnTo>
                      <a:pt x="208011" y="8622"/>
                    </a:lnTo>
                    <a:cubicBezTo>
                      <a:pt x="209110" y="7290"/>
                      <a:pt x="210721" y="6485"/>
                      <a:pt x="212448" y="6407"/>
                    </a:cubicBezTo>
                    <a:cubicBezTo>
                      <a:pt x="214178" y="6271"/>
                      <a:pt x="215803" y="7262"/>
                      <a:pt x="216476" y="8861"/>
                    </a:cubicBezTo>
                    <a:cubicBezTo>
                      <a:pt x="217595" y="7426"/>
                      <a:pt x="219268" y="6536"/>
                      <a:pt x="221084" y="6407"/>
                    </a:cubicBezTo>
                    <a:cubicBezTo>
                      <a:pt x="224258" y="6407"/>
                      <a:pt x="225658" y="8656"/>
                      <a:pt x="225658" y="12303"/>
                    </a:cubicBezTo>
                    <a:lnTo>
                      <a:pt x="225658" y="21368"/>
                    </a:lnTo>
                    <a:lnTo>
                      <a:pt x="221493" y="21368"/>
                    </a:lnTo>
                    <a:lnTo>
                      <a:pt x="221493" y="12814"/>
                    </a:lnTo>
                    <a:cubicBezTo>
                      <a:pt x="221493" y="10701"/>
                      <a:pt x="220913" y="10053"/>
                      <a:pt x="219684" y="10053"/>
                    </a:cubicBezTo>
                    <a:cubicBezTo>
                      <a:pt x="218698" y="10183"/>
                      <a:pt x="217800" y="10697"/>
                      <a:pt x="217192" y="11485"/>
                    </a:cubicBezTo>
                    <a:lnTo>
                      <a:pt x="217192" y="21334"/>
                    </a:lnTo>
                    <a:lnTo>
                      <a:pt x="212960" y="21334"/>
                    </a:lnTo>
                    <a:lnTo>
                      <a:pt x="212960" y="12814"/>
                    </a:lnTo>
                    <a:cubicBezTo>
                      <a:pt x="212960" y="10701"/>
                      <a:pt x="212380" y="10053"/>
                      <a:pt x="211151" y="10053"/>
                    </a:cubicBezTo>
                    <a:cubicBezTo>
                      <a:pt x="210164" y="10190"/>
                      <a:pt x="209270" y="10701"/>
                      <a:pt x="208659" y="11485"/>
                    </a:cubicBezTo>
                    <a:lnTo>
                      <a:pt x="208659" y="21334"/>
                    </a:lnTo>
                    <a:lnTo>
                      <a:pt x="204427" y="21334"/>
                    </a:lnTo>
                    <a:close/>
                    <a:moveTo>
                      <a:pt x="228696" y="14075"/>
                    </a:moveTo>
                    <a:cubicBezTo>
                      <a:pt x="228426" y="10111"/>
                      <a:pt x="231426" y="6683"/>
                      <a:pt x="235396" y="6414"/>
                    </a:cubicBezTo>
                    <a:cubicBezTo>
                      <a:pt x="235437" y="6410"/>
                      <a:pt x="235481" y="6410"/>
                      <a:pt x="235522" y="6407"/>
                    </a:cubicBezTo>
                    <a:cubicBezTo>
                      <a:pt x="238932" y="6335"/>
                      <a:pt x="241755" y="9041"/>
                      <a:pt x="241827" y="12446"/>
                    </a:cubicBezTo>
                    <a:cubicBezTo>
                      <a:pt x="241834" y="12773"/>
                      <a:pt x="241813" y="13103"/>
                      <a:pt x="241769" y="13427"/>
                    </a:cubicBezTo>
                    <a:cubicBezTo>
                      <a:pt x="241776" y="14068"/>
                      <a:pt x="241707" y="14709"/>
                      <a:pt x="241564" y="15336"/>
                    </a:cubicBezTo>
                    <a:lnTo>
                      <a:pt x="232826" y="15336"/>
                    </a:lnTo>
                    <a:cubicBezTo>
                      <a:pt x="232983" y="17210"/>
                      <a:pt x="234635" y="18604"/>
                      <a:pt x="236512" y="18447"/>
                    </a:cubicBezTo>
                    <a:cubicBezTo>
                      <a:pt x="236546" y="18444"/>
                      <a:pt x="236580" y="18440"/>
                      <a:pt x="236615" y="18437"/>
                    </a:cubicBezTo>
                    <a:cubicBezTo>
                      <a:pt x="237741" y="18410"/>
                      <a:pt x="238837" y="18079"/>
                      <a:pt x="239789" y="17483"/>
                    </a:cubicBezTo>
                    <a:lnTo>
                      <a:pt x="241223" y="20073"/>
                    </a:lnTo>
                    <a:cubicBezTo>
                      <a:pt x="239693" y="21126"/>
                      <a:pt x="237891" y="21705"/>
                      <a:pt x="236034" y="21742"/>
                    </a:cubicBezTo>
                    <a:cubicBezTo>
                      <a:pt x="232075" y="21824"/>
                      <a:pt x="228801" y="18686"/>
                      <a:pt x="228719" y="14736"/>
                    </a:cubicBezTo>
                    <a:cubicBezTo>
                      <a:pt x="228716" y="14548"/>
                      <a:pt x="228719" y="14364"/>
                      <a:pt x="228730" y="14177"/>
                    </a:cubicBezTo>
                    <a:close/>
                    <a:moveTo>
                      <a:pt x="238151" y="12473"/>
                    </a:moveTo>
                    <a:cubicBezTo>
                      <a:pt x="238151" y="10871"/>
                      <a:pt x="237468" y="9713"/>
                      <a:pt x="235727" y="9713"/>
                    </a:cubicBezTo>
                    <a:cubicBezTo>
                      <a:pt x="234198" y="9747"/>
                      <a:pt x="232949" y="10946"/>
                      <a:pt x="232860" y="12473"/>
                    </a:cubicBezTo>
                    <a:close/>
                    <a:moveTo>
                      <a:pt x="244977" y="6748"/>
                    </a:moveTo>
                    <a:lnTo>
                      <a:pt x="248391" y="6748"/>
                    </a:lnTo>
                    <a:lnTo>
                      <a:pt x="248698" y="9304"/>
                    </a:lnTo>
                    <a:lnTo>
                      <a:pt x="248698" y="9304"/>
                    </a:lnTo>
                    <a:cubicBezTo>
                      <a:pt x="249452" y="7651"/>
                      <a:pt x="251050" y="6543"/>
                      <a:pt x="252862" y="6407"/>
                    </a:cubicBezTo>
                    <a:cubicBezTo>
                      <a:pt x="253456" y="6376"/>
                      <a:pt x="254047" y="6468"/>
                      <a:pt x="254603" y="6679"/>
                    </a:cubicBezTo>
                    <a:lnTo>
                      <a:pt x="253886" y="10428"/>
                    </a:lnTo>
                    <a:cubicBezTo>
                      <a:pt x="253378" y="10275"/>
                      <a:pt x="252849" y="10193"/>
                      <a:pt x="252316" y="10190"/>
                    </a:cubicBezTo>
                    <a:cubicBezTo>
                      <a:pt x="250766" y="10326"/>
                      <a:pt x="249469" y="11416"/>
                      <a:pt x="249073" y="12916"/>
                    </a:cubicBezTo>
                    <a:lnTo>
                      <a:pt x="249073" y="21368"/>
                    </a:lnTo>
                    <a:lnTo>
                      <a:pt x="244738" y="21368"/>
                    </a:lnTo>
                    <a:close/>
                    <a:moveTo>
                      <a:pt x="259825" y="14075"/>
                    </a:moveTo>
                    <a:cubicBezTo>
                      <a:pt x="259651" y="10012"/>
                      <a:pt x="262812" y="6581"/>
                      <a:pt x="266881" y="6407"/>
                    </a:cubicBezTo>
                    <a:cubicBezTo>
                      <a:pt x="267075" y="6400"/>
                      <a:pt x="267273" y="6400"/>
                      <a:pt x="267471" y="6407"/>
                    </a:cubicBezTo>
                    <a:cubicBezTo>
                      <a:pt x="269038" y="6390"/>
                      <a:pt x="270557" y="6945"/>
                      <a:pt x="271738" y="7975"/>
                    </a:cubicBezTo>
                    <a:lnTo>
                      <a:pt x="269690" y="10769"/>
                    </a:lnTo>
                    <a:cubicBezTo>
                      <a:pt x="269171" y="10227"/>
                      <a:pt x="268461" y="9907"/>
                      <a:pt x="267710" y="9883"/>
                    </a:cubicBezTo>
                    <a:cubicBezTo>
                      <a:pt x="265628" y="9883"/>
                      <a:pt x="264297" y="11553"/>
                      <a:pt x="264297" y="14075"/>
                    </a:cubicBezTo>
                    <a:cubicBezTo>
                      <a:pt x="264297" y="16597"/>
                      <a:pt x="265696" y="18232"/>
                      <a:pt x="267710" y="18232"/>
                    </a:cubicBezTo>
                    <a:cubicBezTo>
                      <a:pt x="268676" y="18174"/>
                      <a:pt x="269601" y="17803"/>
                      <a:pt x="270339" y="17176"/>
                    </a:cubicBezTo>
                    <a:lnTo>
                      <a:pt x="272045" y="20004"/>
                    </a:lnTo>
                    <a:cubicBezTo>
                      <a:pt x="270694" y="21153"/>
                      <a:pt x="268973" y="21770"/>
                      <a:pt x="267198" y="21742"/>
                    </a:cubicBezTo>
                    <a:cubicBezTo>
                      <a:pt x="263304" y="21978"/>
                      <a:pt x="259955" y="19020"/>
                      <a:pt x="259716" y="15131"/>
                    </a:cubicBezTo>
                    <a:cubicBezTo>
                      <a:pt x="259696" y="14811"/>
                      <a:pt x="259699" y="14494"/>
                      <a:pt x="259723" y="14177"/>
                    </a:cubicBezTo>
                    <a:close/>
                    <a:moveTo>
                      <a:pt x="273991" y="716"/>
                    </a:moveTo>
                    <a:lnTo>
                      <a:pt x="278326" y="716"/>
                    </a:lnTo>
                    <a:lnTo>
                      <a:pt x="278326" y="5998"/>
                    </a:lnTo>
                    <a:lnTo>
                      <a:pt x="278121" y="8656"/>
                    </a:lnTo>
                    <a:cubicBezTo>
                      <a:pt x="279329" y="7439"/>
                      <a:pt x="280947" y="6724"/>
                      <a:pt x="282661" y="6645"/>
                    </a:cubicBezTo>
                    <a:cubicBezTo>
                      <a:pt x="285835" y="6645"/>
                      <a:pt x="287201" y="8895"/>
                      <a:pt x="287201" y="12541"/>
                    </a:cubicBezTo>
                    <a:lnTo>
                      <a:pt x="287201" y="21606"/>
                    </a:lnTo>
                    <a:lnTo>
                      <a:pt x="282934" y="21606"/>
                    </a:lnTo>
                    <a:lnTo>
                      <a:pt x="282934" y="12814"/>
                    </a:lnTo>
                    <a:cubicBezTo>
                      <a:pt x="282934" y="10701"/>
                      <a:pt x="282354" y="10053"/>
                      <a:pt x="281125" y="10053"/>
                    </a:cubicBezTo>
                    <a:cubicBezTo>
                      <a:pt x="280050" y="10118"/>
                      <a:pt x="279056" y="10640"/>
                      <a:pt x="278394" y="11485"/>
                    </a:cubicBezTo>
                    <a:lnTo>
                      <a:pt x="278394" y="21334"/>
                    </a:lnTo>
                    <a:lnTo>
                      <a:pt x="274059" y="21334"/>
                    </a:lnTo>
                    <a:close/>
                    <a:moveTo>
                      <a:pt x="290170" y="17312"/>
                    </a:moveTo>
                    <a:cubicBezTo>
                      <a:pt x="290170" y="14245"/>
                      <a:pt x="292628" y="12575"/>
                      <a:pt x="298431" y="11962"/>
                    </a:cubicBezTo>
                    <a:cubicBezTo>
                      <a:pt x="298458" y="10813"/>
                      <a:pt x="297547" y="9863"/>
                      <a:pt x="296396" y="9835"/>
                    </a:cubicBezTo>
                    <a:cubicBezTo>
                      <a:pt x="296301" y="9832"/>
                      <a:pt x="296205" y="9839"/>
                      <a:pt x="296109" y="9849"/>
                    </a:cubicBezTo>
                    <a:cubicBezTo>
                      <a:pt x="294720" y="9948"/>
                      <a:pt x="293379" y="10404"/>
                      <a:pt x="292218" y="11178"/>
                    </a:cubicBezTo>
                    <a:lnTo>
                      <a:pt x="290682" y="8315"/>
                    </a:lnTo>
                    <a:cubicBezTo>
                      <a:pt x="292549" y="7116"/>
                      <a:pt x="294710" y="6455"/>
                      <a:pt x="296929" y="6407"/>
                    </a:cubicBezTo>
                    <a:cubicBezTo>
                      <a:pt x="300683" y="6407"/>
                      <a:pt x="302766" y="8554"/>
                      <a:pt x="302766" y="13018"/>
                    </a:cubicBezTo>
                    <a:lnTo>
                      <a:pt x="302766" y="21368"/>
                    </a:lnTo>
                    <a:lnTo>
                      <a:pt x="299352" y="21368"/>
                    </a:lnTo>
                    <a:lnTo>
                      <a:pt x="299045" y="19868"/>
                    </a:lnTo>
                    <a:lnTo>
                      <a:pt x="299045" y="19868"/>
                    </a:lnTo>
                    <a:cubicBezTo>
                      <a:pt x="297902" y="20996"/>
                      <a:pt x="296383" y="21664"/>
                      <a:pt x="294778" y="21742"/>
                    </a:cubicBezTo>
                    <a:cubicBezTo>
                      <a:pt x="292478" y="22025"/>
                      <a:pt x="290382" y="20393"/>
                      <a:pt x="290095" y="18096"/>
                    </a:cubicBezTo>
                    <a:cubicBezTo>
                      <a:pt x="290068" y="17871"/>
                      <a:pt x="290058" y="17643"/>
                      <a:pt x="290068" y="17414"/>
                    </a:cubicBezTo>
                    <a:close/>
                    <a:moveTo>
                      <a:pt x="298431" y="17312"/>
                    </a:moveTo>
                    <a:lnTo>
                      <a:pt x="298431" y="14756"/>
                    </a:lnTo>
                    <a:cubicBezTo>
                      <a:pt x="295324" y="15165"/>
                      <a:pt x="294335" y="16051"/>
                      <a:pt x="294335" y="17142"/>
                    </a:cubicBezTo>
                    <a:cubicBezTo>
                      <a:pt x="294335" y="18232"/>
                      <a:pt x="294983" y="18539"/>
                      <a:pt x="296007" y="18539"/>
                    </a:cubicBezTo>
                    <a:cubicBezTo>
                      <a:pt x="296925" y="18437"/>
                      <a:pt x="297762" y="17970"/>
                      <a:pt x="298328" y="17244"/>
                    </a:cubicBezTo>
                    <a:close/>
                    <a:moveTo>
                      <a:pt x="306384" y="6918"/>
                    </a:moveTo>
                    <a:lnTo>
                      <a:pt x="309797" y="6918"/>
                    </a:lnTo>
                    <a:lnTo>
                      <a:pt x="310104" y="8792"/>
                    </a:lnTo>
                    <a:lnTo>
                      <a:pt x="310104" y="8792"/>
                    </a:lnTo>
                    <a:cubicBezTo>
                      <a:pt x="311207" y="7467"/>
                      <a:pt x="312818" y="6666"/>
                      <a:pt x="314542" y="6577"/>
                    </a:cubicBezTo>
                    <a:cubicBezTo>
                      <a:pt x="316282" y="6438"/>
                      <a:pt x="317918" y="7426"/>
                      <a:pt x="318604" y="9031"/>
                    </a:cubicBezTo>
                    <a:cubicBezTo>
                      <a:pt x="319710" y="7600"/>
                      <a:pt x="321372" y="6707"/>
                      <a:pt x="323178" y="6577"/>
                    </a:cubicBezTo>
                    <a:cubicBezTo>
                      <a:pt x="326352" y="6577"/>
                      <a:pt x="327786" y="8826"/>
                      <a:pt x="327786" y="12473"/>
                    </a:cubicBezTo>
                    <a:lnTo>
                      <a:pt x="327786" y="21538"/>
                    </a:lnTo>
                    <a:lnTo>
                      <a:pt x="323451" y="21538"/>
                    </a:lnTo>
                    <a:lnTo>
                      <a:pt x="323451" y="12814"/>
                    </a:lnTo>
                    <a:cubicBezTo>
                      <a:pt x="323451" y="10701"/>
                      <a:pt x="322870" y="10053"/>
                      <a:pt x="321641" y="10053"/>
                    </a:cubicBezTo>
                    <a:cubicBezTo>
                      <a:pt x="320655" y="10183"/>
                      <a:pt x="319757" y="10697"/>
                      <a:pt x="319150" y="11485"/>
                    </a:cubicBezTo>
                    <a:lnTo>
                      <a:pt x="319150" y="21334"/>
                    </a:lnTo>
                    <a:lnTo>
                      <a:pt x="314781" y="21334"/>
                    </a:lnTo>
                    <a:lnTo>
                      <a:pt x="314781" y="12814"/>
                    </a:lnTo>
                    <a:cubicBezTo>
                      <a:pt x="314781" y="10701"/>
                      <a:pt x="314200" y="10053"/>
                      <a:pt x="312972" y="10053"/>
                    </a:cubicBezTo>
                    <a:cubicBezTo>
                      <a:pt x="311985" y="10190"/>
                      <a:pt x="311091" y="10701"/>
                      <a:pt x="310480" y="11485"/>
                    </a:cubicBezTo>
                    <a:lnTo>
                      <a:pt x="310480" y="21334"/>
                    </a:lnTo>
                    <a:lnTo>
                      <a:pt x="306145" y="21334"/>
                    </a:lnTo>
                    <a:close/>
                    <a:moveTo>
                      <a:pt x="331677" y="6918"/>
                    </a:moveTo>
                    <a:lnTo>
                      <a:pt x="335090" y="6918"/>
                    </a:lnTo>
                    <a:lnTo>
                      <a:pt x="335397" y="8349"/>
                    </a:lnTo>
                    <a:lnTo>
                      <a:pt x="335397" y="8349"/>
                    </a:lnTo>
                    <a:cubicBezTo>
                      <a:pt x="336527" y="7279"/>
                      <a:pt x="338005" y="6649"/>
                      <a:pt x="339562" y="6577"/>
                    </a:cubicBezTo>
                    <a:cubicBezTo>
                      <a:pt x="342975" y="6577"/>
                      <a:pt x="345296" y="9508"/>
                      <a:pt x="345296" y="14007"/>
                    </a:cubicBezTo>
                    <a:cubicBezTo>
                      <a:pt x="345296" y="18505"/>
                      <a:pt x="342292" y="21913"/>
                      <a:pt x="339118" y="21913"/>
                    </a:cubicBezTo>
                    <a:cubicBezTo>
                      <a:pt x="337824" y="21858"/>
                      <a:pt x="336602" y="21310"/>
                      <a:pt x="335705" y="20379"/>
                    </a:cubicBezTo>
                    <a:lnTo>
                      <a:pt x="335705" y="22697"/>
                    </a:lnTo>
                    <a:lnTo>
                      <a:pt x="335705" y="26991"/>
                    </a:lnTo>
                    <a:lnTo>
                      <a:pt x="331370" y="26991"/>
                    </a:lnTo>
                    <a:close/>
                    <a:moveTo>
                      <a:pt x="341064" y="14041"/>
                    </a:moveTo>
                    <a:cubicBezTo>
                      <a:pt x="341064" y="11416"/>
                      <a:pt x="340278" y="10122"/>
                      <a:pt x="338538" y="10122"/>
                    </a:cubicBezTo>
                    <a:cubicBezTo>
                      <a:pt x="337548" y="10166"/>
                      <a:pt x="336626" y="10640"/>
                      <a:pt x="336012" y="11416"/>
                    </a:cubicBezTo>
                    <a:lnTo>
                      <a:pt x="336012" y="17449"/>
                    </a:lnTo>
                    <a:cubicBezTo>
                      <a:pt x="336650" y="18045"/>
                      <a:pt x="337493" y="18375"/>
                      <a:pt x="338367" y="18369"/>
                    </a:cubicBezTo>
                    <a:cubicBezTo>
                      <a:pt x="339766" y="18301"/>
                      <a:pt x="340961" y="17005"/>
                      <a:pt x="340961" y="13972"/>
                    </a:cubicBezTo>
                    <a:close/>
                    <a:moveTo>
                      <a:pt x="348300" y="2522"/>
                    </a:moveTo>
                    <a:cubicBezTo>
                      <a:pt x="348300" y="1165"/>
                      <a:pt x="349399" y="68"/>
                      <a:pt x="350758" y="68"/>
                    </a:cubicBezTo>
                    <a:cubicBezTo>
                      <a:pt x="352116" y="68"/>
                      <a:pt x="353215" y="1165"/>
                      <a:pt x="353215" y="2522"/>
                    </a:cubicBezTo>
                    <a:cubicBezTo>
                      <a:pt x="353215" y="3878"/>
                      <a:pt x="352116" y="4976"/>
                      <a:pt x="350758" y="4976"/>
                    </a:cubicBezTo>
                    <a:cubicBezTo>
                      <a:pt x="349399" y="4976"/>
                      <a:pt x="348300" y="3878"/>
                      <a:pt x="348300" y="2522"/>
                    </a:cubicBezTo>
                    <a:close/>
                    <a:moveTo>
                      <a:pt x="348573" y="6918"/>
                    </a:moveTo>
                    <a:lnTo>
                      <a:pt x="352908" y="6918"/>
                    </a:lnTo>
                    <a:lnTo>
                      <a:pt x="352908" y="21538"/>
                    </a:lnTo>
                    <a:lnTo>
                      <a:pt x="348471" y="21538"/>
                    </a:lnTo>
                    <a:close/>
                    <a:moveTo>
                      <a:pt x="355878" y="14245"/>
                    </a:moveTo>
                    <a:cubicBezTo>
                      <a:pt x="356161" y="10302"/>
                      <a:pt x="359591" y="7337"/>
                      <a:pt x="363541" y="7617"/>
                    </a:cubicBezTo>
                    <a:cubicBezTo>
                      <a:pt x="367486" y="7900"/>
                      <a:pt x="370459" y="11325"/>
                      <a:pt x="370176" y="15267"/>
                    </a:cubicBezTo>
                    <a:cubicBezTo>
                      <a:pt x="369907" y="19020"/>
                      <a:pt x="366776" y="21920"/>
                      <a:pt x="363011" y="21913"/>
                    </a:cubicBezTo>
                    <a:cubicBezTo>
                      <a:pt x="359052" y="21964"/>
                      <a:pt x="355802" y="18801"/>
                      <a:pt x="355751" y="14848"/>
                    </a:cubicBezTo>
                    <a:cubicBezTo>
                      <a:pt x="355748" y="14623"/>
                      <a:pt x="355758" y="14402"/>
                      <a:pt x="355775" y="14177"/>
                    </a:cubicBezTo>
                    <a:close/>
                    <a:moveTo>
                      <a:pt x="365708" y="14245"/>
                    </a:moveTo>
                    <a:cubicBezTo>
                      <a:pt x="365708" y="11723"/>
                      <a:pt x="364821" y="10053"/>
                      <a:pt x="363011" y="10053"/>
                    </a:cubicBezTo>
                    <a:cubicBezTo>
                      <a:pt x="361202" y="10053"/>
                      <a:pt x="360315" y="11723"/>
                      <a:pt x="360315" y="14245"/>
                    </a:cubicBezTo>
                    <a:cubicBezTo>
                      <a:pt x="360315" y="16767"/>
                      <a:pt x="361202" y="18403"/>
                      <a:pt x="363011" y="18403"/>
                    </a:cubicBezTo>
                    <a:cubicBezTo>
                      <a:pt x="364821" y="18403"/>
                      <a:pt x="365606" y="16699"/>
                      <a:pt x="365606" y="14177"/>
                    </a:cubicBezTo>
                    <a:close/>
                    <a:moveTo>
                      <a:pt x="373115" y="6918"/>
                    </a:moveTo>
                    <a:lnTo>
                      <a:pt x="376528" y="6918"/>
                    </a:lnTo>
                    <a:lnTo>
                      <a:pt x="376870" y="8792"/>
                    </a:lnTo>
                    <a:lnTo>
                      <a:pt x="376870" y="8792"/>
                    </a:lnTo>
                    <a:cubicBezTo>
                      <a:pt x="378085" y="7463"/>
                      <a:pt x="379778" y="6666"/>
                      <a:pt x="381580" y="6577"/>
                    </a:cubicBezTo>
                    <a:cubicBezTo>
                      <a:pt x="384755" y="6577"/>
                      <a:pt x="386120" y="8826"/>
                      <a:pt x="386120" y="12473"/>
                    </a:cubicBezTo>
                    <a:lnTo>
                      <a:pt x="386120" y="21538"/>
                    </a:lnTo>
                    <a:lnTo>
                      <a:pt x="381922" y="21538"/>
                    </a:lnTo>
                    <a:lnTo>
                      <a:pt x="381922" y="12814"/>
                    </a:lnTo>
                    <a:cubicBezTo>
                      <a:pt x="381922" y="10701"/>
                      <a:pt x="381341" y="10053"/>
                      <a:pt x="380078" y="10053"/>
                    </a:cubicBezTo>
                    <a:cubicBezTo>
                      <a:pt x="379013" y="10118"/>
                      <a:pt x="378030" y="10640"/>
                      <a:pt x="377382" y="11485"/>
                    </a:cubicBezTo>
                    <a:lnTo>
                      <a:pt x="377382" y="21334"/>
                    </a:lnTo>
                    <a:lnTo>
                      <a:pt x="373047" y="21334"/>
                    </a:lnTo>
                    <a:close/>
                    <a:moveTo>
                      <a:pt x="388680" y="19868"/>
                    </a:moveTo>
                    <a:lnTo>
                      <a:pt x="390626" y="17176"/>
                    </a:lnTo>
                    <a:cubicBezTo>
                      <a:pt x="391687" y="18082"/>
                      <a:pt x="393018" y="18621"/>
                      <a:pt x="394414" y="18709"/>
                    </a:cubicBezTo>
                    <a:cubicBezTo>
                      <a:pt x="395712" y="18709"/>
                      <a:pt x="396258" y="18198"/>
                      <a:pt x="396258" y="17449"/>
                    </a:cubicBezTo>
                    <a:cubicBezTo>
                      <a:pt x="396258" y="16699"/>
                      <a:pt x="394824" y="16051"/>
                      <a:pt x="393322" y="15438"/>
                    </a:cubicBezTo>
                    <a:cubicBezTo>
                      <a:pt x="391820" y="14824"/>
                      <a:pt x="389499" y="13564"/>
                      <a:pt x="389499" y="11144"/>
                    </a:cubicBezTo>
                    <a:cubicBezTo>
                      <a:pt x="389499" y="8724"/>
                      <a:pt x="391718" y="6577"/>
                      <a:pt x="395097" y="6577"/>
                    </a:cubicBezTo>
                    <a:cubicBezTo>
                      <a:pt x="396975" y="6584"/>
                      <a:pt x="398794" y="7232"/>
                      <a:pt x="400251" y="8418"/>
                    </a:cubicBezTo>
                    <a:lnTo>
                      <a:pt x="398306" y="11042"/>
                    </a:lnTo>
                    <a:cubicBezTo>
                      <a:pt x="397449" y="10295"/>
                      <a:pt x="396367" y="9852"/>
                      <a:pt x="395234" y="9781"/>
                    </a:cubicBezTo>
                    <a:cubicBezTo>
                      <a:pt x="394107" y="9781"/>
                      <a:pt x="393561" y="10224"/>
                      <a:pt x="393561" y="10939"/>
                    </a:cubicBezTo>
                    <a:cubicBezTo>
                      <a:pt x="393561" y="11655"/>
                      <a:pt x="394858" y="12234"/>
                      <a:pt x="396394" y="12780"/>
                    </a:cubicBezTo>
                    <a:cubicBezTo>
                      <a:pt x="397930" y="13325"/>
                      <a:pt x="400320" y="14518"/>
                      <a:pt x="400320" y="17176"/>
                    </a:cubicBezTo>
                    <a:cubicBezTo>
                      <a:pt x="400320" y="19834"/>
                      <a:pt x="398237" y="21913"/>
                      <a:pt x="394312" y="21913"/>
                    </a:cubicBezTo>
                    <a:cubicBezTo>
                      <a:pt x="392281" y="21814"/>
                      <a:pt x="390332" y="21075"/>
                      <a:pt x="388748" y="19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FE972D7-4946-E340-8979-33CA5149E655}"/>
                </a:ext>
              </a:extLst>
            </p:cNvPr>
            <p:cNvSpPr txBox="1"/>
            <p:nvPr/>
          </p:nvSpPr>
          <p:spPr>
            <a:xfrm>
              <a:off x="10365360" y="4104041"/>
              <a:ext cx="16630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E5EB2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Six-Pillars-aligned metrics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5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1413879" y="1200924"/>
            <a:ext cx="9144000" cy="13904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 MIX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2" name="Slide Number Placeholder 5"/>
          <p:cNvSpPr txBox="1">
            <a:spLocks/>
          </p:cNvSpPr>
          <p:nvPr/>
        </p:nvSpPr>
        <p:spPr>
          <a:xfrm>
            <a:off x="11572138" y="6564062"/>
            <a:ext cx="553782" cy="2728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FF9C4-EEBF-D24D-8A4E-C0B9CCE3F97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B4D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B4D0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67200" y="2786841"/>
            <a:ext cx="3657600" cy="419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rIns="91440" rtlCol="0" anchor="ctr" anchorCtr="1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EMPLOYEE VALUE PROPOSITION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37676" y="2786841"/>
            <a:ext cx="3657600" cy="419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rIns="91440" rtlCol="0" anchor="ctr" anchorCtr="1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RECRUITMENT ENGINE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8196724" y="2798949"/>
            <a:ext cx="3657600" cy="419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rIns="91440" rtlCol="0" anchor="ctr" anchorCtr="1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MITIGATING RISKS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310515" y="3218981"/>
            <a:ext cx="3726218" cy="2712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40+ recruiters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ready to support Next hiring: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35+ tie-ups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 specialised recruitment agencies </a:t>
            </a:r>
          </a:p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Market mapping &amp; headhunting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already activated;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prioritisation of manager, SMEs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along with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high-performers</a:t>
            </a:r>
          </a:p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Special employee referral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programmes;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Social Media campaigns/ LinkedIn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65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in-mails customised &amp; ready for launch</a:t>
            </a:r>
          </a:p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 90% success rate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 incumbent employees; successfully executed multiple engagements -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6,000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+ employees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1700740" y="1791669"/>
            <a:ext cx="8790520" cy="731520"/>
            <a:chOff x="1490801" y="1460054"/>
            <a:chExt cx="8790520" cy="731520"/>
          </a:xfrm>
        </p:grpSpPr>
        <p:sp>
          <p:nvSpPr>
            <p:cNvPr id="118" name="Rectangle 117"/>
            <p:cNvSpPr/>
            <p:nvPr/>
          </p:nvSpPr>
          <p:spPr>
            <a:xfrm>
              <a:off x="1490801" y="1460054"/>
              <a:ext cx="2834640" cy="73152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 w="31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182880" rIns="182880" rtlCol="0" anchor="ctr">
              <a:noAutofit/>
            </a:bodyPr>
            <a:lstStyle/>
            <a:p>
              <a:pPr marL="0" marR="0" lvl="0" indent="-45720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70% to 80%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incumbent staff </a:t>
              </a:r>
            </a:p>
            <a:p>
              <a:pPr marL="0" marR="0" lvl="0" indent="-45720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(top 3 quartile) rebadged to retain Next’s knowledge and ensure 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continuity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468741" y="1460054"/>
              <a:ext cx="2834640" cy="7315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31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182880" rIns="182880" rtlCol="0" anchor="ctr">
              <a:noAutofit/>
            </a:bodyPr>
            <a:lstStyle/>
            <a:p>
              <a:pPr marL="0" marR="0" lvl="0" indent="-45720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10-20% ex-Next staff </a:t>
              </a:r>
            </a:p>
            <a:p>
              <a:pPr marL="0" marR="0" lvl="0" indent="-45720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who have left Capita to bring relevant Next experience 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446681" y="1460054"/>
              <a:ext cx="2834640" cy="7315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31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182880" rIns="182880" rtlCol="0" anchor="ctr">
              <a:noAutofit/>
            </a:bodyPr>
            <a:lstStyle/>
            <a:p>
              <a:pPr marL="0" marR="0" lvl="0" indent="-45720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10-20% fresh talent</a:t>
              </a:r>
            </a:p>
            <a:p>
              <a:pPr marL="0" marR="0" lvl="0" indent="-45720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staffed to bring fresh perspective and act as a catalyst to change</a:t>
              </a:r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4267200" y="3205935"/>
            <a:ext cx="3657600" cy="2272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16+ years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presence in Pune market;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respected brand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Pune</a:t>
            </a:r>
          </a:p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Compensation for rebadged employees is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 par or better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retention bonus </a:t>
            </a:r>
          </a:p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Continuity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service with Next 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along with no additional travel effort (Distance 5 minutes from existing Incumbent location)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EXL Learning Academies help build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better careers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digital learning platform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650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8196724" y="3218981"/>
            <a:ext cx="3657600" cy="2272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 months notice period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(Timelines factored in our plan)</a:t>
            </a:r>
          </a:p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Delay in BGC checks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(with approval from Next)</a:t>
            </a:r>
          </a:p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 deletion / creation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(Support required from Next)</a:t>
            </a:r>
          </a:p>
          <a:p>
            <a:pPr marL="341312" marR="0" lvl="1" indent="-285750" algn="l" defTabSz="4572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4E0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Identifying top performers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(Support required from Next)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982FF50-A5C3-7441-8A96-ED6E65977735}"/>
              </a:ext>
            </a:extLst>
          </p:cNvPr>
          <p:cNvSpPr/>
          <p:nvPr/>
        </p:nvSpPr>
        <p:spPr>
          <a:xfrm>
            <a:off x="310515" y="154445"/>
            <a:ext cx="1087999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buClr>
                <a:srgbClr val="FB4D0A"/>
              </a:buClr>
              <a:defRPr/>
            </a:pPr>
            <a:r>
              <a:rPr lang="en-US" sz="2800" dirty="0" smtClean="0">
                <a:solidFill>
                  <a:srgbClr val="FB4E0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Resourcing Strategy</a:t>
            </a:r>
            <a:endParaRPr lang="en-GB" sz="2800" dirty="0">
              <a:solidFill>
                <a:srgbClr val="FB4E0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346E24-7B89-4789-8B67-A5E438B17E08}"/>
              </a:ext>
            </a:extLst>
          </p:cNvPr>
          <p:cNvSpPr/>
          <p:nvPr/>
        </p:nvSpPr>
        <p:spPr>
          <a:xfrm>
            <a:off x="310516" y="843388"/>
            <a:ext cx="11543808" cy="508840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5053" y="5968533"/>
            <a:ext cx="11543808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Phase I- 70% Incumbent top quartile performers  hired including support staff with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95%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 rate </a:t>
            </a:r>
          </a:p>
        </p:txBody>
      </p:sp>
    </p:spTree>
    <p:extLst>
      <p:ext uri="{BB962C8B-B14F-4D97-AF65-F5344CB8AC3E}">
        <p14:creationId xmlns:p14="http://schemas.microsoft.com/office/powerpoint/2010/main" val="8115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XL 3">
      <a:dk1>
        <a:srgbClr val="FB4D0A"/>
      </a:dk1>
      <a:lt1>
        <a:srgbClr val="FFFFFF"/>
      </a:lt1>
      <a:dk2>
        <a:srgbClr val="000000"/>
      </a:dk2>
      <a:lt2>
        <a:srgbClr val="FFFFFF"/>
      </a:lt2>
      <a:accent1>
        <a:srgbClr val="FB4E0B"/>
      </a:accent1>
      <a:accent2>
        <a:srgbClr val="414141"/>
      </a:accent2>
      <a:accent3>
        <a:srgbClr val="808080"/>
      </a:accent3>
      <a:accent4>
        <a:srgbClr val="ABABAB"/>
      </a:accent4>
      <a:accent5>
        <a:srgbClr val="DBDBDB"/>
      </a:accent5>
      <a:accent6>
        <a:srgbClr val="E6E6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AB780F9-9B57-4462-9BE6-AF0161B4EF54}" vid="{41E63452-FAE2-41DF-8B8E-2683637D68D0}"/>
    </a:ext>
  </a:extLst>
</a:theme>
</file>

<file path=ppt/theme/theme2.xml><?xml version="1.0" encoding="utf-8"?>
<a:theme xmlns:a="http://schemas.openxmlformats.org/drawingml/2006/main" name="1_Office Theme">
  <a:themeElements>
    <a:clrScheme name="EXL 3">
      <a:dk1>
        <a:srgbClr val="FB4D0A"/>
      </a:dk1>
      <a:lt1>
        <a:srgbClr val="FFFFFF"/>
      </a:lt1>
      <a:dk2>
        <a:srgbClr val="000000"/>
      </a:dk2>
      <a:lt2>
        <a:srgbClr val="FFFFFF"/>
      </a:lt2>
      <a:accent1>
        <a:srgbClr val="FB4E0B"/>
      </a:accent1>
      <a:accent2>
        <a:srgbClr val="414141"/>
      </a:accent2>
      <a:accent3>
        <a:srgbClr val="808080"/>
      </a:accent3>
      <a:accent4>
        <a:srgbClr val="ABABAB"/>
      </a:accent4>
      <a:accent5>
        <a:srgbClr val="DBDBDB"/>
      </a:accent5>
      <a:accent6>
        <a:srgbClr val="E6E6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L Powerpoint Template.potx" id="{63B3DEE5-94B7-461B-A428-BE662FC5D0B6}" vid="{2B0E6B86-25F5-44BC-B722-2DFC0950B2E8}"/>
    </a:ext>
  </a:extLst>
</a:theme>
</file>

<file path=ppt/theme/theme3.xml><?xml version="1.0" encoding="utf-8"?>
<a:theme xmlns:a="http://schemas.openxmlformats.org/drawingml/2006/main" name="2_Office Theme">
  <a:themeElements>
    <a:clrScheme name="0e5eb2">
      <a:dk1>
        <a:srgbClr val="000000"/>
      </a:dk1>
      <a:lt1>
        <a:srgbClr val="FFFFFF"/>
      </a:lt1>
      <a:dk2>
        <a:srgbClr val="102C5E"/>
      </a:dk2>
      <a:lt2>
        <a:srgbClr val="E7E6E6"/>
      </a:lt2>
      <a:accent1>
        <a:srgbClr val="0095FF"/>
      </a:accent1>
      <a:accent2>
        <a:srgbClr val="575657"/>
      </a:accent2>
      <a:accent3>
        <a:srgbClr val="FF6503"/>
      </a:accent3>
      <a:accent4>
        <a:srgbClr val="C3E6FF"/>
      </a:accent4>
      <a:accent5>
        <a:srgbClr val="83CBFF"/>
      </a:accent5>
      <a:accent6>
        <a:srgbClr val="0E5EB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EXL 3">
      <a:dk1>
        <a:srgbClr val="FB4D0A"/>
      </a:dk1>
      <a:lt1>
        <a:srgbClr val="FFFFFF"/>
      </a:lt1>
      <a:dk2>
        <a:srgbClr val="000000"/>
      </a:dk2>
      <a:lt2>
        <a:srgbClr val="FFFFFF"/>
      </a:lt2>
      <a:accent1>
        <a:srgbClr val="FB4E0B"/>
      </a:accent1>
      <a:accent2>
        <a:srgbClr val="414141"/>
      </a:accent2>
      <a:accent3>
        <a:srgbClr val="808080"/>
      </a:accent3>
      <a:accent4>
        <a:srgbClr val="ABABAB"/>
      </a:accent4>
      <a:accent5>
        <a:srgbClr val="DBDBDB"/>
      </a:accent5>
      <a:accent6>
        <a:srgbClr val="E6E6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L Powerpoint Template.potx" id="{63B3DEE5-94B7-461B-A428-BE662FC5D0B6}" vid="{2B0E6B86-25F5-44BC-B722-2DFC0950B2E8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EXL 3">
      <a:dk1>
        <a:srgbClr val="FB4D0A"/>
      </a:dk1>
      <a:lt1>
        <a:srgbClr val="FFFFFF"/>
      </a:lt1>
      <a:dk2>
        <a:srgbClr val="000000"/>
      </a:dk2>
      <a:lt2>
        <a:srgbClr val="FFFFFF"/>
      </a:lt2>
      <a:accent1>
        <a:srgbClr val="FB4E0B"/>
      </a:accent1>
      <a:accent2>
        <a:srgbClr val="414141"/>
      </a:accent2>
      <a:accent3>
        <a:srgbClr val="808080"/>
      </a:accent3>
      <a:accent4>
        <a:srgbClr val="ABABAB"/>
      </a:accent4>
      <a:accent5>
        <a:srgbClr val="DBDBDB"/>
      </a:accent5>
      <a:accent6>
        <a:srgbClr val="E6E6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AB780F9-9B57-4462-9BE6-AF0161B4EF54}" vid="{41E63452-FAE2-41DF-8B8E-2683637D68D0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5C29D1DBC2428704B760293B1EDF" ma:contentTypeVersion="1" ma:contentTypeDescription="Create a new document." ma:contentTypeScope="" ma:versionID="b1ed5c43868f848ec4da02cef256ba6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6e4863383729cb444416dcdc8f5e0b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74336A-8923-4B89-9428-C010A37CE086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3446C3-1443-42EB-BDF3-589FB77FD5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EFAB08-2642-4B36-BEC0-E60EE964A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10081</TotalTime>
  <Words>4457</Words>
  <Application>Microsoft Office PowerPoint</Application>
  <PresentationFormat>Widescreen</PresentationFormat>
  <Paragraphs>884</Paragraphs>
  <Slides>30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5" baseType="lpstr">
      <vt:lpstr>Arial</vt:lpstr>
      <vt:lpstr>Calibri</vt:lpstr>
      <vt:lpstr>Calibri Light</vt:lpstr>
      <vt:lpstr>Century Gothic</vt:lpstr>
      <vt:lpstr>EYInterstate</vt:lpstr>
      <vt:lpstr>Helvetica Light</vt:lpstr>
      <vt:lpstr>Lato Light</vt:lpstr>
      <vt:lpstr>Montserrat Semi</vt:lpstr>
      <vt:lpstr>Poppins</vt:lpstr>
      <vt:lpstr>Raleway</vt:lpstr>
      <vt:lpstr>Roboto</vt:lpstr>
      <vt:lpstr>System Font Regular</vt:lpstr>
      <vt:lpstr>Times New Roman</vt:lpstr>
      <vt:lpstr>Ubuntu</vt:lpstr>
      <vt:lpstr>Ubuntu Light</vt:lpstr>
      <vt:lpstr>Ubuntu Medium</vt:lpstr>
      <vt:lpstr>Wingdings</vt:lpstr>
      <vt:lpstr>Office Theme</vt:lpstr>
      <vt:lpstr>1_Office Theme</vt:lpstr>
      <vt:lpstr>2_Office Theme</vt:lpstr>
      <vt:lpstr>3_Office Theme</vt:lpstr>
      <vt:lpstr>5_Office Theme</vt:lpstr>
      <vt:lpstr>4_Office Theme</vt:lpstr>
      <vt:lpstr>6_Office Theme</vt:lpstr>
      <vt:lpstr>Worksheet</vt:lpstr>
      <vt:lpstr>EXL Solution for E Commerce Print to web Reprographics </vt:lpstr>
      <vt:lpstr>Agenda</vt:lpstr>
      <vt:lpstr>We understand your strategic objectives and are bringing together a holistic solution…</vt:lpstr>
      <vt:lpstr>Our understanding of your current 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Transition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Transformation Solution</vt:lpstr>
      <vt:lpstr>PowerPoint Presentation</vt:lpstr>
      <vt:lpstr>Top Retail Brands leveraging EXL Vue.AI solution</vt:lpstr>
      <vt:lpstr>PowerPoint Presentation</vt:lpstr>
      <vt:lpstr>PowerPoint Presentation</vt:lpstr>
      <vt:lpstr>Customer Operations- Digital Command Center</vt:lpstr>
      <vt:lpstr>PowerPoint Presentation</vt:lpstr>
      <vt:lpstr>EXL Print to Web Datahub solution (SWM 2.0* )</vt:lpstr>
      <vt:lpstr>AI led Automated Product Attribution / Tagging</vt:lpstr>
      <vt:lpstr>AI led Automated image moderation</vt:lpstr>
      <vt:lpstr>Image Attribute Extraction- Tagging And Mapping Solution Case Study </vt:lpstr>
      <vt:lpstr>Digital CoE for is aimed to streamline end-to-end Print to Web lifecycle leveraging Image AI, Data and Workflow solutions</vt:lpstr>
      <vt:lpstr>Annexure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Baburao Redekar</dc:creator>
  <cp:lastModifiedBy>Santosh B</cp:lastModifiedBy>
  <cp:revision>849</cp:revision>
  <dcterms:created xsi:type="dcterms:W3CDTF">2022-02-01T08:48:07Z</dcterms:created>
  <dcterms:modified xsi:type="dcterms:W3CDTF">2022-03-17T14:53:29Z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0x010100873E5C29D1DBC2428704B760293B1EDF</vt:lpwstr>
  </property>
</Properties>
</file>